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257" r:id="rId3"/>
    <p:sldId id="274" r:id="rId4"/>
    <p:sldId id="277" r:id="rId5"/>
    <p:sldId id="275" r:id="rId6"/>
    <p:sldId id="279" r:id="rId7"/>
    <p:sldId id="256" r:id="rId8"/>
    <p:sldId id="286" r:id="rId9"/>
    <p:sldId id="288" r:id="rId10"/>
    <p:sldId id="281" r:id="rId11"/>
    <p:sldId id="268" r:id="rId12"/>
    <p:sldId id="278" r:id="rId13"/>
    <p:sldId id="289" r:id="rId14"/>
    <p:sldId id="285" r:id="rId15"/>
    <p:sldId id="287" r:id="rId16"/>
    <p:sldId id="271" r:id="rId17"/>
    <p:sldId id="282" r:id="rId18"/>
    <p:sldId id="273" r:id="rId19"/>
    <p:sldId id="283" r:id="rId2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E2B"/>
    <a:srgbClr val="94C137"/>
    <a:srgbClr val="7669AD"/>
    <a:srgbClr val="ABADAF"/>
    <a:srgbClr val="DB467A"/>
    <a:srgbClr val="33007E"/>
    <a:srgbClr val="CC0066"/>
    <a:srgbClr val="824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23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Pattinson" userId="22bee65f-7b5e-4088-9f98-38fa152f41b9" providerId="ADAL" clId="{5D78805C-6F8F-42C3-AA9B-E7DDDC68E9E4}"/>
    <pc:docChg chg="custSel modSld">
      <pc:chgData name="Emma Pattinson" userId="22bee65f-7b5e-4088-9f98-38fa152f41b9" providerId="ADAL" clId="{5D78805C-6F8F-42C3-AA9B-E7DDDC68E9E4}" dt="2023-05-19T07:17:15.588" v="660" actId="20577"/>
      <pc:docMkLst>
        <pc:docMk/>
      </pc:docMkLst>
      <pc:sldChg chg="modNotesTx">
        <pc:chgData name="Emma Pattinson" userId="22bee65f-7b5e-4088-9f98-38fa152f41b9" providerId="ADAL" clId="{5D78805C-6F8F-42C3-AA9B-E7DDDC68E9E4}" dt="2023-05-19T07:17:15.588" v="660" actId="20577"/>
        <pc:sldMkLst>
          <pc:docMk/>
          <pc:sldMk cId="168086202" sldId="2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somerset.sharepoint.com/sites/cc/Childrens%20Centre%20Generic/Parenting/Parenting%20Data/ROMS/PPAP%20combined%20group%20Templ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somerset.sharepoint.com/sites/cc/Childrens%20Centre%20Generic/Parenting/Parenting%20Data/ROMS/PPAP%20combined%20group%20Templat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Average -</a:t>
            </a:r>
            <a:r>
              <a:rPr lang="en-US" b="1" baseline="0"/>
              <a:t> SDQ Results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'SDQ, Goals, Feedback'!$A$17</c:f>
              <c:strCache>
                <c:ptCount val="1"/>
                <c:pt idx="0">
                  <c:v>PT1</c:v>
                </c:pt>
              </c:strCache>
            </c:strRef>
          </c:tx>
          <c:spPr>
            <a:solidFill>
              <a:schemeClr val="accent1"/>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Feedback'!$B$17:$M$17</c:f>
            </c:numRef>
          </c:val>
          <c:extLst>
            <c:ext xmlns:c16="http://schemas.microsoft.com/office/drawing/2014/chart" uri="{C3380CC4-5D6E-409C-BE32-E72D297353CC}">
              <c16:uniqueId val="{00000000-C6A7-4261-92F4-9988D166787C}"/>
            </c:ext>
          </c:extLst>
        </c:ser>
        <c:ser>
          <c:idx val="1"/>
          <c:order val="1"/>
          <c:tx>
            <c:strRef>
              <c:f>'SDQ, Goals, Feedback'!$A$18</c:f>
              <c:strCache>
                <c:ptCount val="1"/>
                <c:pt idx="0">
                  <c:v>PT2</c:v>
                </c:pt>
              </c:strCache>
            </c:strRef>
          </c:tx>
          <c:spPr>
            <a:solidFill>
              <a:schemeClr val="accent2"/>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Feedback'!$B$18:$M$18</c:f>
            </c:numRef>
          </c:val>
          <c:extLst>
            <c:ext xmlns:c16="http://schemas.microsoft.com/office/drawing/2014/chart" uri="{C3380CC4-5D6E-409C-BE32-E72D297353CC}">
              <c16:uniqueId val="{00000001-C6A7-4261-92F4-9988D166787C}"/>
            </c:ext>
          </c:extLst>
        </c:ser>
        <c:ser>
          <c:idx val="2"/>
          <c:order val="2"/>
          <c:tx>
            <c:strRef>
              <c:f>'SDQ, Goals, Feedback'!$A$19</c:f>
              <c:strCache>
                <c:ptCount val="1"/>
                <c:pt idx="0">
                  <c:v>PT3</c:v>
                </c:pt>
              </c:strCache>
            </c:strRef>
          </c:tx>
          <c:spPr>
            <a:solidFill>
              <a:schemeClr val="accent3"/>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Feedback'!$B$19:$M$19</c:f>
            </c:numRef>
          </c:val>
          <c:extLst>
            <c:ext xmlns:c16="http://schemas.microsoft.com/office/drawing/2014/chart" uri="{C3380CC4-5D6E-409C-BE32-E72D297353CC}">
              <c16:uniqueId val="{00000002-C6A7-4261-92F4-9988D166787C}"/>
            </c:ext>
          </c:extLst>
        </c:ser>
        <c:ser>
          <c:idx val="3"/>
          <c:order val="3"/>
          <c:tx>
            <c:strRef>
              <c:f>'SDQ, Goals, Feedback'!$A$20</c:f>
              <c:strCache>
                <c:ptCount val="1"/>
                <c:pt idx="0">
                  <c:v>PT4</c:v>
                </c:pt>
              </c:strCache>
            </c:strRef>
          </c:tx>
          <c:spPr>
            <a:solidFill>
              <a:schemeClr val="accent4"/>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Feedback'!$B$20:$M$20</c:f>
            </c:numRef>
          </c:val>
          <c:extLst>
            <c:ext xmlns:c16="http://schemas.microsoft.com/office/drawing/2014/chart" uri="{C3380CC4-5D6E-409C-BE32-E72D297353CC}">
              <c16:uniqueId val="{00000003-C6A7-4261-92F4-9988D166787C}"/>
            </c:ext>
          </c:extLst>
        </c:ser>
        <c:ser>
          <c:idx val="4"/>
          <c:order val="4"/>
          <c:tx>
            <c:strRef>
              <c:f>'SDQ, Goals, Feedback'!$A$21</c:f>
              <c:strCache>
                <c:ptCount val="1"/>
                <c:pt idx="0">
                  <c:v>PT5</c:v>
                </c:pt>
              </c:strCache>
            </c:strRef>
          </c:tx>
          <c:spPr>
            <a:solidFill>
              <a:schemeClr val="accent5"/>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Feedback'!$B$21:$M$21</c:f>
            </c:numRef>
          </c:val>
          <c:extLst>
            <c:ext xmlns:c16="http://schemas.microsoft.com/office/drawing/2014/chart" uri="{C3380CC4-5D6E-409C-BE32-E72D297353CC}">
              <c16:uniqueId val="{00000004-C6A7-4261-92F4-9988D166787C}"/>
            </c:ext>
          </c:extLst>
        </c:ser>
        <c:ser>
          <c:idx val="5"/>
          <c:order val="5"/>
          <c:tx>
            <c:strRef>
              <c:f>'SDQ, Goals, Feedback'!$A$22</c:f>
              <c:strCache>
                <c:ptCount val="1"/>
                <c:pt idx="0">
                  <c:v>PT6</c:v>
                </c:pt>
              </c:strCache>
            </c:strRef>
          </c:tx>
          <c:spPr>
            <a:solidFill>
              <a:schemeClr val="accent6"/>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Feedback'!$B$22:$M$22</c:f>
            </c:numRef>
          </c:val>
          <c:extLst>
            <c:ext xmlns:c16="http://schemas.microsoft.com/office/drawing/2014/chart" uri="{C3380CC4-5D6E-409C-BE32-E72D297353CC}">
              <c16:uniqueId val="{00000005-C6A7-4261-92F4-9988D166787C}"/>
            </c:ext>
          </c:extLst>
        </c:ser>
        <c:ser>
          <c:idx val="6"/>
          <c:order val="6"/>
          <c:tx>
            <c:strRef>
              <c:f>'SDQ, Goals, Feedback'!$A$23</c:f>
              <c:strCache>
                <c:ptCount val="1"/>
                <c:pt idx="0">
                  <c:v>PT7</c:v>
                </c:pt>
              </c:strCache>
            </c:strRef>
          </c:tx>
          <c:spPr>
            <a:solidFill>
              <a:schemeClr val="accent1">
                <a:lumMod val="6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Feedback'!$B$23:$M$23</c:f>
            </c:numRef>
          </c:val>
          <c:extLst>
            <c:ext xmlns:c16="http://schemas.microsoft.com/office/drawing/2014/chart" uri="{C3380CC4-5D6E-409C-BE32-E72D297353CC}">
              <c16:uniqueId val="{00000006-C6A7-4261-92F4-9988D166787C}"/>
            </c:ext>
          </c:extLst>
        </c:ser>
        <c:ser>
          <c:idx val="7"/>
          <c:order val="7"/>
          <c:tx>
            <c:strRef>
              <c:f>'SDQ, Goals, Feedback'!$A$24</c:f>
              <c:strCache>
                <c:ptCount val="1"/>
                <c:pt idx="0">
                  <c:v>PT8</c:v>
                </c:pt>
              </c:strCache>
            </c:strRef>
          </c:tx>
          <c:spPr>
            <a:solidFill>
              <a:schemeClr val="accent2">
                <a:lumMod val="6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Feedback'!$B$24:$M$24</c:f>
            </c:numRef>
          </c:val>
          <c:extLst>
            <c:ext xmlns:c16="http://schemas.microsoft.com/office/drawing/2014/chart" uri="{C3380CC4-5D6E-409C-BE32-E72D297353CC}">
              <c16:uniqueId val="{00000007-C6A7-4261-92F4-9988D166787C}"/>
            </c:ext>
          </c:extLst>
        </c:ser>
        <c:ser>
          <c:idx val="8"/>
          <c:order val="8"/>
          <c:tx>
            <c:strRef>
              <c:f>'SDQ, Goals, Feedback'!$A$25</c:f>
              <c:strCache>
                <c:ptCount val="1"/>
                <c:pt idx="0">
                  <c:v>PT9</c:v>
                </c:pt>
              </c:strCache>
            </c:strRef>
          </c:tx>
          <c:spPr>
            <a:solidFill>
              <a:schemeClr val="accent3">
                <a:lumMod val="6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Feedback'!$B$25:$M$25</c:f>
            </c:numRef>
          </c:val>
          <c:extLst>
            <c:ext xmlns:c16="http://schemas.microsoft.com/office/drawing/2014/chart" uri="{C3380CC4-5D6E-409C-BE32-E72D297353CC}">
              <c16:uniqueId val="{00000008-C6A7-4261-92F4-9988D166787C}"/>
            </c:ext>
          </c:extLst>
        </c:ser>
        <c:ser>
          <c:idx val="9"/>
          <c:order val="9"/>
          <c:tx>
            <c:strRef>
              <c:f>'SDQ, Goals, Feedback'!$A$26</c:f>
              <c:strCache>
                <c:ptCount val="1"/>
                <c:pt idx="0">
                  <c:v>PT10</c:v>
                </c:pt>
              </c:strCache>
            </c:strRef>
          </c:tx>
          <c:spPr>
            <a:solidFill>
              <a:schemeClr val="accent4">
                <a:lumMod val="6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Feedback'!$B$26:$M$26</c:f>
            </c:numRef>
          </c:val>
          <c:extLst>
            <c:ext xmlns:c16="http://schemas.microsoft.com/office/drawing/2014/chart" uri="{C3380CC4-5D6E-409C-BE32-E72D297353CC}">
              <c16:uniqueId val="{00000009-C6A7-4261-92F4-9988D166787C}"/>
            </c:ext>
          </c:extLst>
        </c:ser>
        <c:ser>
          <c:idx val="10"/>
          <c:order val="10"/>
          <c:tx>
            <c:strRef>
              <c:f>'SDQ, Goals, Feedback'!$A$27</c:f>
              <c:strCache>
                <c:ptCount val="1"/>
                <c:pt idx="0">
                  <c:v>PT11</c:v>
                </c:pt>
              </c:strCache>
            </c:strRef>
          </c:tx>
          <c:spPr>
            <a:solidFill>
              <a:schemeClr val="accent5">
                <a:lumMod val="6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Feedback'!$B$27:$M$27</c:f>
            </c:numRef>
          </c:val>
          <c:extLst>
            <c:ext xmlns:c16="http://schemas.microsoft.com/office/drawing/2014/chart" uri="{C3380CC4-5D6E-409C-BE32-E72D297353CC}">
              <c16:uniqueId val="{0000000A-C6A7-4261-92F4-9988D166787C}"/>
            </c:ext>
          </c:extLst>
        </c:ser>
        <c:ser>
          <c:idx val="11"/>
          <c:order val="11"/>
          <c:tx>
            <c:strRef>
              <c:f>'SDQ, Goals, Feedback'!$A$28</c:f>
              <c:strCache>
                <c:ptCount val="1"/>
                <c:pt idx="0">
                  <c:v>PT12</c:v>
                </c:pt>
              </c:strCache>
            </c:strRef>
          </c:tx>
          <c:spPr>
            <a:solidFill>
              <a:schemeClr val="accent6">
                <a:lumMod val="6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Feedback'!$B$28:$M$28</c:f>
            </c:numRef>
          </c:val>
          <c:extLst>
            <c:ext xmlns:c16="http://schemas.microsoft.com/office/drawing/2014/chart" uri="{C3380CC4-5D6E-409C-BE32-E72D297353CC}">
              <c16:uniqueId val="{0000000B-C6A7-4261-92F4-9988D166787C}"/>
            </c:ext>
          </c:extLst>
        </c:ser>
        <c:ser>
          <c:idx val="12"/>
          <c:order val="12"/>
          <c:tx>
            <c:strRef>
              <c:f>'SDQ, Goals, Feedback'!$A$29</c:f>
              <c:strCache>
                <c:ptCount val="1"/>
                <c:pt idx="0">
                  <c:v>PT13</c:v>
                </c:pt>
              </c:strCache>
            </c:strRef>
          </c:tx>
          <c:spPr>
            <a:solidFill>
              <a:schemeClr val="accent1">
                <a:lumMod val="80000"/>
                <a:lumOff val="2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Feedback'!$B$29:$M$29</c:f>
            </c:numRef>
          </c:val>
          <c:extLst>
            <c:ext xmlns:c16="http://schemas.microsoft.com/office/drawing/2014/chart" uri="{C3380CC4-5D6E-409C-BE32-E72D297353CC}">
              <c16:uniqueId val="{0000000C-C6A7-4261-92F4-9988D166787C}"/>
            </c:ext>
          </c:extLst>
        </c:ser>
        <c:ser>
          <c:idx val="13"/>
          <c:order val="13"/>
          <c:tx>
            <c:strRef>
              <c:f>'SDQ, Goals, Feedback'!$A$30</c:f>
              <c:strCache>
                <c:ptCount val="1"/>
                <c:pt idx="0">
                  <c:v>PT14</c:v>
                </c:pt>
              </c:strCache>
            </c:strRef>
          </c:tx>
          <c:spPr>
            <a:solidFill>
              <a:schemeClr val="accent2">
                <a:lumMod val="80000"/>
                <a:lumOff val="2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Feedback'!$B$30:$M$30</c:f>
            </c:numRef>
          </c:val>
          <c:extLst>
            <c:ext xmlns:c16="http://schemas.microsoft.com/office/drawing/2014/chart" uri="{C3380CC4-5D6E-409C-BE32-E72D297353CC}">
              <c16:uniqueId val="{0000000D-C6A7-4261-92F4-9988D166787C}"/>
            </c:ext>
          </c:extLst>
        </c:ser>
        <c:ser>
          <c:idx val="14"/>
          <c:order val="14"/>
          <c:tx>
            <c:strRef>
              <c:f>'SDQ, Goals, Feedback'!$A$31</c:f>
              <c:strCache>
                <c:ptCount val="1"/>
                <c:pt idx="0">
                  <c:v>PT15</c:v>
                </c:pt>
              </c:strCache>
            </c:strRef>
          </c:tx>
          <c:spPr>
            <a:solidFill>
              <a:schemeClr val="accent3">
                <a:lumMod val="80000"/>
                <a:lumOff val="2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Feedback'!$B$31:$M$31</c:f>
            </c:numRef>
          </c:val>
          <c:extLst>
            <c:ext xmlns:c16="http://schemas.microsoft.com/office/drawing/2014/chart" uri="{C3380CC4-5D6E-409C-BE32-E72D297353CC}">
              <c16:uniqueId val="{0000000E-C6A7-4261-92F4-9988D166787C}"/>
            </c:ext>
          </c:extLst>
        </c:ser>
        <c:ser>
          <c:idx val="15"/>
          <c:order val="15"/>
          <c:tx>
            <c:strRef>
              <c:f>'SDQ, Goals, Feedback'!$A$32</c:f>
              <c:strCache>
                <c:ptCount val="1"/>
                <c:pt idx="0">
                  <c:v>PT16</c:v>
                </c:pt>
              </c:strCache>
            </c:strRef>
          </c:tx>
          <c:spPr>
            <a:solidFill>
              <a:schemeClr val="accent4">
                <a:lumMod val="80000"/>
                <a:lumOff val="2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Feedback'!$B$32:$M$32</c:f>
            </c:numRef>
          </c:val>
          <c:extLst>
            <c:ext xmlns:c16="http://schemas.microsoft.com/office/drawing/2014/chart" uri="{C3380CC4-5D6E-409C-BE32-E72D297353CC}">
              <c16:uniqueId val="{0000000F-C6A7-4261-92F4-9988D166787C}"/>
            </c:ext>
          </c:extLst>
        </c:ser>
        <c:ser>
          <c:idx val="16"/>
          <c:order val="16"/>
          <c:tx>
            <c:strRef>
              <c:f>'SDQ, Goals, Feedback'!$A$33</c:f>
              <c:strCache>
                <c:ptCount val="1"/>
                <c:pt idx="0">
                  <c:v>PT17</c:v>
                </c:pt>
              </c:strCache>
            </c:strRef>
          </c:tx>
          <c:spPr>
            <a:solidFill>
              <a:schemeClr val="accent5">
                <a:lumMod val="80000"/>
                <a:lumOff val="2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Feedback'!$B$33:$M$33</c:f>
            </c:numRef>
          </c:val>
          <c:extLst>
            <c:ext xmlns:c16="http://schemas.microsoft.com/office/drawing/2014/chart" uri="{C3380CC4-5D6E-409C-BE32-E72D297353CC}">
              <c16:uniqueId val="{00000010-C6A7-4261-92F4-9988D166787C}"/>
            </c:ext>
          </c:extLst>
        </c:ser>
        <c:ser>
          <c:idx val="17"/>
          <c:order val="17"/>
          <c:tx>
            <c:strRef>
              <c:f>'SDQ, Goals, Feedback'!$A$34</c:f>
              <c:strCache>
                <c:ptCount val="1"/>
                <c:pt idx="0">
                  <c:v>PT18</c:v>
                </c:pt>
              </c:strCache>
            </c:strRef>
          </c:tx>
          <c:spPr>
            <a:solidFill>
              <a:schemeClr val="accent6">
                <a:lumMod val="80000"/>
                <a:lumOff val="2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Feedback'!$B$34:$M$34</c:f>
            </c:numRef>
          </c:val>
          <c:extLst>
            <c:ext xmlns:c16="http://schemas.microsoft.com/office/drawing/2014/chart" uri="{C3380CC4-5D6E-409C-BE32-E72D297353CC}">
              <c16:uniqueId val="{00000011-C6A7-4261-92F4-9988D166787C}"/>
            </c:ext>
          </c:extLst>
        </c:ser>
        <c:ser>
          <c:idx val="18"/>
          <c:order val="18"/>
          <c:tx>
            <c:strRef>
              <c:f>'SDQ, Goals, Feedback'!$A$35</c:f>
              <c:strCache>
                <c:ptCount val="1"/>
                <c:pt idx="0">
                  <c:v>PT19</c:v>
                </c:pt>
              </c:strCache>
            </c:strRef>
          </c:tx>
          <c:spPr>
            <a:solidFill>
              <a:schemeClr val="accent1">
                <a:lumMod val="8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Feedback'!$B$35:$M$35</c:f>
            </c:numRef>
          </c:val>
          <c:extLst>
            <c:ext xmlns:c16="http://schemas.microsoft.com/office/drawing/2014/chart" uri="{C3380CC4-5D6E-409C-BE32-E72D297353CC}">
              <c16:uniqueId val="{00000012-C6A7-4261-92F4-9988D166787C}"/>
            </c:ext>
          </c:extLst>
        </c:ser>
        <c:ser>
          <c:idx val="19"/>
          <c:order val="19"/>
          <c:tx>
            <c:strRef>
              <c:f>'SDQ, Goals, Feedback'!$A$36</c:f>
              <c:strCache>
                <c:ptCount val="1"/>
                <c:pt idx="0">
                  <c:v>PT20</c:v>
                </c:pt>
              </c:strCache>
            </c:strRef>
          </c:tx>
          <c:spPr>
            <a:solidFill>
              <a:schemeClr val="accent2">
                <a:lumMod val="8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Feedback'!$B$36:$M$36</c:f>
            </c:numRef>
          </c:val>
          <c:extLst>
            <c:ext xmlns:c16="http://schemas.microsoft.com/office/drawing/2014/chart" uri="{C3380CC4-5D6E-409C-BE32-E72D297353CC}">
              <c16:uniqueId val="{00000013-C6A7-4261-92F4-9988D166787C}"/>
            </c:ext>
          </c:extLst>
        </c:ser>
        <c:ser>
          <c:idx val="20"/>
          <c:order val="20"/>
          <c:tx>
            <c:strRef>
              <c:f>'SDQ, Goals, Feedback'!$A$37</c:f>
              <c:strCache>
                <c:ptCount val="1"/>
                <c:pt idx="0">
                  <c:v>PT21</c:v>
                </c:pt>
              </c:strCache>
            </c:strRef>
          </c:tx>
          <c:spPr>
            <a:solidFill>
              <a:schemeClr val="accent3">
                <a:lumMod val="8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Feedback'!$B$37:$M$37</c:f>
            </c:numRef>
          </c:val>
          <c:extLst>
            <c:ext xmlns:c16="http://schemas.microsoft.com/office/drawing/2014/chart" uri="{C3380CC4-5D6E-409C-BE32-E72D297353CC}">
              <c16:uniqueId val="{00000014-C6A7-4261-92F4-9988D166787C}"/>
            </c:ext>
          </c:extLst>
        </c:ser>
        <c:ser>
          <c:idx val="21"/>
          <c:order val="21"/>
          <c:tx>
            <c:strRef>
              <c:f>'SDQ, Goals, Feedback'!$A$38</c:f>
              <c:strCache>
                <c:ptCount val="1"/>
                <c:pt idx="0">
                  <c:v>PT22</c:v>
                </c:pt>
              </c:strCache>
            </c:strRef>
          </c:tx>
          <c:spPr>
            <a:solidFill>
              <a:schemeClr val="accent4">
                <a:lumMod val="8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Feedback'!$B$38:$M$38</c:f>
            </c:numRef>
          </c:val>
          <c:extLst>
            <c:ext xmlns:c16="http://schemas.microsoft.com/office/drawing/2014/chart" uri="{C3380CC4-5D6E-409C-BE32-E72D297353CC}">
              <c16:uniqueId val="{00000015-C6A7-4261-92F4-9988D166787C}"/>
            </c:ext>
          </c:extLst>
        </c:ser>
        <c:ser>
          <c:idx val="22"/>
          <c:order val="22"/>
          <c:tx>
            <c:strRef>
              <c:f>'SDQ, Goals, Feedback'!$A$39</c:f>
              <c:strCache>
                <c:ptCount val="1"/>
                <c:pt idx="0">
                  <c:v>PT23</c:v>
                </c:pt>
              </c:strCache>
            </c:strRef>
          </c:tx>
          <c:spPr>
            <a:solidFill>
              <a:schemeClr val="accent5">
                <a:lumMod val="8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Feedback'!$B$39:$M$39</c:f>
            </c:numRef>
          </c:val>
          <c:extLst>
            <c:ext xmlns:c16="http://schemas.microsoft.com/office/drawing/2014/chart" uri="{C3380CC4-5D6E-409C-BE32-E72D297353CC}">
              <c16:uniqueId val="{00000016-C6A7-4261-92F4-9988D166787C}"/>
            </c:ext>
          </c:extLst>
        </c:ser>
        <c:ser>
          <c:idx val="23"/>
          <c:order val="23"/>
          <c:tx>
            <c:strRef>
              <c:f>'SDQ, Goals, Feedback'!$A$40</c:f>
              <c:strCache>
                <c:ptCount val="1"/>
                <c:pt idx="0">
                  <c:v>PT24</c:v>
                </c:pt>
              </c:strCache>
            </c:strRef>
          </c:tx>
          <c:spPr>
            <a:solidFill>
              <a:schemeClr val="accent6">
                <a:lumMod val="8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Feedback'!$B$40:$M$40</c:f>
            </c:numRef>
          </c:val>
          <c:extLst>
            <c:ext xmlns:c16="http://schemas.microsoft.com/office/drawing/2014/chart" uri="{C3380CC4-5D6E-409C-BE32-E72D297353CC}">
              <c16:uniqueId val="{00000017-C6A7-4261-92F4-9988D166787C}"/>
            </c:ext>
          </c:extLst>
        </c:ser>
        <c:ser>
          <c:idx val="24"/>
          <c:order val="24"/>
          <c:tx>
            <c:strRef>
              <c:f>'SDQ, Goals, Feedback'!$A$41</c:f>
              <c:strCache>
                <c:ptCount val="1"/>
                <c:pt idx="0">
                  <c:v>PT25</c:v>
                </c:pt>
              </c:strCache>
            </c:strRef>
          </c:tx>
          <c:spPr>
            <a:solidFill>
              <a:schemeClr val="accent1">
                <a:lumMod val="60000"/>
                <a:lumOff val="4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Feedback'!$B$41:$M$41</c:f>
            </c:numRef>
          </c:val>
          <c:extLst>
            <c:ext xmlns:c16="http://schemas.microsoft.com/office/drawing/2014/chart" uri="{C3380CC4-5D6E-409C-BE32-E72D297353CC}">
              <c16:uniqueId val="{00000018-C6A7-4261-92F4-9988D166787C}"/>
            </c:ext>
          </c:extLst>
        </c:ser>
        <c:ser>
          <c:idx val="25"/>
          <c:order val="25"/>
          <c:tx>
            <c:strRef>
              <c:f>'SDQ, Goals, Feedback'!$A$42</c:f>
              <c:strCache>
                <c:ptCount val="1"/>
                <c:pt idx="0">
                  <c:v>PT26</c:v>
                </c:pt>
              </c:strCache>
            </c:strRef>
          </c:tx>
          <c:spPr>
            <a:solidFill>
              <a:schemeClr val="accent2">
                <a:lumMod val="60000"/>
                <a:lumOff val="4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Feedback'!$B$42:$M$42</c:f>
            </c:numRef>
          </c:val>
          <c:extLst>
            <c:ext xmlns:c16="http://schemas.microsoft.com/office/drawing/2014/chart" uri="{C3380CC4-5D6E-409C-BE32-E72D297353CC}">
              <c16:uniqueId val="{00000019-C6A7-4261-92F4-9988D166787C}"/>
            </c:ext>
          </c:extLst>
        </c:ser>
        <c:ser>
          <c:idx val="26"/>
          <c:order val="26"/>
          <c:tx>
            <c:strRef>
              <c:f>'SDQ, Goals, Feedback'!$A$43</c:f>
              <c:strCache>
                <c:ptCount val="1"/>
                <c:pt idx="0">
                  <c:v>PT27</c:v>
                </c:pt>
              </c:strCache>
            </c:strRef>
          </c:tx>
          <c:spPr>
            <a:solidFill>
              <a:schemeClr val="accent3">
                <a:lumMod val="60000"/>
                <a:lumOff val="4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Feedback'!$B$43:$M$43</c:f>
            </c:numRef>
          </c:val>
          <c:extLst>
            <c:ext xmlns:c16="http://schemas.microsoft.com/office/drawing/2014/chart" uri="{C3380CC4-5D6E-409C-BE32-E72D297353CC}">
              <c16:uniqueId val="{0000001A-C6A7-4261-92F4-9988D166787C}"/>
            </c:ext>
          </c:extLst>
        </c:ser>
        <c:ser>
          <c:idx val="27"/>
          <c:order val="27"/>
          <c:tx>
            <c:strRef>
              <c:f>'SDQ, Goals, Feedback'!$A$44</c:f>
              <c:strCache>
                <c:ptCount val="1"/>
                <c:pt idx="0">
                  <c:v>PT28</c:v>
                </c:pt>
              </c:strCache>
            </c:strRef>
          </c:tx>
          <c:spPr>
            <a:solidFill>
              <a:schemeClr val="accent4">
                <a:lumMod val="60000"/>
                <a:lumOff val="40000"/>
              </a:schemeClr>
            </a:solidFill>
            <a:ln>
              <a:noFill/>
            </a:ln>
            <a:effectLst/>
          </c:spPr>
          <c:invertIfNegative val="0"/>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Feedback'!$B$44:$M$44</c:f>
            </c:numRef>
          </c:val>
          <c:extLst>
            <c:ext xmlns:c16="http://schemas.microsoft.com/office/drawing/2014/chart" uri="{C3380CC4-5D6E-409C-BE32-E72D297353CC}">
              <c16:uniqueId val="{0000001B-C6A7-4261-92F4-9988D166787C}"/>
            </c:ext>
          </c:extLst>
        </c:ser>
        <c:ser>
          <c:idx val="28"/>
          <c:order val="28"/>
          <c:tx>
            <c:strRef>
              <c:f>'SDQ, Goals, Feedback'!$A$45</c:f>
              <c:strCache>
                <c:ptCount val="1"/>
                <c:pt idx="0">
                  <c:v>Average</c:v>
                </c:pt>
              </c:strCache>
            </c:strRef>
          </c:tx>
          <c:spPr>
            <a:solidFill>
              <a:srgbClr val="7030A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1D-C6A7-4261-92F4-9988D166787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1F-C6A7-4261-92F4-9988D166787C}"/>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21-C6A7-4261-92F4-9988D166787C}"/>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23-C6A7-4261-92F4-9988D166787C}"/>
              </c:ext>
            </c:extLst>
          </c:dPt>
          <c:dPt>
            <c:idx val="4"/>
            <c:invertIfNegative val="0"/>
            <c:bubble3D val="0"/>
            <c:spPr>
              <a:solidFill>
                <a:srgbClr val="002060"/>
              </a:solidFill>
              <a:ln>
                <a:noFill/>
              </a:ln>
              <a:effectLst/>
            </c:spPr>
            <c:extLst>
              <c:ext xmlns:c16="http://schemas.microsoft.com/office/drawing/2014/chart" uri="{C3380CC4-5D6E-409C-BE32-E72D297353CC}">
                <c16:uniqueId val="{00000025-C6A7-4261-92F4-9988D166787C}"/>
              </c:ext>
            </c:extLst>
          </c:dPt>
          <c:dPt>
            <c:idx val="5"/>
            <c:invertIfNegative val="0"/>
            <c:bubble3D val="0"/>
            <c:spPr>
              <a:solidFill>
                <a:srgbClr val="002060"/>
              </a:solidFill>
              <a:ln>
                <a:noFill/>
              </a:ln>
              <a:effectLst/>
            </c:spPr>
            <c:extLst>
              <c:ext xmlns:c16="http://schemas.microsoft.com/office/drawing/2014/chart" uri="{C3380CC4-5D6E-409C-BE32-E72D297353CC}">
                <c16:uniqueId val="{00000027-C6A7-4261-92F4-9988D166787C}"/>
              </c:ext>
            </c:extLst>
          </c:dPt>
          <c:dPt>
            <c:idx val="6"/>
            <c:invertIfNegative val="0"/>
            <c:bubble3D val="0"/>
            <c:spPr>
              <a:solidFill>
                <a:schemeClr val="accent5"/>
              </a:solidFill>
              <a:ln>
                <a:noFill/>
              </a:ln>
              <a:effectLst/>
            </c:spPr>
            <c:extLst>
              <c:ext xmlns:c16="http://schemas.microsoft.com/office/drawing/2014/chart" uri="{C3380CC4-5D6E-409C-BE32-E72D297353CC}">
                <c16:uniqueId val="{00000029-C6A7-4261-92F4-9988D166787C}"/>
              </c:ext>
            </c:extLst>
          </c:dPt>
          <c:dPt>
            <c:idx val="7"/>
            <c:invertIfNegative val="0"/>
            <c:bubble3D val="0"/>
            <c:spPr>
              <a:solidFill>
                <a:schemeClr val="accent5"/>
              </a:solidFill>
              <a:ln>
                <a:noFill/>
              </a:ln>
              <a:effectLst/>
            </c:spPr>
            <c:extLst>
              <c:ext xmlns:c16="http://schemas.microsoft.com/office/drawing/2014/chart" uri="{C3380CC4-5D6E-409C-BE32-E72D297353CC}">
                <c16:uniqueId val="{0000002B-C6A7-4261-92F4-9988D166787C}"/>
              </c:ext>
            </c:extLst>
          </c:dPt>
          <c:dPt>
            <c:idx val="8"/>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D-C6A7-4261-92F4-9988D166787C}"/>
              </c:ext>
            </c:extLst>
          </c:dPt>
          <c:dPt>
            <c:idx val="9"/>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F-C6A7-4261-92F4-9988D166787C}"/>
              </c:ext>
            </c:extLst>
          </c:dPt>
          <c:dPt>
            <c:idx val="10"/>
            <c:invertIfNegative val="0"/>
            <c:bubble3D val="0"/>
            <c:spPr>
              <a:solidFill>
                <a:schemeClr val="accent5">
                  <a:lumMod val="50000"/>
                </a:schemeClr>
              </a:solidFill>
              <a:ln>
                <a:noFill/>
              </a:ln>
              <a:effectLst/>
            </c:spPr>
            <c:extLst>
              <c:ext xmlns:c16="http://schemas.microsoft.com/office/drawing/2014/chart" uri="{C3380CC4-5D6E-409C-BE32-E72D297353CC}">
                <c16:uniqueId val="{00000031-C6A7-4261-92F4-9988D166787C}"/>
              </c:ext>
            </c:extLst>
          </c:dPt>
          <c:dPt>
            <c:idx val="11"/>
            <c:invertIfNegative val="0"/>
            <c:bubble3D val="0"/>
            <c:spPr>
              <a:solidFill>
                <a:schemeClr val="accent5">
                  <a:lumMod val="50000"/>
                </a:schemeClr>
              </a:solidFill>
              <a:ln>
                <a:noFill/>
              </a:ln>
              <a:effectLst/>
            </c:spPr>
            <c:extLst>
              <c:ext xmlns:c16="http://schemas.microsoft.com/office/drawing/2014/chart" uri="{C3380CC4-5D6E-409C-BE32-E72D297353CC}">
                <c16:uniqueId val="{00000033-C6A7-4261-92F4-9988D166787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'SDQ, Goals, Feedback'!$B$16:$M$16</c:f>
              <c:strCache>
                <c:ptCount val="12"/>
                <c:pt idx="0">
                  <c:v>TD Pre</c:v>
                </c:pt>
                <c:pt idx="1">
                  <c:v>TD Post</c:v>
                </c:pt>
                <c:pt idx="2">
                  <c:v>Emo Pre</c:v>
                </c:pt>
                <c:pt idx="3">
                  <c:v>Emo Post</c:v>
                </c:pt>
                <c:pt idx="4">
                  <c:v>Cond Pre</c:v>
                </c:pt>
                <c:pt idx="5">
                  <c:v>Cond Post</c:v>
                </c:pt>
                <c:pt idx="6">
                  <c:v>Hype Pre</c:v>
                </c:pt>
                <c:pt idx="7">
                  <c:v>Hype Post</c:v>
                </c:pt>
                <c:pt idx="8">
                  <c:v>Peer Pre</c:v>
                </c:pt>
                <c:pt idx="9">
                  <c:v>Peer Post</c:v>
                </c:pt>
                <c:pt idx="10">
                  <c:v>PS Pre (+)</c:v>
                </c:pt>
                <c:pt idx="11">
                  <c:v>PS Post (+)</c:v>
                </c:pt>
              </c:strCache>
            </c:strRef>
          </c:cat>
          <c:val>
            <c:numRef>
              <c:f>'SDQ, Goals, Feedback'!$B$45:$M$45</c:f>
              <c:numCache>
                <c:formatCode>0</c:formatCode>
                <c:ptCount val="12"/>
                <c:pt idx="0">
                  <c:v>23</c:v>
                </c:pt>
                <c:pt idx="1">
                  <c:v>20.294117647058822</c:v>
                </c:pt>
                <c:pt idx="2">
                  <c:v>7.1764705882352944</c:v>
                </c:pt>
                <c:pt idx="3">
                  <c:v>5.4705882352941178</c:v>
                </c:pt>
                <c:pt idx="4">
                  <c:v>5.4117647058823533</c:v>
                </c:pt>
                <c:pt idx="5">
                  <c:v>4.8235294117647056</c:v>
                </c:pt>
                <c:pt idx="6">
                  <c:v>6.9411764705882355</c:v>
                </c:pt>
                <c:pt idx="7">
                  <c:v>6.0588235294117645</c:v>
                </c:pt>
                <c:pt idx="8">
                  <c:v>3.4117647058823528</c:v>
                </c:pt>
                <c:pt idx="9">
                  <c:v>3.4705882352941178</c:v>
                </c:pt>
                <c:pt idx="10">
                  <c:v>4.8235294117647056</c:v>
                </c:pt>
                <c:pt idx="11">
                  <c:v>4.117647058823529</c:v>
                </c:pt>
              </c:numCache>
            </c:numRef>
          </c:val>
          <c:extLst>
            <c:ext xmlns:c16="http://schemas.microsoft.com/office/drawing/2014/chart" uri="{C3380CC4-5D6E-409C-BE32-E72D297353CC}">
              <c16:uniqueId val="{00000034-C6A7-4261-92F4-9988D166787C}"/>
            </c:ext>
          </c:extLst>
        </c:ser>
        <c:dLbls>
          <c:showLegendKey val="0"/>
          <c:showVal val="0"/>
          <c:showCatName val="0"/>
          <c:showSerName val="0"/>
          <c:showPercent val="0"/>
          <c:showBubbleSize val="0"/>
        </c:dLbls>
        <c:gapWidth val="219"/>
        <c:overlap val="-27"/>
        <c:axId val="857807464"/>
        <c:axId val="857810704"/>
      </c:barChart>
      <c:catAx>
        <c:axId val="85780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57810704"/>
        <c:crosses val="autoZero"/>
        <c:auto val="1"/>
        <c:lblAlgn val="ctr"/>
        <c:lblOffset val="100"/>
        <c:noMultiLvlLbl val="0"/>
      </c:catAx>
      <c:valAx>
        <c:axId val="857810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57807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Average - Goal Outcomes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'SDQ, Goals, Feedback'!$A$49</c:f>
              <c:strCache>
                <c:ptCount val="1"/>
                <c:pt idx="0">
                  <c:v>PT1</c:v>
                </c:pt>
              </c:strCache>
            </c:strRef>
          </c:tx>
          <c:spPr>
            <a:solidFill>
              <a:schemeClr val="accent1"/>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Feedback'!$B$49:$E$49</c:f>
            </c:numRef>
          </c:val>
          <c:extLst>
            <c:ext xmlns:c16="http://schemas.microsoft.com/office/drawing/2014/chart" uri="{C3380CC4-5D6E-409C-BE32-E72D297353CC}">
              <c16:uniqueId val="{00000000-3A9C-4857-8348-1F20848860FB}"/>
            </c:ext>
          </c:extLst>
        </c:ser>
        <c:ser>
          <c:idx val="1"/>
          <c:order val="1"/>
          <c:tx>
            <c:strRef>
              <c:f>'SDQ, Goals, Feedback'!$A$50</c:f>
              <c:strCache>
                <c:ptCount val="1"/>
                <c:pt idx="0">
                  <c:v>PT2</c:v>
                </c:pt>
              </c:strCache>
            </c:strRef>
          </c:tx>
          <c:spPr>
            <a:solidFill>
              <a:schemeClr val="accent2"/>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Feedback'!$B$50:$E$50</c:f>
            </c:numRef>
          </c:val>
          <c:extLst>
            <c:ext xmlns:c16="http://schemas.microsoft.com/office/drawing/2014/chart" uri="{C3380CC4-5D6E-409C-BE32-E72D297353CC}">
              <c16:uniqueId val="{00000001-3A9C-4857-8348-1F20848860FB}"/>
            </c:ext>
          </c:extLst>
        </c:ser>
        <c:ser>
          <c:idx val="2"/>
          <c:order val="2"/>
          <c:tx>
            <c:strRef>
              <c:f>'SDQ, Goals, Feedback'!$A$51</c:f>
              <c:strCache>
                <c:ptCount val="1"/>
                <c:pt idx="0">
                  <c:v>PT3</c:v>
                </c:pt>
              </c:strCache>
            </c:strRef>
          </c:tx>
          <c:spPr>
            <a:solidFill>
              <a:schemeClr val="accent3"/>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Feedback'!$B$51:$E$51</c:f>
            </c:numRef>
          </c:val>
          <c:extLst>
            <c:ext xmlns:c16="http://schemas.microsoft.com/office/drawing/2014/chart" uri="{C3380CC4-5D6E-409C-BE32-E72D297353CC}">
              <c16:uniqueId val="{00000002-3A9C-4857-8348-1F20848860FB}"/>
            </c:ext>
          </c:extLst>
        </c:ser>
        <c:ser>
          <c:idx val="3"/>
          <c:order val="3"/>
          <c:tx>
            <c:strRef>
              <c:f>'SDQ, Goals, Feedback'!$A$52</c:f>
              <c:strCache>
                <c:ptCount val="1"/>
                <c:pt idx="0">
                  <c:v>PT4</c:v>
                </c:pt>
              </c:strCache>
            </c:strRef>
          </c:tx>
          <c:spPr>
            <a:solidFill>
              <a:schemeClr val="accent4"/>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Feedback'!$B$52:$E$52</c:f>
            </c:numRef>
          </c:val>
          <c:extLst>
            <c:ext xmlns:c16="http://schemas.microsoft.com/office/drawing/2014/chart" uri="{C3380CC4-5D6E-409C-BE32-E72D297353CC}">
              <c16:uniqueId val="{00000003-3A9C-4857-8348-1F20848860FB}"/>
            </c:ext>
          </c:extLst>
        </c:ser>
        <c:ser>
          <c:idx val="4"/>
          <c:order val="4"/>
          <c:tx>
            <c:strRef>
              <c:f>'SDQ, Goals, Feedback'!$A$53</c:f>
              <c:strCache>
                <c:ptCount val="1"/>
                <c:pt idx="0">
                  <c:v>PT5</c:v>
                </c:pt>
              </c:strCache>
            </c:strRef>
          </c:tx>
          <c:spPr>
            <a:solidFill>
              <a:schemeClr val="accent5"/>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Feedback'!$B$53:$E$53</c:f>
            </c:numRef>
          </c:val>
          <c:extLst>
            <c:ext xmlns:c16="http://schemas.microsoft.com/office/drawing/2014/chart" uri="{C3380CC4-5D6E-409C-BE32-E72D297353CC}">
              <c16:uniqueId val="{00000004-3A9C-4857-8348-1F20848860FB}"/>
            </c:ext>
          </c:extLst>
        </c:ser>
        <c:ser>
          <c:idx val="5"/>
          <c:order val="5"/>
          <c:tx>
            <c:strRef>
              <c:f>'SDQ, Goals, Feedback'!$A$54</c:f>
              <c:strCache>
                <c:ptCount val="1"/>
                <c:pt idx="0">
                  <c:v>PT6</c:v>
                </c:pt>
              </c:strCache>
            </c:strRef>
          </c:tx>
          <c:spPr>
            <a:solidFill>
              <a:schemeClr val="accent6"/>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Feedback'!$B$54:$E$54</c:f>
            </c:numRef>
          </c:val>
          <c:extLst>
            <c:ext xmlns:c16="http://schemas.microsoft.com/office/drawing/2014/chart" uri="{C3380CC4-5D6E-409C-BE32-E72D297353CC}">
              <c16:uniqueId val="{00000005-3A9C-4857-8348-1F20848860FB}"/>
            </c:ext>
          </c:extLst>
        </c:ser>
        <c:ser>
          <c:idx val="6"/>
          <c:order val="6"/>
          <c:tx>
            <c:strRef>
              <c:f>'SDQ, Goals, Feedback'!$A$55</c:f>
              <c:strCache>
                <c:ptCount val="1"/>
                <c:pt idx="0">
                  <c:v>PT7</c:v>
                </c:pt>
              </c:strCache>
            </c:strRef>
          </c:tx>
          <c:spPr>
            <a:solidFill>
              <a:schemeClr val="accent1">
                <a:lumMod val="6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Feedback'!$B$55:$E$55</c:f>
            </c:numRef>
          </c:val>
          <c:extLst>
            <c:ext xmlns:c16="http://schemas.microsoft.com/office/drawing/2014/chart" uri="{C3380CC4-5D6E-409C-BE32-E72D297353CC}">
              <c16:uniqueId val="{00000006-3A9C-4857-8348-1F20848860FB}"/>
            </c:ext>
          </c:extLst>
        </c:ser>
        <c:ser>
          <c:idx val="7"/>
          <c:order val="7"/>
          <c:tx>
            <c:strRef>
              <c:f>'SDQ, Goals, Feedback'!$A$56</c:f>
              <c:strCache>
                <c:ptCount val="1"/>
                <c:pt idx="0">
                  <c:v>PT8</c:v>
                </c:pt>
              </c:strCache>
            </c:strRef>
          </c:tx>
          <c:spPr>
            <a:solidFill>
              <a:schemeClr val="accent2">
                <a:lumMod val="6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Feedback'!$B$56:$E$56</c:f>
            </c:numRef>
          </c:val>
          <c:extLst>
            <c:ext xmlns:c16="http://schemas.microsoft.com/office/drawing/2014/chart" uri="{C3380CC4-5D6E-409C-BE32-E72D297353CC}">
              <c16:uniqueId val="{00000007-3A9C-4857-8348-1F20848860FB}"/>
            </c:ext>
          </c:extLst>
        </c:ser>
        <c:ser>
          <c:idx val="8"/>
          <c:order val="8"/>
          <c:tx>
            <c:strRef>
              <c:f>'SDQ, Goals, Feedback'!$A$57</c:f>
              <c:strCache>
                <c:ptCount val="1"/>
                <c:pt idx="0">
                  <c:v>PT9</c:v>
                </c:pt>
              </c:strCache>
            </c:strRef>
          </c:tx>
          <c:spPr>
            <a:solidFill>
              <a:schemeClr val="accent3">
                <a:lumMod val="6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Feedback'!$B$57:$E$57</c:f>
            </c:numRef>
          </c:val>
          <c:extLst>
            <c:ext xmlns:c16="http://schemas.microsoft.com/office/drawing/2014/chart" uri="{C3380CC4-5D6E-409C-BE32-E72D297353CC}">
              <c16:uniqueId val="{00000008-3A9C-4857-8348-1F20848860FB}"/>
            </c:ext>
          </c:extLst>
        </c:ser>
        <c:ser>
          <c:idx val="9"/>
          <c:order val="9"/>
          <c:tx>
            <c:strRef>
              <c:f>'SDQ, Goals, Feedback'!$A$58</c:f>
              <c:strCache>
                <c:ptCount val="1"/>
                <c:pt idx="0">
                  <c:v>PT10</c:v>
                </c:pt>
              </c:strCache>
            </c:strRef>
          </c:tx>
          <c:spPr>
            <a:solidFill>
              <a:schemeClr val="accent4">
                <a:lumMod val="6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Feedback'!$B$58:$E$58</c:f>
            </c:numRef>
          </c:val>
          <c:extLst>
            <c:ext xmlns:c16="http://schemas.microsoft.com/office/drawing/2014/chart" uri="{C3380CC4-5D6E-409C-BE32-E72D297353CC}">
              <c16:uniqueId val="{00000009-3A9C-4857-8348-1F20848860FB}"/>
            </c:ext>
          </c:extLst>
        </c:ser>
        <c:ser>
          <c:idx val="10"/>
          <c:order val="10"/>
          <c:tx>
            <c:strRef>
              <c:f>'SDQ, Goals, Feedback'!$A$59</c:f>
              <c:strCache>
                <c:ptCount val="1"/>
                <c:pt idx="0">
                  <c:v>PT11</c:v>
                </c:pt>
              </c:strCache>
            </c:strRef>
          </c:tx>
          <c:spPr>
            <a:solidFill>
              <a:schemeClr val="accent5">
                <a:lumMod val="6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Feedback'!$B$59:$E$59</c:f>
            </c:numRef>
          </c:val>
          <c:extLst>
            <c:ext xmlns:c16="http://schemas.microsoft.com/office/drawing/2014/chart" uri="{C3380CC4-5D6E-409C-BE32-E72D297353CC}">
              <c16:uniqueId val="{0000000A-3A9C-4857-8348-1F20848860FB}"/>
            </c:ext>
          </c:extLst>
        </c:ser>
        <c:ser>
          <c:idx val="11"/>
          <c:order val="11"/>
          <c:tx>
            <c:strRef>
              <c:f>'SDQ, Goals, Feedback'!$A$60</c:f>
              <c:strCache>
                <c:ptCount val="1"/>
                <c:pt idx="0">
                  <c:v>PT12</c:v>
                </c:pt>
              </c:strCache>
            </c:strRef>
          </c:tx>
          <c:spPr>
            <a:solidFill>
              <a:schemeClr val="accent6">
                <a:lumMod val="6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Feedback'!$B$60:$E$60</c:f>
            </c:numRef>
          </c:val>
          <c:extLst>
            <c:ext xmlns:c16="http://schemas.microsoft.com/office/drawing/2014/chart" uri="{C3380CC4-5D6E-409C-BE32-E72D297353CC}">
              <c16:uniqueId val="{0000000B-3A9C-4857-8348-1F20848860FB}"/>
            </c:ext>
          </c:extLst>
        </c:ser>
        <c:ser>
          <c:idx val="12"/>
          <c:order val="12"/>
          <c:tx>
            <c:strRef>
              <c:f>'SDQ, Goals, Feedback'!$A$61</c:f>
              <c:strCache>
                <c:ptCount val="1"/>
                <c:pt idx="0">
                  <c:v>PT13</c:v>
                </c:pt>
              </c:strCache>
            </c:strRef>
          </c:tx>
          <c:spPr>
            <a:solidFill>
              <a:schemeClr val="accent1">
                <a:lumMod val="80000"/>
                <a:lumOff val="2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Feedback'!$B$61:$E$61</c:f>
            </c:numRef>
          </c:val>
          <c:extLst>
            <c:ext xmlns:c16="http://schemas.microsoft.com/office/drawing/2014/chart" uri="{C3380CC4-5D6E-409C-BE32-E72D297353CC}">
              <c16:uniqueId val="{0000000C-3A9C-4857-8348-1F20848860FB}"/>
            </c:ext>
          </c:extLst>
        </c:ser>
        <c:ser>
          <c:idx val="13"/>
          <c:order val="13"/>
          <c:tx>
            <c:strRef>
              <c:f>'SDQ, Goals, Feedback'!$A$62</c:f>
              <c:strCache>
                <c:ptCount val="1"/>
                <c:pt idx="0">
                  <c:v>PT14</c:v>
                </c:pt>
              </c:strCache>
            </c:strRef>
          </c:tx>
          <c:spPr>
            <a:solidFill>
              <a:schemeClr val="accent2">
                <a:lumMod val="80000"/>
                <a:lumOff val="2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Feedback'!$B$62:$E$62</c:f>
            </c:numRef>
          </c:val>
          <c:extLst>
            <c:ext xmlns:c16="http://schemas.microsoft.com/office/drawing/2014/chart" uri="{C3380CC4-5D6E-409C-BE32-E72D297353CC}">
              <c16:uniqueId val="{0000000D-3A9C-4857-8348-1F20848860FB}"/>
            </c:ext>
          </c:extLst>
        </c:ser>
        <c:ser>
          <c:idx val="14"/>
          <c:order val="14"/>
          <c:tx>
            <c:strRef>
              <c:f>'SDQ, Goals, Feedback'!$A$63</c:f>
              <c:strCache>
                <c:ptCount val="1"/>
                <c:pt idx="0">
                  <c:v>PT15</c:v>
                </c:pt>
              </c:strCache>
            </c:strRef>
          </c:tx>
          <c:spPr>
            <a:solidFill>
              <a:schemeClr val="accent3">
                <a:lumMod val="80000"/>
                <a:lumOff val="2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Feedback'!$B$63:$E$63</c:f>
            </c:numRef>
          </c:val>
          <c:extLst>
            <c:ext xmlns:c16="http://schemas.microsoft.com/office/drawing/2014/chart" uri="{C3380CC4-5D6E-409C-BE32-E72D297353CC}">
              <c16:uniqueId val="{0000000E-3A9C-4857-8348-1F20848860FB}"/>
            </c:ext>
          </c:extLst>
        </c:ser>
        <c:ser>
          <c:idx val="15"/>
          <c:order val="15"/>
          <c:tx>
            <c:strRef>
              <c:f>'SDQ, Goals, Feedback'!$A$64</c:f>
              <c:strCache>
                <c:ptCount val="1"/>
                <c:pt idx="0">
                  <c:v>PT16</c:v>
                </c:pt>
              </c:strCache>
            </c:strRef>
          </c:tx>
          <c:spPr>
            <a:solidFill>
              <a:schemeClr val="accent4">
                <a:lumMod val="80000"/>
                <a:lumOff val="2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Feedback'!$B$64:$E$64</c:f>
            </c:numRef>
          </c:val>
          <c:extLst>
            <c:ext xmlns:c16="http://schemas.microsoft.com/office/drawing/2014/chart" uri="{C3380CC4-5D6E-409C-BE32-E72D297353CC}">
              <c16:uniqueId val="{0000000F-3A9C-4857-8348-1F20848860FB}"/>
            </c:ext>
          </c:extLst>
        </c:ser>
        <c:ser>
          <c:idx val="16"/>
          <c:order val="16"/>
          <c:tx>
            <c:strRef>
              <c:f>'SDQ, Goals, Feedback'!$A$65</c:f>
              <c:strCache>
                <c:ptCount val="1"/>
                <c:pt idx="0">
                  <c:v>PT17</c:v>
                </c:pt>
              </c:strCache>
            </c:strRef>
          </c:tx>
          <c:spPr>
            <a:solidFill>
              <a:schemeClr val="accent5">
                <a:lumMod val="80000"/>
                <a:lumOff val="2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Feedback'!$B$65:$E$65</c:f>
            </c:numRef>
          </c:val>
          <c:extLst>
            <c:ext xmlns:c16="http://schemas.microsoft.com/office/drawing/2014/chart" uri="{C3380CC4-5D6E-409C-BE32-E72D297353CC}">
              <c16:uniqueId val="{00000010-3A9C-4857-8348-1F20848860FB}"/>
            </c:ext>
          </c:extLst>
        </c:ser>
        <c:ser>
          <c:idx val="17"/>
          <c:order val="17"/>
          <c:tx>
            <c:strRef>
              <c:f>'SDQ, Goals, Feedback'!$A$66</c:f>
              <c:strCache>
                <c:ptCount val="1"/>
                <c:pt idx="0">
                  <c:v>PT18</c:v>
                </c:pt>
              </c:strCache>
            </c:strRef>
          </c:tx>
          <c:spPr>
            <a:solidFill>
              <a:schemeClr val="accent6">
                <a:lumMod val="80000"/>
                <a:lumOff val="2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Feedback'!$B$66:$E$66</c:f>
            </c:numRef>
          </c:val>
          <c:extLst>
            <c:ext xmlns:c16="http://schemas.microsoft.com/office/drawing/2014/chart" uri="{C3380CC4-5D6E-409C-BE32-E72D297353CC}">
              <c16:uniqueId val="{00000011-3A9C-4857-8348-1F20848860FB}"/>
            </c:ext>
          </c:extLst>
        </c:ser>
        <c:ser>
          <c:idx val="18"/>
          <c:order val="18"/>
          <c:tx>
            <c:strRef>
              <c:f>'SDQ, Goals, Feedback'!$A$67</c:f>
              <c:strCache>
                <c:ptCount val="1"/>
                <c:pt idx="0">
                  <c:v>PT19</c:v>
                </c:pt>
              </c:strCache>
            </c:strRef>
          </c:tx>
          <c:spPr>
            <a:solidFill>
              <a:schemeClr val="accent1">
                <a:lumMod val="8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Feedback'!$B$67:$E$67</c:f>
            </c:numRef>
          </c:val>
          <c:extLst>
            <c:ext xmlns:c16="http://schemas.microsoft.com/office/drawing/2014/chart" uri="{C3380CC4-5D6E-409C-BE32-E72D297353CC}">
              <c16:uniqueId val="{00000012-3A9C-4857-8348-1F20848860FB}"/>
            </c:ext>
          </c:extLst>
        </c:ser>
        <c:ser>
          <c:idx val="19"/>
          <c:order val="19"/>
          <c:tx>
            <c:strRef>
              <c:f>'SDQ, Goals, Feedback'!$A$68</c:f>
              <c:strCache>
                <c:ptCount val="1"/>
                <c:pt idx="0">
                  <c:v>PT20</c:v>
                </c:pt>
              </c:strCache>
            </c:strRef>
          </c:tx>
          <c:spPr>
            <a:solidFill>
              <a:schemeClr val="accent2">
                <a:lumMod val="8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Feedback'!$B$68:$E$68</c:f>
            </c:numRef>
          </c:val>
          <c:extLst>
            <c:ext xmlns:c16="http://schemas.microsoft.com/office/drawing/2014/chart" uri="{C3380CC4-5D6E-409C-BE32-E72D297353CC}">
              <c16:uniqueId val="{00000013-3A9C-4857-8348-1F20848860FB}"/>
            </c:ext>
          </c:extLst>
        </c:ser>
        <c:ser>
          <c:idx val="20"/>
          <c:order val="20"/>
          <c:tx>
            <c:strRef>
              <c:f>'SDQ, Goals, Feedback'!$A$69</c:f>
              <c:strCache>
                <c:ptCount val="1"/>
                <c:pt idx="0">
                  <c:v>PT21</c:v>
                </c:pt>
              </c:strCache>
            </c:strRef>
          </c:tx>
          <c:spPr>
            <a:solidFill>
              <a:schemeClr val="accent3">
                <a:lumMod val="8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Feedback'!$B$69:$E$69</c:f>
            </c:numRef>
          </c:val>
          <c:extLst>
            <c:ext xmlns:c16="http://schemas.microsoft.com/office/drawing/2014/chart" uri="{C3380CC4-5D6E-409C-BE32-E72D297353CC}">
              <c16:uniqueId val="{00000014-3A9C-4857-8348-1F20848860FB}"/>
            </c:ext>
          </c:extLst>
        </c:ser>
        <c:ser>
          <c:idx val="21"/>
          <c:order val="21"/>
          <c:tx>
            <c:strRef>
              <c:f>'SDQ, Goals, Feedback'!$A$70</c:f>
              <c:strCache>
                <c:ptCount val="1"/>
                <c:pt idx="0">
                  <c:v>PT22</c:v>
                </c:pt>
              </c:strCache>
            </c:strRef>
          </c:tx>
          <c:spPr>
            <a:solidFill>
              <a:schemeClr val="accent4">
                <a:lumMod val="8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Feedback'!$B$70:$E$70</c:f>
            </c:numRef>
          </c:val>
          <c:extLst>
            <c:ext xmlns:c16="http://schemas.microsoft.com/office/drawing/2014/chart" uri="{C3380CC4-5D6E-409C-BE32-E72D297353CC}">
              <c16:uniqueId val="{00000015-3A9C-4857-8348-1F20848860FB}"/>
            </c:ext>
          </c:extLst>
        </c:ser>
        <c:ser>
          <c:idx val="22"/>
          <c:order val="22"/>
          <c:tx>
            <c:strRef>
              <c:f>'SDQ, Goals, Feedback'!$A$71</c:f>
              <c:strCache>
                <c:ptCount val="1"/>
                <c:pt idx="0">
                  <c:v>PT23</c:v>
                </c:pt>
              </c:strCache>
            </c:strRef>
          </c:tx>
          <c:spPr>
            <a:solidFill>
              <a:schemeClr val="accent5">
                <a:lumMod val="8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Feedback'!$B$71:$E$71</c:f>
            </c:numRef>
          </c:val>
          <c:extLst>
            <c:ext xmlns:c16="http://schemas.microsoft.com/office/drawing/2014/chart" uri="{C3380CC4-5D6E-409C-BE32-E72D297353CC}">
              <c16:uniqueId val="{00000016-3A9C-4857-8348-1F20848860FB}"/>
            </c:ext>
          </c:extLst>
        </c:ser>
        <c:ser>
          <c:idx val="23"/>
          <c:order val="23"/>
          <c:tx>
            <c:strRef>
              <c:f>'SDQ, Goals, Feedback'!$A$72</c:f>
              <c:strCache>
                <c:ptCount val="1"/>
                <c:pt idx="0">
                  <c:v>PT24</c:v>
                </c:pt>
              </c:strCache>
            </c:strRef>
          </c:tx>
          <c:spPr>
            <a:solidFill>
              <a:schemeClr val="accent6">
                <a:lumMod val="80000"/>
              </a:schemeClr>
            </a:solidFill>
            <a:ln>
              <a:noFill/>
            </a:ln>
            <a:effectLst/>
          </c:spPr>
          <c:invertIfNegative val="0"/>
          <c:cat>
            <c:strRef>
              <c:f>'SDQ, Goals, Feedback'!$B$48:$E$48</c:f>
              <c:strCache>
                <c:ptCount val="4"/>
                <c:pt idx="0">
                  <c:v>G1 Pre</c:v>
                </c:pt>
                <c:pt idx="1">
                  <c:v>G1 Post </c:v>
                </c:pt>
                <c:pt idx="2">
                  <c:v>G2 Pre</c:v>
                </c:pt>
                <c:pt idx="3">
                  <c:v>G2 Post</c:v>
                </c:pt>
              </c:strCache>
            </c:strRef>
          </c:cat>
          <c:val>
            <c:numRef>
              <c:f>'SDQ, Goals, Feedback'!$B$72:$E$72</c:f>
            </c:numRef>
          </c:val>
          <c:extLst>
            <c:ext xmlns:c16="http://schemas.microsoft.com/office/drawing/2014/chart" uri="{C3380CC4-5D6E-409C-BE32-E72D297353CC}">
              <c16:uniqueId val="{00000017-3A9C-4857-8348-1F20848860FB}"/>
            </c:ext>
          </c:extLst>
        </c:ser>
        <c:ser>
          <c:idx val="24"/>
          <c:order val="24"/>
          <c:tx>
            <c:strRef>
              <c:f>'SDQ, Goals, Feedback'!$A$73</c:f>
              <c:strCache>
                <c:ptCount val="1"/>
                <c:pt idx="0">
                  <c:v>Average </c:v>
                </c:pt>
              </c:strCache>
            </c:strRef>
          </c:tx>
          <c:spPr>
            <a:solidFill>
              <a:schemeClr val="accent1">
                <a:lumMod val="60000"/>
                <a:lumOff val="40000"/>
              </a:schemeClr>
            </a:solidFill>
            <a:ln>
              <a:noFill/>
            </a:ln>
            <a:effectLst/>
          </c:spPr>
          <c:invertIfNegative val="0"/>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19-3A9C-4857-8348-1F20848860FB}"/>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1B-3A9C-4857-8348-1F20848860F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'SDQ, Goals, Feedback'!$B$48:$E$48</c:f>
              <c:strCache>
                <c:ptCount val="4"/>
                <c:pt idx="0">
                  <c:v>G1 Pre</c:v>
                </c:pt>
                <c:pt idx="1">
                  <c:v>G1 Post </c:v>
                </c:pt>
                <c:pt idx="2">
                  <c:v>G2 Pre</c:v>
                </c:pt>
                <c:pt idx="3">
                  <c:v>G2 Post</c:v>
                </c:pt>
              </c:strCache>
            </c:strRef>
          </c:cat>
          <c:val>
            <c:numRef>
              <c:f>'SDQ, Goals, Feedback'!$B$73:$E$73</c:f>
              <c:numCache>
                <c:formatCode>0</c:formatCode>
                <c:ptCount val="4"/>
                <c:pt idx="0">
                  <c:v>2.1428571428571428</c:v>
                </c:pt>
                <c:pt idx="1">
                  <c:v>5.4285714285714288</c:v>
                </c:pt>
                <c:pt idx="2">
                  <c:v>2.0769230769230771</c:v>
                </c:pt>
                <c:pt idx="3">
                  <c:v>5.615384615384615</c:v>
                </c:pt>
              </c:numCache>
            </c:numRef>
          </c:val>
          <c:extLst>
            <c:ext xmlns:c16="http://schemas.microsoft.com/office/drawing/2014/chart" uri="{C3380CC4-5D6E-409C-BE32-E72D297353CC}">
              <c16:uniqueId val="{0000001C-3A9C-4857-8348-1F20848860FB}"/>
            </c:ext>
          </c:extLst>
        </c:ser>
        <c:dLbls>
          <c:showLegendKey val="0"/>
          <c:showVal val="0"/>
          <c:showCatName val="0"/>
          <c:showSerName val="0"/>
          <c:showPercent val="0"/>
          <c:showBubbleSize val="0"/>
        </c:dLbls>
        <c:gapWidth val="219"/>
        <c:overlap val="-27"/>
        <c:axId val="857820424"/>
        <c:axId val="857821504"/>
      </c:barChart>
      <c:catAx>
        <c:axId val="85782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7821504"/>
        <c:crosses val="autoZero"/>
        <c:auto val="1"/>
        <c:lblAlgn val="ctr"/>
        <c:lblOffset val="100"/>
        <c:noMultiLvlLbl val="0"/>
      </c:catAx>
      <c:valAx>
        <c:axId val="857821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7820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0.15481</cdr:x>
      <cdr:y>0.21041</cdr:y>
    </cdr:from>
    <cdr:to>
      <cdr:x>0.31709</cdr:x>
      <cdr:y>0.56698</cdr:y>
    </cdr:to>
    <cdr:cxnSp macro="">
      <cdr:nvCxnSpPr>
        <cdr:cNvPr id="2" name="Straight Arrow Connector 1">
          <a:extLst xmlns:a="http://schemas.openxmlformats.org/drawingml/2006/main">
            <a:ext uri="{FF2B5EF4-FFF2-40B4-BE49-F238E27FC236}">
              <a16:creationId xmlns:a16="http://schemas.microsoft.com/office/drawing/2014/main" id="{4563D3C6-901B-45A5-99EC-BB239BEACFAA}"/>
            </a:ext>
          </a:extLst>
        </cdr:cNvPr>
        <cdr:cNvCxnSpPr/>
      </cdr:nvCxnSpPr>
      <cdr:spPr>
        <a:xfrm xmlns:a="http://schemas.openxmlformats.org/drawingml/2006/main" flipV="1">
          <a:off x="946735" y="946647"/>
          <a:ext cx="992375" cy="1604281"/>
        </a:xfrm>
        <a:prstGeom xmlns:a="http://schemas.openxmlformats.org/drawingml/2006/main" prst="straightConnector1">
          <a:avLst/>
        </a:prstGeom>
        <a:ln xmlns:a="http://schemas.openxmlformats.org/drawingml/2006/main">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0.62955</cdr:x>
      <cdr:y>0.18608</cdr:y>
    </cdr:from>
    <cdr:to>
      <cdr:x>0.78193</cdr:x>
      <cdr:y>0.54449</cdr:y>
    </cdr:to>
    <cdr:cxnSp macro="">
      <cdr:nvCxnSpPr>
        <cdr:cNvPr id="4" name="Straight Arrow Connector 3">
          <a:extLst xmlns:a="http://schemas.openxmlformats.org/drawingml/2006/main">
            <a:ext uri="{FF2B5EF4-FFF2-40B4-BE49-F238E27FC236}">
              <a16:creationId xmlns:a16="http://schemas.microsoft.com/office/drawing/2014/main" id="{D68CECE0-684F-7DAB-1D5B-374F247066EE}"/>
            </a:ext>
          </a:extLst>
        </cdr:cNvPr>
        <cdr:cNvCxnSpPr/>
      </cdr:nvCxnSpPr>
      <cdr:spPr>
        <a:xfrm xmlns:a="http://schemas.openxmlformats.org/drawingml/2006/main" flipV="1">
          <a:off x="3849917" y="837174"/>
          <a:ext cx="931860" cy="1612570"/>
        </a:xfrm>
        <a:prstGeom xmlns:a="http://schemas.openxmlformats.org/drawingml/2006/main" prst="straightConnector1">
          <a:avLst/>
        </a:prstGeom>
        <a:ln xmlns:a="http://schemas.openxmlformats.org/drawingml/2006/main">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E92B49-148D-4C1A-80E6-B63D9DBB85DE}" type="datetimeFigureOut">
              <a:rPr lang="en-GB" smtClean="0"/>
              <a:t>19/05/2023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AE8CC74D-DED7-4573-9F8C-33EF1F2D0C64}" type="slidenum">
              <a:rPr lang="en-GB" smtClean="0"/>
              <a:t>‹#›</a:t>
            </a:fld>
            <a:endParaRPr lang="en-GB"/>
          </a:p>
        </p:txBody>
      </p:sp>
    </p:spTree>
    <p:extLst>
      <p:ext uri="{BB962C8B-B14F-4D97-AF65-F5344CB8AC3E}">
        <p14:creationId xmlns:p14="http://schemas.microsoft.com/office/powerpoint/2010/main" val="346228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Brief Intro- then next slide</a:t>
            </a:r>
          </a:p>
        </p:txBody>
      </p:sp>
      <p:sp>
        <p:nvSpPr>
          <p:cNvPr id="4" name="Slide Number Placeholder 3"/>
          <p:cNvSpPr>
            <a:spLocks noGrp="1"/>
          </p:cNvSpPr>
          <p:nvPr>
            <p:ph type="sldNum" sz="quarter" idx="5"/>
          </p:nvPr>
        </p:nvSpPr>
        <p:spPr/>
        <p:txBody>
          <a:bodyPr/>
          <a:lstStyle/>
          <a:p>
            <a:fld id="{ACA5AD14-9E46-481D-ADEC-D114585191C7}" type="slidenum">
              <a:rPr lang="en-GB" smtClean="0"/>
              <a:t>1</a:t>
            </a:fld>
            <a:endParaRPr lang="en-GB"/>
          </a:p>
        </p:txBody>
      </p:sp>
    </p:spTree>
    <p:extLst>
      <p:ext uri="{BB962C8B-B14F-4D97-AF65-F5344CB8AC3E}">
        <p14:creationId xmlns:p14="http://schemas.microsoft.com/office/powerpoint/2010/main" val="87103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Take you back to 2020 we had just entered the pandemic and a service transformation</a:t>
            </a:r>
          </a:p>
          <a:p>
            <a:r>
              <a:rPr lang="en-GB"/>
              <a:t>Development of family hubs</a:t>
            </a:r>
          </a:p>
          <a:p>
            <a:r>
              <a:rPr lang="en-GB"/>
              <a:t>Parenting lead and for Parenting to sit in Early help &amp; children’s Centres</a:t>
            </a:r>
          </a:p>
        </p:txBody>
      </p:sp>
      <p:sp>
        <p:nvSpPr>
          <p:cNvPr id="4" name="Slide Number Placeholder 3"/>
          <p:cNvSpPr>
            <a:spLocks noGrp="1"/>
          </p:cNvSpPr>
          <p:nvPr>
            <p:ph type="sldNum" sz="quarter" idx="5"/>
          </p:nvPr>
        </p:nvSpPr>
        <p:spPr/>
        <p:txBody>
          <a:bodyPr/>
          <a:lstStyle/>
          <a:p>
            <a:fld id="{AE8CC74D-DED7-4573-9F8C-33EF1F2D0C64}" type="slidenum">
              <a:rPr lang="en-GB" smtClean="0"/>
              <a:t>3</a:t>
            </a:fld>
            <a:endParaRPr lang="en-GB"/>
          </a:p>
        </p:txBody>
      </p:sp>
    </p:spTree>
    <p:extLst>
      <p:ext uri="{BB962C8B-B14F-4D97-AF65-F5344CB8AC3E}">
        <p14:creationId xmlns:p14="http://schemas.microsoft.com/office/powerpoint/2010/main" val="628578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January 21 we trained in and started delivering straight away PPAP </a:t>
            </a:r>
          </a:p>
          <a:p>
            <a:r>
              <a:rPr lang="en-GB"/>
              <a:t> online because of lockdown</a:t>
            </a:r>
          </a:p>
          <a:p>
            <a:r>
              <a:rPr lang="en-GB"/>
              <a:t>Very easy to set up and first cohort of parents recruited from  existing NVR referrals- at the time our only adolescent option.</a:t>
            </a:r>
          </a:p>
        </p:txBody>
      </p:sp>
      <p:sp>
        <p:nvSpPr>
          <p:cNvPr id="4" name="Slide Number Placeholder 3"/>
          <p:cNvSpPr>
            <a:spLocks noGrp="1"/>
          </p:cNvSpPr>
          <p:nvPr>
            <p:ph type="sldNum" sz="quarter" idx="5"/>
          </p:nvPr>
        </p:nvSpPr>
        <p:spPr/>
        <p:txBody>
          <a:bodyPr/>
          <a:lstStyle/>
          <a:p>
            <a:fld id="{AE8CC74D-DED7-4573-9F8C-33EF1F2D0C64}" type="slidenum">
              <a:rPr lang="en-GB" smtClean="0"/>
              <a:t>5</a:t>
            </a:fld>
            <a:endParaRPr lang="en-GB"/>
          </a:p>
        </p:txBody>
      </p:sp>
    </p:spTree>
    <p:extLst>
      <p:ext uri="{BB962C8B-B14F-4D97-AF65-F5344CB8AC3E}">
        <p14:creationId xmlns:p14="http://schemas.microsoft.com/office/powerpoint/2010/main" val="176559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was so easy to get started </a:t>
            </a:r>
          </a:p>
          <a:p>
            <a:r>
              <a:rPr lang="en-GB"/>
              <a:t>You are talking to one person who co-ordinates everything for you including linking you with a trainer, billing and delivery of manuals etc</a:t>
            </a:r>
          </a:p>
          <a:p>
            <a:r>
              <a:rPr lang="en-GB"/>
              <a:t>Manuals arrived promptly and contain everything you need to get started including posters</a:t>
            </a:r>
          </a:p>
          <a:p>
            <a:r>
              <a:rPr lang="en-GB"/>
              <a:t>The offer of training was good, we could either join in with the online training already on offer or if we could provide enough practitioners have our own training</a:t>
            </a:r>
          </a:p>
          <a:p>
            <a:r>
              <a:rPr lang="en-GB"/>
              <a:t>On top of that each facilitator can access 2 free supervision sessions</a:t>
            </a:r>
          </a:p>
          <a:p>
            <a:r>
              <a:rPr lang="en-GB"/>
              <a:t>In fact so easy to run we delivered three groups the first year and now deliver between 5-6 groups per year</a:t>
            </a:r>
          </a:p>
          <a:p>
            <a:endParaRPr lang="en-GB"/>
          </a:p>
        </p:txBody>
      </p:sp>
      <p:sp>
        <p:nvSpPr>
          <p:cNvPr id="4" name="Slide Number Placeholder 3"/>
          <p:cNvSpPr>
            <a:spLocks noGrp="1"/>
          </p:cNvSpPr>
          <p:nvPr>
            <p:ph type="sldNum" sz="quarter" idx="5"/>
          </p:nvPr>
        </p:nvSpPr>
        <p:spPr/>
        <p:txBody>
          <a:bodyPr/>
          <a:lstStyle/>
          <a:p>
            <a:fld id="{AE8CC74D-DED7-4573-9F8C-33EF1F2D0C64}" type="slidenum">
              <a:rPr lang="en-GB" smtClean="0"/>
              <a:t>6</a:t>
            </a:fld>
            <a:endParaRPr lang="en-GB"/>
          </a:p>
        </p:txBody>
      </p:sp>
    </p:spTree>
    <p:extLst>
      <p:ext uri="{BB962C8B-B14F-4D97-AF65-F5344CB8AC3E}">
        <p14:creationId xmlns:p14="http://schemas.microsoft.com/office/powerpoint/2010/main" val="126638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Non-Violent Resistance (work with parents of children 9-17) was the biggest referred to programme in with 26% of all referrals received in 2021.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 2022 PPAP took over with over 28% of all referrals received, and has since been our largest referred to programme.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If we look at the two programmes, on average we receive 150% more referrals for PPAP compared to referrals received for NVR per year.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AE8CC74D-DED7-4573-9F8C-33EF1F2D0C64}" type="slidenum">
              <a:rPr lang="en-GB" smtClean="0"/>
              <a:t>7</a:t>
            </a:fld>
            <a:endParaRPr lang="en-GB"/>
          </a:p>
        </p:txBody>
      </p:sp>
    </p:spTree>
    <p:extLst>
      <p:ext uri="{BB962C8B-B14F-4D97-AF65-F5344CB8AC3E}">
        <p14:creationId xmlns:p14="http://schemas.microsoft.com/office/powerpoint/2010/main" val="157133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SDQ results show very little in terms of impact on </a:t>
            </a:r>
            <a:r>
              <a:rPr lang="en-GB" dirty="0" err="1"/>
              <a:t>child,The</a:t>
            </a:r>
            <a:r>
              <a:rPr lang="en-GB" dirty="0"/>
              <a:t> reasons lie in the fact this is a 6 week programme and seeing huge changes is unlikely, these will take time to improve and we would expect to see a downward trend in time and with consistency.</a:t>
            </a:r>
          </a:p>
          <a:p>
            <a:r>
              <a:rPr lang="en-GB" dirty="0"/>
              <a:t> I will be interested to see what this looks like when we finish our first joint PPAP and WTO ?  I am predicting there will be a more visible reduction in SDQ scores.</a:t>
            </a:r>
          </a:p>
          <a:p>
            <a:r>
              <a:rPr lang="en-GB" dirty="0"/>
              <a:t>Excitingly the distance travelled in terms of parental goals is good and consistent with parent feedback about the difference the course has made to life </a:t>
            </a:r>
            <a:r>
              <a:rPr lang="en-GB"/>
              <a:t>at home. </a:t>
            </a:r>
          </a:p>
        </p:txBody>
      </p:sp>
      <p:sp>
        <p:nvSpPr>
          <p:cNvPr id="4" name="Slide Number Placeholder 3"/>
          <p:cNvSpPr>
            <a:spLocks noGrp="1"/>
          </p:cNvSpPr>
          <p:nvPr>
            <p:ph type="sldNum" sz="quarter" idx="5"/>
          </p:nvPr>
        </p:nvSpPr>
        <p:spPr/>
        <p:txBody>
          <a:bodyPr/>
          <a:lstStyle/>
          <a:p>
            <a:fld id="{AE8CC74D-DED7-4573-9F8C-33EF1F2D0C64}" type="slidenum">
              <a:rPr lang="en-GB" smtClean="0"/>
              <a:t>8</a:t>
            </a:fld>
            <a:endParaRPr lang="en-GB"/>
          </a:p>
        </p:txBody>
      </p:sp>
    </p:spTree>
    <p:extLst>
      <p:ext uri="{BB962C8B-B14F-4D97-AF65-F5344CB8AC3E}">
        <p14:creationId xmlns:p14="http://schemas.microsoft.com/office/powerpoint/2010/main" val="345422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CC74D-DED7-4573-9F8C-33EF1F2D0C64}" type="slidenum">
              <a:rPr lang="en-GB" smtClean="0"/>
              <a:t>9</a:t>
            </a:fld>
            <a:endParaRPr lang="en-GB"/>
          </a:p>
        </p:txBody>
      </p:sp>
    </p:spTree>
    <p:extLst>
      <p:ext uri="{BB962C8B-B14F-4D97-AF65-F5344CB8AC3E}">
        <p14:creationId xmlns:p14="http://schemas.microsoft.com/office/powerpoint/2010/main" val="388029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already knew we could deliver online groups but parents wanted both an option to join virtually or in person</a:t>
            </a:r>
          </a:p>
          <a:p>
            <a:r>
              <a:rPr lang="en-GB"/>
              <a:t>last group we ran  5F2F parents  9 online</a:t>
            </a:r>
          </a:p>
          <a:p>
            <a:r>
              <a:rPr lang="en-GB"/>
              <a:t>82% retention rate- that's higher than our average of 70%</a:t>
            </a:r>
          </a:p>
          <a:p>
            <a:r>
              <a:rPr lang="en-GB"/>
              <a:t>Found both sets parents more likely to join if online</a:t>
            </a:r>
          </a:p>
          <a:p>
            <a:r>
              <a:rPr lang="en-GB"/>
              <a:t>Feedback we had- </a:t>
            </a:r>
          </a:p>
        </p:txBody>
      </p:sp>
      <p:sp>
        <p:nvSpPr>
          <p:cNvPr id="4" name="Slide Number Placeholder 3"/>
          <p:cNvSpPr>
            <a:spLocks noGrp="1"/>
          </p:cNvSpPr>
          <p:nvPr>
            <p:ph type="sldNum" sz="quarter" idx="5"/>
          </p:nvPr>
        </p:nvSpPr>
        <p:spPr/>
        <p:txBody>
          <a:bodyPr/>
          <a:lstStyle/>
          <a:p>
            <a:fld id="{AE8CC74D-DED7-4573-9F8C-33EF1F2D0C64}" type="slidenum">
              <a:rPr lang="en-GB" smtClean="0"/>
              <a:t>11</a:t>
            </a:fld>
            <a:endParaRPr lang="en-GB"/>
          </a:p>
        </p:txBody>
      </p:sp>
    </p:spTree>
    <p:extLst>
      <p:ext uri="{BB962C8B-B14F-4D97-AF65-F5344CB8AC3E}">
        <p14:creationId xmlns:p14="http://schemas.microsoft.com/office/powerpoint/2010/main" val="255921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Dad is in the Army and works away Monday – Friday</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fld id="{AE8CC74D-DED7-4573-9F8C-33EF1F2D0C64}" type="slidenum">
              <a:rPr lang="en-GB" smtClean="0"/>
              <a:t>12</a:t>
            </a:fld>
            <a:endParaRPr lang="en-GB"/>
          </a:p>
        </p:txBody>
      </p:sp>
    </p:spTree>
    <p:extLst>
      <p:ext uri="{BB962C8B-B14F-4D97-AF65-F5344CB8AC3E}">
        <p14:creationId xmlns:p14="http://schemas.microsoft.com/office/powerpoint/2010/main" val="402093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B0C5-400F-840F-FDC5-D57FBCD64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BB8D70-789C-DE0D-E8EA-EE0BBB133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37BCBF-8BB6-CF8D-3BB4-A258500A0A81}"/>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5" name="Footer Placeholder 4">
            <a:extLst>
              <a:ext uri="{FF2B5EF4-FFF2-40B4-BE49-F238E27FC236}">
                <a16:creationId xmlns:a16="http://schemas.microsoft.com/office/drawing/2014/main" id="{64EAEC31-5C3B-04DC-FCD0-CDB0284F51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0D3FA4-2307-6B1F-B0C3-053E9F5CA3A7}"/>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104201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E0A4-4038-3ED5-E201-63D74B2525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3EFB53-5DE8-FFF8-FA93-794C3E53E7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ED3FD-4112-C235-A433-F6032C14AE8A}"/>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5" name="Footer Placeholder 4">
            <a:extLst>
              <a:ext uri="{FF2B5EF4-FFF2-40B4-BE49-F238E27FC236}">
                <a16:creationId xmlns:a16="http://schemas.microsoft.com/office/drawing/2014/main" id="{7DC27026-3BB8-38FC-F890-9C443D6FEE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D9115-59A6-4C10-4705-1323C2E63087}"/>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346530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47DD1-4E0F-4639-E60C-4409E1DE46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78B688-6D6F-B1D5-A1D3-6F43D929D5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F2B421-4832-9952-EE8B-25F39505F98E}"/>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5" name="Footer Placeholder 4">
            <a:extLst>
              <a:ext uri="{FF2B5EF4-FFF2-40B4-BE49-F238E27FC236}">
                <a16:creationId xmlns:a16="http://schemas.microsoft.com/office/drawing/2014/main" id="{829BC28E-C92F-333B-FF74-2A476610D3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473B2C-9C17-3F14-93F8-04BA53DE16F8}"/>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2792977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91299" y="1774287"/>
            <a:ext cx="11215750" cy="1409700"/>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7117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2D13-A8F8-F784-A3DC-B0E761B5C7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FD7ADC-33B8-FB37-0907-A3615E4651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45029A-3442-1B89-18D3-E7F30A7D10C6}"/>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5" name="Footer Placeholder 4">
            <a:extLst>
              <a:ext uri="{FF2B5EF4-FFF2-40B4-BE49-F238E27FC236}">
                <a16:creationId xmlns:a16="http://schemas.microsoft.com/office/drawing/2014/main" id="{1E7B089E-F4B0-5817-F7B0-7210297DBC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8C060-5567-0CD0-86C5-892427B02AFE}"/>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3398807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75FD-2A98-2B8E-49D9-C2218D99FB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7E461-6EAC-8D4C-2D40-E8C99A747E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A4C4A2-3982-4368-AB5B-260854B1C800}"/>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5" name="Footer Placeholder 4">
            <a:extLst>
              <a:ext uri="{FF2B5EF4-FFF2-40B4-BE49-F238E27FC236}">
                <a16:creationId xmlns:a16="http://schemas.microsoft.com/office/drawing/2014/main" id="{43420A26-2F91-E23A-CE7D-2BD00E004A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3D1E40-EB6D-544F-CE9E-8F347DFF5D9E}"/>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4030489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DE88-C27B-57CE-0CC8-31E775E62F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DE14AC-F534-5CF9-817B-CF307883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F0334-33EB-C037-F792-D4067897BD98}"/>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5" name="Footer Placeholder 4">
            <a:extLst>
              <a:ext uri="{FF2B5EF4-FFF2-40B4-BE49-F238E27FC236}">
                <a16:creationId xmlns:a16="http://schemas.microsoft.com/office/drawing/2014/main" id="{9EA432C0-447D-90FC-9DE6-9156021FCF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8D4E7-F0C6-F687-EEB8-3C804EA6E901}"/>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745242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E5A1-8735-FB69-9E62-499D2DA785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BB50D3-8125-BB80-E03E-234F9BA3D4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26170C-E42F-E600-F77E-C8877C163D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73F70B-CDAC-3369-BD2E-3348B5C05E63}"/>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6" name="Footer Placeholder 5">
            <a:extLst>
              <a:ext uri="{FF2B5EF4-FFF2-40B4-BE49-F238E27FC236}">
                <a16:creationId xmlns:a16="http://schemas.microsoft.com/office/drawing/2014/main" id="{ED5F80AB-9745-A8AD-556B-E7429716B7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0A4051-FE66-9D33-FD98-7DA11BE5C539}"/>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86263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E06E-B384-B379-D917-5BFBA9EAF7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756578-6A69-7EB9-4A66-662AB0FC9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AEC37C-D6CD-9877-F747-B3F602AD9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D2059D-3920-8360-8FB2-71B75134C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D90EC8-7AA0-CB09-EB79-FB352534D8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6718EE-38FA-6065-0D3D-E9BF69A17F4D}"/>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8" name="Footer Placeholder 7">
            <a:extLst>
              <a:ext uri="{FF2B5EF4-FFF2-40B4-BE49-F238E27FC236}">
                <a16:creationId xmlns:a16="http://schemas.microsoft.com/office/drawing/2014/main" id="{95AD8618-46BC-E9BD-C3B8-C5A080D201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AABFC2-1DA2-DBDD-E9CE-7F147C050350}"/>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4216287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58DC-5287-B22B-13FB-887047BA18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A3D56B-9C63-CB7F-6051-5DB346A1487A}"/>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4" name="Footer Placeholder 3">
            <a:extLst>
              <a:ext uri="{FF2B5EF4-FFF2-40B4-BE49-F238E27FC236}">
                <a16:creationId xmlns:a16="http://schemas.microsoft.com/office/drawing/2014/main" id="{4F89757A-9AF8-44D3-8164-19DF55B83B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E5921B-96C5-3F19-3DCC-163E6527BBE8}"/>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3979040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C4833-12A9-2A9F-8D3E-839989977109}"/>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3" name="Footer Placeholder 2">
            <a:extLst>
              <a:ext uri="{FF2B5EF4-FFF2-40B4-BE49-F238E27FC236}">
                <a16:creationId xmlns:a16="http://schemas.microsoft.com/office/drawing/2014/main" id="{458FC893-A3A3-D5D2-CB4B-362FC0CDCD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B27F64-6A95-815C-8A61-CEEB254E8E0E}"/>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79139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6867-9CD5-8C12-83DE-9AC05643B8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DD011A-5932-097A-BAF9-0B539107B5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71799-E8E9-857B-AA1E-9299669F9DA1}"/>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5" name="Footer Placeholder 4">
            <a:extLst>
              <a:ext uri="{FF2B5EF4-FFF2-40B4-BE49-F238E27FC236}">
                <a16:creationId xmlns:a16="http://schemas.microsoft.com/office/drawing/2014/main" id="{260821F3-47DB-B6C1-CC26-817FDCAFC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1F0BB-3385-410A-8F56-9C669F30A92B}"/>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754314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D822-B733-27F7-6782-B48B53E65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D7987F-B684-CCCC-D1C6-F8520EDCC8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957DEF-FF2B-1B8D-37B6-2F2862AC8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2EE960-F19D-2014-1380-79FCA09BC416}"/>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6" name="Footer Placeholder 5">
            <a:extLst>
              <a:ext uri="{FF2B5EF4-FFF2-40B4-BE49-F238E27FC236}">
                <a16:creationId xmlns:a16="http://schemas.microsoft.com/office/drawing/2014/main" id="{F2BE7F25-57DF-77F2-F4E8-BE48C43D0E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C4E728-D672-E70A-864F-4CE26FD1A43A}"/>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3463419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3366-C00C-E0E8-8658-029D16FC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31A3EA-2B05-738B-18A8-BDAF5F8B9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284DF3-7B4E-4266-D997-4B9B435D7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0113F-8430-0BEE-6D47-9B6D5A48BF18}"/>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6" name="Footer Placeholder 5">
            <a:extLst>
              <a:ext uri="{FF2B5EF4-FFF2-40B4-BE49-F238E27FC236}">
                <a16:creationId xmlns:a16="http://schemas.microsoft.com/office/drawing/2014/main" id="{8551B27E-DD8C-02C1-B9A7-17625A6275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074352-450D-BA3E-8E98-D3507796C30B}"/>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909714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D8B6-C900-1E34-2369-6BDA785984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FC2087-0BF0-4EC8-831D-36B53DDF68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9ECC5-1723-190E-13E5-BB23389720DB}"/>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5" name="Footer Placeholder 4">
            <a:extLst>
              <a:ext uri="{FF2B5EF4-FFF2-40B4-BE49-F238E27FC236}">
                <a16:creationId xmlns:a16="http://schemas.microsoft.com/office/drawing/2014/main" id="{62EACBE1-CE9B-55EB-DD04-B564BC257A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5B89E0-554E-D0F1-3A86-5954AE1DD80C}"/>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4150989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747DC5-63A6-6875-9CA7-83405DF82E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7AADCC-C148-BC1C-AE6B-FC97B9BE0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D04321-ABB1-F983-2AE8-DB361C00914E}"/>
              </a:ext>
            </a:extLst>
          </p:cNvPr>
          <p:cNvSpPr>
            <a:spLocks noGrp="1"/>
          </p:cNvSpPr>
          <p:nvPr>
            <p:ph type="dt" sz="half" idx="10"/>
          </p:nvPr>
        </p:nvSpPr>
        <p:spPr/>
        <p:txBody>
          <a:bodyPr/>
          <a:lstStyle/>
          <a:p>
            <a:fld id="{D88B5A57-F754-4CBE-B1FF-1E45073A6416}" type="datetimeFigureOut">
              <a:rPr lang="en-GB" smtClean="0"/>
              <a:t>19/05/2023</a:t>
            </a:fld>
            <a:endParaRPr lang="en-GB"/>
          </a:p>
        </p:txBody>
      </p:sp>
      <p:sp>
        <p:nvSpPr>
          <p:cNvPr id="5" name="Footer Placeholder 4">
            <a:extLst>
              <a:ext uri="{FF2B5EF4-FFF2-40B4-BE49-F238E27FC236}">
                <a16:creationId xmlns:a16="http://schemas.microsoft.com/office/drawing/2014/main" id="{C002B64D-18EF-E9EE-6EDD-5583B7D8E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B008E-55A6-58EA-5BD1-44E59E20BE22}"/>
              </a:ext>
            </a:extLst>
          </p:cNvPr>
          <p:cNvSpPr>
            <a:spLocks noGrp="1"/>
          </p:cNvSpPr>
          <p:nvPr>
            <p:ph type="sldNum" sz="quarter" idx="12"/>
          </p:nvPr>
        </p:nvSpPr>
        <p:spPr/>
        <p:txBody>
          <a:bodyPr/>
          <a:lstStyle/>
          <a:p>
            <a:fld id="{E4BB8F7D-2C33-40E7-A02F-B4320429B62A}" type="slidenum">
              <a:rPr lang="en-GB" smtClean="0"/>
              <a:t>‹#›</a:t>
            </a:fld>
            <a:endParaRPr lang="en-GB"/>
          </a:p>
        </p:txBody>
      </p:sp>
    </p:spTree>
    <p:extLst>
      <p:ext uri="{BB962C8B-B14F-4D97-AF65-F5344CB8AC3E}">
        <p14:creationId xmlns:p14="http://schemas.microsoft.com/office/powerpoint/2010/main" val="626000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91299" y="1774287"/>
            <a:ext cx="11215750" cy="14097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139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DDEC-407A-7613-BF89-DEDC73B026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DD5B03-984D-7091-547F-F50D65A80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7CCDAD-69FD-D896-C612-3E81DB0BC0FE}"/>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5" name="Footer Placeholder 4">
            <a:extLst>
              <a:ext uri="{FF2B5EF4-FFF2-40B4-BE49-F238E27FC236}">
                <a16:creationId xmlns:a16="http://schemas.microsoft.com/office/drawing/2014/main" id="{7883406A-DEAC-D81A-E9EC-89CCF840F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7F072-B9AA-B0F5-E6AC-C536788C6A44}"/>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143700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75F8-4F3F-A554-A7F6-D513BC9519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33A1A0-DA50-1964-FD4E-2B51B56FB1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3361AD-9113-5096-2BD5-2CBD8A2FF9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516F36-338D-7680-A876-3DADF3D4BF1D}"/>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6" name="Footer Placeholder 5">
            <a:extLst>
              <a:ext uri="{FF2B5EF4-FFF2-40B4-BE49-F238E27FC236}">
                <a16:creationId xmlns:a16="http://schemas.microsoft.com/office/drawing/2014/main" id="{50E819DD-BA4C-1266-4B36-CA24B64E2C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14F317-671B-0649-B2CD-6B77FE8346E0}"/>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278391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6C65-7D73-64C2-42BA-0E6E852A6E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A90B48-4DCD-B9D4-897A-F043AE6D04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C21D5-031D-E757-6D13-591608643B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75D48C-C8C4-DDFE-D4D1-C56942102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F00D5-C90F-C456-9785-185EC3BEF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15F58A-6ABF-A840-726B-64D7BF8635B1}"/>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8" name="Footer Placeholder 7">
            <a:extLst>
              <a:ext uri="{FF2B5EF4-FFF2-40B4-BE49-F238E27FC236}">
                <a16:creationId xmlns:a16="http://schemas.microsoft.com/office/drawing/2014/main" id="{D6B7CE03-3CCE-08B6-EAAD-700B063FD5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D142D5-A182-27AC-07DC-656A7AA15733}"/>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367514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6FAB-3EDC-0F1D-720B-7EC0185F94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6994CA-B09A-A439-7090-0C2758348C8A}"/>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4" name="Footer Placeholder 3">
            <a:extLst>
              <a:ext uri="{FF2B5EF4-FFF2-40B4-BE49-F238E27FC236}">
                <a16:creationId xmlns:a16="http://schemas.microsoft.com/office/drawing/2014/main" id="{C0242EC5-9F94-FD08-97CE-B03FEEF19F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7F52C1-18E8-C37E-DD1C-CD82D2E26EA1}"/>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261024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60BC00-0320-4FEE-ED86-C3F9EFA84008}"/>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3" name="Footer Placeholder 2">
            <a:extLst>
              <a:ext uri="{FF2B5EF4-FFF2-40B4-BE49-F238E27FC236}">
                <a16:creationId xmlns:a16="http://schemas.microsoft.com/office/drawing/2014/main" id="{B0168C1D-925F-E52A-ED65-75CCA7A7A3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5C9A0A-F0A5-C3FE-EB42-BD5CD3C65473}"/>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382684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F5C9-D91C-7A4D-D7F3-FF02F58D3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1EFABB-30E7-B91A-A86F-FCE50BE6D3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C8880A-2FAE-F213-CE6D-8146E6CD7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72876-C9C7-9291-357B-8021EEAAC344}"/>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6" name="Footer Placeholder 5">
            <a:extLst>
              <a:ext uri="{FF2B5EF4-FFF2-40B4-BE49-F238E27FC236}">
                <a16:creationId xmlns:a16="http://schemas.microsoft.com/office/drawing/2014/main" id="{3B6D03E0-5496-F48B-E491-68C3B2E4B4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70109C-3E1F-FB5E-FDFD-40CD457D6868}"/>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169340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274A-08EB-8386-5380-A7D36A981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1ED516-904C-852A-2826-C917A09FD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E59C12-6908-90C6-A200-4AC6933C6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3882A-784F-7D25-EB42-260B3EF5A79B}"/>
              </a:ext>
            </a:extLst>
          </p:cNvPr>
          <p:cNvSpPr>
            <a:spLocks noGrp="1"/>
          </p:cNvSpPr>
          <p:nvPr>
            <p:ph type="dt" sz="half" idx="10"/>
          </p:nvPr>
        </p:nvSpPr>
        <p:spPr/>
        <p:txBody>
          <a:bodyPr/>
          <a:lstStyle/>
          <a:p>
            <a:fld id="{6C330013-FBC2-4209-A2DB-19969AF428E1}" type="datetimeFigureOut">
              <a:rPr lang="en-GB" smtClean="0"/>
              <a:t>19/05/2023</a:t>
            </a:fld>
            <a:endParaRPr lang="en-GB"/>
          </a:p>
        </p:txBody>
      </p:sp>
      <p:sp>
        <p:nvSpPr>
          <p:cNvPr id="6" name="Footer Placeholder 5">
            <a:extLst>
              <a:ext uri="{FF2B5EF4-FFF2-40B4-BE49-F238E27FC236}">
                <a16:creationId xmlns:a16="http://schemas.microsoft.com/office/drawing/2014/main" id="{90DADBF3-36D2-4E0D-A1CD-D05EEBE406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83F75C-7301-C3D5-602E-2A1A3A997DD8}"/>
              </a:ext>
            </a:extLst>
          </p:cNvPr>
          <p:cNvSpPr>
            <a:spLocks noGrp="1"/>
          </p:cNvSpPr>
          <p:nvPr>
            <p:ph type="sldNum" sz="quarter" idx="12"/>
          </p:nvPr>
        </p:nvSpPr>
        <p:spPr/>
        <p:txBody>
          <a:bodyPr/>
          <a:lstStyle/>
          <a:p>
            <a:fld id="{110ED090-272D-4D5B-8F20-9AF2761D9815}" type="slidenum">
              <a:rPr lang="en-GB" smtClean="0"/>
              <a:t>‹#›</a:t>
            </a:fld>
            <a:endParaRPr lang="en-GB"/>
          </a:p>
        </p:txBody>
      </p:sp>
    </p:spTree>
    <p:extLst>
      <p:ext uri="{BB962C8B-B14F-4D97-AF65-F5344CB8AC3E}">
        <p14:creationId xmlns:p14="http://schemas.microsoft.com/office/powerpoint/2010/main" val="38539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87E3D1-E0A2-681B-C1BD-DA066C267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B08D0C-4E49-4115-7343-084D8B862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A7D8E3-F14A-E8E1-C9F1-63E1B23267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30013-FBC2-4209-A2DB-19969AF428E1}" type="datetimeFigureOut">
              <a:rPr lang="en-GB" smtClean="0"/>
              <a:t>19/05/2023</a:t>
            </a:fld>
            <a:endParaRPr lang="en-GB"/>
          </a:p>
        </p:txBody>
      </p:sp>
      <p:sp>
        <p:nvSpPr>
          <p:cNvPr id="5" name="Footer Placeholder 4">
            <a:extLst>
              <a:ext uri="{FF2B5EF4-FFF2-40B4-BE49-F238E27FC236}">
                <a16:creationId xmlns:a16="http://schemas.microsoft.com/office/drawing/2014/main" id="{78DBE8FF-0991-AF85-2CC2-AAD236A38A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527AFF-6F3E-6323-C8B8-F6B841766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ED090-272D-4D5B-8F20-9AF2761D9815}" type="slidenum">
              <a:rPr lang="en-GB" smtClean="0"/>
              <a:t>‹#›</a:t>
            </a:fld>
            <a:endParaRPr lang="en-GB"/>
          </a:p>
        </p:txBody>
      </p:sp>
    </p:spTree>
    <p:extLst>
      <p:ext uri="{BB962C8B-B14F-4D97-AF65-F5344CB8AC3E}">
        <p14:creationId xmlns:p14="http://schemas.microsoft.com/office/powerpoint/2010/main" val="222440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31E1AA-2A8E-3135-3780-8CC52FEF4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C78D62-0EB7-B9B0-B31F-9744F1D2B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27526-6CCB-22B7-3867-3C2023864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B5A57-F754-4CBE-B1FF-1E45073A6416}" type="datetimeFigureOut">
              <a:rPr lang="en-GB" smtClean="0"/>
              <a:t>19/05/2023</a:t>
            </a:fld>
            <a:endParaRPr lang="en-GB"/>
          </a:p>
        </p:txBody>
      </p:sp>
      <p:sp>
        <p:nvSpPr>
          <p:cNvPr id="5" name="Footer Placeholder 4">
            <a:extLst>
              <a:ext uri="{FF2B5EF4-FFF2-40B4-BE49-F238E27FC236}">
                <a16:creationId xmlns:a16="http://schemas.microsoft.com/office/drawing/2014/main" id="{BF6C6C49-2DBD-797E-AE25-9B0C5F61D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3CF5A55-A367-E752-D43C-C0109EC23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B8F7D-2C33-40E7-A02F-B4320429B62A}" type="slidenum">
              <a:rPr lang="en-GB" smtClean="0"/>
              <a:t>‹#›</a:t>
            </a:fld>
            <a:endParaRPr lang="en-GB"/>
          </a:p>
        </p:txBody>
      </p:sp>
    </p:spTree>
    <p:extLst>
      <p:ext uri="{BB962C8B-B14F-4D97-AF65-F5344CB8AC3E}">
        <p14:creationId xmlns:p14="http://schemas.microsoft.com/office/powerpoint/2010/main" val="30858942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hyperlink" Target="https://effectivechildtherapy.org/concerns-symptoms-disorders/symptoms/social-impairment/"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hyperlink" Target="https://speakingofleadership.com/whats-next-conviction-and-certainty-with-adaptability/" TargetMode="External"/><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thank-you-letters-140227/" TargetMode="External"/><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owl.excelsior.edu/writing-process/prewriting-strategies/prewriting-strategies-asking-defining-questions/" TargetMode="Externa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48.jpeg"/><Relationship Id="rId1" Type="http://schemas.openxmlformats.org/officeDocument/2006/relationships/slideLayout" Target="../slideLayouts/slideLayout2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hyperlink" Target="http://owl.excelsior.edu/writing-process/prewriting-strategies/prewriting-strategies-asking-defining-questions/" TargetMode="External"/><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image" Target="../media/image33.png"/><Relationship Id="rId11" Type="http://schemas.openxmlformats.org/officeDocument/2006/relationships/image" Target="../media/image4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hyperlink" Target="http://owl.excelsior.edu/writing-process/prewriting-strategies/prewriting-strategies-asking-defining-questions/" TargetMode="External"/><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image" Target="../media/image33.png"/><Relationship Id="rId11" Type="http://schemas.openxmlformats.org/officeDocument/2006/relationships/image" Target="../media/image4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pngall.com/think-png" TargetMode="Externa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49.png"/><Relationship Id="rId1" Type="http://schemas.openxmlformats.org/officeDocument/2006/relationships/slideLayout" Target="../slideLayouts/slideLayout2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www.tonyfahkry.com/journey-matters-destination/" TargetMode="Externa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iteachkinderkids.blogspot.com/2011_09_01_archive.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hart" Target="../charts/chart2.xm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43.pn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747"/>
            <a:ext cx="12193270" cy="1044575"/>
          </a:xfrm>
          <a:custGeom>
            <a:avLst/>
            <a:gdLst/>
            <a:ahLst/>
            <a:cxnLst/>
            <a:rect l="l" t="t" r="r" b="b"/>
            <a:pathLst>
              <a:path w="12193270" h="1044575">
                <a:moveTo>
                  <a:pt x="12193206" y="0"/>
                </a:moveTo>
                <a:lnTo>
                  <a:pt x="0" y="0"/>
                </a:lnTo>
                <a:lnTo>
                  <a:pt x="0" y="1044041"/>
                </a:lnTo>
                <a:lnTo>
                  <a:pt x="12193206" y="1044041"/>
                </a:lnTo>
                <a:lnTo>
                  <a:pt x="12193206" y="0"/>
                </a:lnTo>
                <a:close/>
              </a:path>
            </a:pathLst>
          </a:custGeom>
          <a:solidFill>
            <a:srgbClr val="F2934E"/>
          </a:solidFill>
        </p:spPr>
        <p:txBody>
          <a:bodyPr wrap="square" lIns="0" tIns="0" rIns="0" bIns="0" rtlCol="0"/>
          <a:lstStyle/>
          <a:p>
            <a:endParaRPr/>
          </a:p>
        </p:txBody>
      </p:sp>
      <p:sp>
        <p:nvSpPr>
          <p:cNvPr id="3" name="object 3"/>
          <p:cNvSpPr/>
          <p:nvPr/>
        </p:nvSpPr>
        <p:spPr>
          <a:xfrm>
            <a:off x="0" y="5769000"/>
            <a:ext cx="12193270" cy="1089025"/>
          </a:xfrm>
          <a:custGeom>
            <a:avLst/>
            <a:gdLst/>
            <a:ahLst/>
            <a:cxnLst/>
            <a:rect l="l" t="t" r="r" b="b"/>
            <a:pathLst>
              <a:path w="12193270" h="1089025">
                <a:moveTo>
                  <a:pt x="12193206" y="0"/>
                </a:moveTo>
                <a:lnTo>
                  <a:pt x="0" y="0"/>
                </a:lnTo>
                <a:lnTo>
                  <a:pt x="0" y="1088999"/>
                </a:lnTo>
                <a:lnTo>
                  <a:pt x="12193206" y="1088999"/>
                </a:lnTo>
                <a:lnTo>
                  <a:pt x="12193206" y="0"/>
                </a:lnTo>
                <a:close/>
              </a:path>
            </a:pathLst>
          </a:custGeom>
          <a:solidFill>
            <a:srgbClr val="F2934E"/>
          </a:solidFill>
        </p:spPr>
        <p:txBody>
          <a:bodyPr wrap="square" lIns="0" tIns="0" rIns="0" bIns="0" rtlCol="0"/>
          <a:lstStyle/>
          <a:p>
            <a:endParaRPr/>
          </a:p>
        </p:txBody>
      </p:sp>
      <p:pic>
        <p:nvPicPr>
          <p:cNvPr id="4" name="object 4"/>
          <p:cNvPicPr/>
          <p:nvPr/>
        </p:nvPicPr>
        <p:blipFill>
          <a:blip r:embed="rId3" cstate="print"/>
          <a:stretch>
            <a:fillRect/>
          </a:stretch>
        </p:blipFill>
        <p:spPr>
          <a:xfrm>
            <a:off x="504009" y="200925"/>
            <a:ext cx="1755139" cy="699144"/>
          </a:xfrm>
          <a:prstGeom prst="rect">
            <a:avLst/>
          </a:prstGeom>
        </p:spPr>
      </p:pic>
      <p:sp>
        <p:nvSpPr>
          <p:cNvPr id="6" name="object 6"/>
          <p:cNvSpPr/>
          <p:nvPr/>
        </p:nvSpPr>
        <p:spPr>
          <a:xfrm>
            <a:off x="5346839" y="5951715"/>
            <a:ext cx="1410335" cy="707390"/>
          </a:xfrm>
          <a:custGeom>
            <a:avLst/>
            <a:gdLst/>
            <a:ahLst/>
            <a:cxnLst/>
            <a:rect l="l" t="t" r="r" b="b"/>
            <a:pathLst>
              <a:path w="1410334" h="707390">
                <a:moveTo>
                  <a:pt x="1066330" y="114300"/>
                </a:moveTo>
                <a:lnTo>
                  <a:pt x="1056551" y="109220"/>
                </a:lnTo>
                <a:lnTo>
                  <a:pt x="1050175" y="106680"/>
                </a:lnTo>
                <a:lnTo>
                  <a:pt x="1032738" y="106680"/>
                </a:lnTo>
                <a:lnTo>
                  <a:pt x="1027747" y="105410"/>
                </a:lnTo>
                <a:lnTo>
                  <a:pt x="1026236" y="104140"/>
                </a:lnTo>
                <a:lnTo>
                  <a:pt x="1019429" y="96520"/>
                </a:lnTo>
                <a:lnTo>
                  <a:pt x="1007783" y="87630"/>
                </a:lnTo>
                <a:lnTo>
                  <a:pt x="1000798" y="83820"/>
                </a:lnTo>
                <a:lnTo>
                  <a:pt x="994130" y="80010"/>
                </a:lnTo>
                <a:lnTo>
                  <a:pt x="979385" y="62230"/>
                </a:lnTo>
                <a:lnTo>
                  <a:pt x="972654" y="58420"/>
                </a:lnTo>
                <a:lnTo>
                  <a:pt x="959599" y="54610"/>
                </a:lnTo>
                <a:lnTo>
                  <a:pt x="958989" y="54610"/>
                </a:lnTo>
                <a:lnTo>
                  <a:pt x="958608" y="50800"/>
                </a:lnTo>
                <a:lnTo>
                  <a:pt x="959650" y="41910"/>
                </a:lnTo>
                <a:lnTo>
                  <a:pt x="959650" y="34290"/>
                </a:lnTo>
                <a:lnTo>
                  <a:pt x="958303" y="30480"/>
                </a:lnTo>
                <a:lnTo>
                  <a:pt x="957402" y="27940"/>
                </a:lnTo>
                <a:lnTo>
                  <a:pt x="949833" y="21590"/>
                </a:lnTo>
                <a:lnTo>
                  <a:pt x="945362" y="20320"/>
                </a:lnTo>
                <a:lnTo>
                  <a:pt x="932446" y="22860"/>
                </a:lnTo>
                <a:lnTo>
                  <a:pt x="923734" y="27940"/>
                </a:lnTo>
                <a:lnTo>
                  <a:pt x="924267" y="46990"/>
                </a:lnTo>
                <a:lnTo>
                  <a:pt x="928179" y="54610"/>
                </a:lnTo>
                <a:lnTo>
                  <a:pt x="931722" y="59690"/>
                </a:lnTo>
                <a:lnTo>
                  <a:pt x="924864" y="62230"/>
                </a:lnTo>
                <a:lnTo>
                  <a:pt x="922007" y="63500"/>
                </a:lnTo>
                <a:lnTo>
                  <a:pt x="919327" y="66040"/>
                </a:lnTo>
                <a:lnTo>
                  <a:pt x="902157" y="81280"/>
                </a:lnTo>
                <a:lnTo>
                  <a:pt x="897877" y="83820"/>
                </a:lnTo>
                <a:lnTo>
                  <a:pt x="881608" y="96520"/>
                </a:lnTo>
                <a:lnTo>
                  <a:pt x="875880" y="97790"/>
                </a:lnTo>
                <a:lnTo>
                  <a:pt x="873125" y="97790"/>
                </a:lnTo>
                <a:lnTo>
                  <a:pt x="868743" y="96520"/>
                </a:lnTo>
                <a:lnTo>
                  <a:pt x="867625" y="96520"/>
                </a:lnTo>
                <a:lnTo>
                  <a:pt x="864412" y="97790"/>
                </a:lnTo>
                <a:lnTo>
                  <a:pt x="860310" y="97790"/>
                </a:lnTo>
                <a:lnTo>
                  <a:pt x="853351" y="91440"/>
                </a:lnTo>
                <a:lnTo>
                  <a:pt x="845908" y="86360"/>
                </a:lnTo>
                <a:lnTo>
                  <a:pt x="837209" y="81280"/>
                </a:lnTo>
                <a:lnTo>
                  <a:pt x="828040" y="77470"/>
                </a:lnTo>
                <a:lnTo>
                  <a:pt x="823518" y="76200"/>
                </a:lnTo>
                <a:lnTo>
                  <a:pt x="801497" y="55880"/>
                </a:lnTo>
                <a:lnTo>
                  <a:pt x="792632" y="52070"/>
                </a:lnTo>
                <a:lnTo>
                  <a:pt x="777455" y="48260"/>
                </a:lnTo>
                <a:lnTo>
                  <a:pt x="775868" y="48260"/>
                </a:lnTo>
                <a:lnTo>
                  <a:pt x="776198" y="46990"/>
                </a:lnTo>
                <a:lnTo>
                  <a:pt x="780757" y="38100"/>
                </a:lnTo>
                <a:lnTo>
                  <a:pt x="782789" y="25400"/>
                </a:lnTo>
                <a:lnTo>
                  <a:pt x="780072" y="19050"/>
                </a:lnTo>
                <a:lnTo>
                  <a:pt x="774268" y="12700"/>
                </a:lnTo>
                <a:lnTo>
                  <a:pt x="769239" y="10160"/>
                </a:lnTo>
                <a:lnTo>
                  <a:pt x="763752" y="10160"/>
                </a:lnTo>
                <a:lnTo>
                  <a:pt x="744512" y="40640"/>
                </a:lnTo>
                <a:lnTo>
                  <a:pt x="745921" y="44450"/>
                </a:lnTo>
                <a:lnTo>
                  <a:pt x="747687" y="48260"/>
                </a:lnTo>
                <a:lnTo>
                  <a:pt x="737616" y="48260"/>
                </a:lnTo>
                <a:lnTo>
                  <a:pt x="732980" y="52070"/>
                </a:lnTo>
                <a:lnTo>
                  <a:pt x="730745" y="54610"/>
                </a:lnTo>
                <a:lnTo>
                  <a:pt x="716508" y="68580"/>
                </a:lnTo>
                <a:lnTo>
                  <a:pt x="706196" y="72390"/>
                </a:lnTo>
                <a:lnTo>
                  <a:pt x="681799" y="91440"/>
                </a:lnTo>
                <a:lnTo>
                  <a:pt x="678599" y="92710"/>
                </a:lnTo>
                <a:lnTo>
                  <a:pt x="676668" y="92710"/>
                </a:lnTo>
                <a:lnTo>
                  <a:pt x="672223" y="91440"/>
                </a:lnTo>
                <a:lnTo>
                  <a:pt x="664362" y="88900"/>
                </a:lnTo>
                <a:lnTo>
                  <a:pt x="652233" y="83820"/>
                </a:lnTo>
                <a:lnTo>
                  <a:pt x="647839" y="81280"/>
                </a:lnTo>
                <a:lnTo>
                  <a:pt x="642302" y="78740"/>
                </a:lnTo>
                <a:lnTo>
                  <a:pt x="636143" y="73660"/>
                </a:lnTo>
                <a:lnTo>
                  <a:pt x="618528" y="62230"/>
                </a:lnTo>
                <a:lnTo>
                  <a:pt x="610946" y="57150"/>
                </a:lnTo>
                <a:lnTo>
                  <a:pt x="596823" y="43180"/>
                </a:lnTo>
                <a:lnTo>
                  <a:pt x="589076" y="39370"/>
                </a:lnTo>
                <a:lnTo>
                  <a:pt x="578739" y="38100"/>
                </a:lnTo>
                <a:lnTo>
                  <a:pt x="576986" y="38100"/>
                </a:lnTo>
                <a:lnTo>
                  <a:pt x="576072" y="35560"/>
                </a:lnTo>
                <a:lnTo>
                  <a:pt x="576262" y="34290"/>
                </a:lnTo>
                <a:lnTo>
                  <a:pt x="580313" y="27940"/>
                </a:lnTo>
                <a:lnTo>
                  <a:pt x="581698" y="19050"/>
                </a:lnTo>
                <a:lnTo>
                  <a:pt x="579869" y="12700"/>
                </a:lnTo>
                <a:lnTo>
                  <a:pt x="577583" y="10160"/>
                </a:lnTo>
                <a:lnTo>
                  <a:pt x="572998" y="5080"/>
                </a:lnTo>
                <a:lnTo>
                  <a:pt x="568731" y="2540"/>
                </a:lnTo>
                <a:lnTo>
                  <a:pt x="557110" y="2540"/>
                </a:lnTo>
                <a:lnTo>
                  <a:pt x="547649" y="5080"/>
                </a:lnTo>
                <a:lnTo>
                  <a:pt x="545122" y="27940"/>
                </a:lnTo>
                <a:lnTo>
                  <a:pt x="550659" y="36830"/>
                </a:lnTo>
                <a:lnTo>
                  <a:pt x="550748" y="40640"/>
                </a:lnTo>
                <a:lnTo>
                  <a:pt x="547243" y="41910"/>
                </a:lnTo>
                <a:lnTo>
                  <a:pt x="535381" y="44450"/>
                </a:lnTo>
                <a:lnTo>
                  <a:pt x="528574" y="46990"/>
                </a:lnTo>
                <a:lnTo>
                  <a:pt x="506437" y="67310"/>
                </a:lnTo>
                <a:lnTo>
                  <a:pt x="498005" y="71120"/>
                </a:lnTo>
                <a:lnTo>
                  <a:pt x="474865" y="90170"/>
                </a:lnTo>
                <a:lnTo>
                  <a:pt x="471271" y="91440"/>
                </a:lnTo>
                <a:lnTo>
                  <a:pt x="467156" y="92710"/>
                </a:lnTo>
                <a:lnTo>
                  <a:pt x="451294" y="87630"/>
                </a:lnTo>
                <a:lnTo>
                  <a:pt x="445719" y="86360"/>
                </a:lnTo>
                <a:lnTo>
                  <a:pt x="433781" y="82550"/>
                </a:lnTo>
                <a:lnTo>
                  <a:pt x="420598" y="76200"/>
                </a:lnTo>
                <a:lnTo>
                  <a:pt x="408851" y="69850"/>
                </a:lnTo>
                <a:lnTo>
                  <a:pt x="401205" y="63500"/>
                </a:lnTo>
                <a:lnTo>
                  <a:pt x="399491" y="62230"/>
                </a:lnTo>
                <a:lnTo>
                  <a:pt x="395732" y="57150"/>
                </a:lnTo>
                <a:lnTo>
                  <a:pt x="391198" y="52070"/>
                </a:lnTo>
                <a:lnTo>
                  <a:pt x="388620" y="49530"/>
                </a:lnTo>
                <a:lnTo>
                  <a:pt x="386054" y="46990"/>
                </a:lnTo>
                <a:lnTo>
                  <a:pt x="380187" y="43180"/>
                </a:lnTo>
                <a:lnTo>
                  <a:pt x="373519" y="41910"/>
                </a:lnTo>
                <a:lnTo>
                  <a:pt x="367715" y="41910"/>
                </a:lnTo>
                <a:lnTo>
                  <a:pt x="366903" y="40640"/>
                </a:lnTo>
                <a:lnTo>
                  <a:pt x="366763" y="40640"/>
                </a:lnTo>
                <a:lnTo>
                  <a:pt x="366712" y="38100"/>
                </a:lnTo>
                <a:lnTo>
                  <a:pt x="370471" y="29210"/>
                </a:lnTo>
                <a:lnTo>
                  <a:pt x="371830" y="22860"/>
                </a:lnTo>
                <a:lnTo>
                  <a:pt x="371703" y="12700"/>
                </a:lnTo>
                <a:lnTo>
                  <a:pt x="368046" y="8890"/>
                </a:lnTo>
                <a:lnTo>
                  <a:pt x="360730" y="1270"/>
                </a:lnTo>
                <a:lnTo>
                  <a:pt x="333298" y="16510"/>
                </a:lnTo>
                <a:lnTo>
                  <a:pt x="333540" y="25400"/>
                </a:lnTo>
                <a:lnTo>
                  <a:pt x="335292" y="33020"/>
                </a:lnTo>
                <a:lnTo>
                  <a:pt x="337731" y="40640"/>
                </a:lnTo>
                <a:lnTo>
                  <a:pt x="338442" y="41910"/>
                </a:lnTo>
                <a:lnTo>
                  <a:pt x="333806" y="46990"/>
                </a:lnTo>
                <a:lnTo>
                  <a:pt x="333209" y="48260"/>
                </a:lnTo>
                <a:lnTo>
                  <a:pt x="324269" y="48260"/>
                </a:lnTo>
                <a:lnTo>
                  <a:pt x="320471" y="50800"/>
                </a:lnTo>
                <a:lnTo>
                  <a:pt x="317525" y="53340"/>
                </a:lnTo>
                <a:lnTo>
                  <a:pt x="308597" y="58420"/>
                </a:lnTo>
                <a:lnTo>
                  <a:pt x="305003" y="66040"/>
                </a:lnTo>
                <a:lnTo>
                  <a:pt x="303898" y="66040"/>
                </a:lnTo>
                <a:lnTo>
                  <a:pt x="288277" y="71120"/>
                </a:lnTo>
                <a:lnTo>
                  <a:pt x="279438" y="77470"/>
                </a:lnTo>
                <a:lnTo>
                  <a:pt x="268770" y="83820"/>
                </a:lnTo>
                <a:lnTo>
                  <a:pt x="258978" y="88900"/>
                </a:lnTo>
                <a:lnTo>
                  <a:pt x="251180" y="92710"/>
                </a:lnTo>
                <a:lnTo>
                  <a:pt x="246545" y="95250"/>
                </a:lnTo>
                <a:lnTo>
                  <a:pt x="244462" y="95250"/>
                </a:lnTo>
                <a:lnTo>
                  <a:pt x="233527" y="96520"/>
                </a:lnTo>
                <a:lnTo>
                  <a:pt x="223062" y="96520"/>
                </a:lnTo>
                <a:lnTo>
                  <a:pt x="207098" y="86360"/>
                </a:lnTo>
                <a:lnTo>
                  <a:pt x="188963" y="78740"/>
                </a:lnTo>
                <a:lnTo>
                  <a:pt x="181102" y="73660"/>
                </a:lnTo>
                <a:lnTo>
                  <a:pt x="172186" y="68580"/>
                </a:lnTo>
                <a:lnTo>
                  <a:pt x="165862" y="60960"/>
                </a:lnTo>
                <a:lnTo>
                  <a:pt x="161925" y="55880"/>
                </a:lnTo>
                <a:lnTo>
                  <a:pt x="159207" y="54610"/>
                </a:lnTo>
                <a:lnTo>
                  <a:pt x="156705" y="54610"/>
                </a:lnTo>
                <a:lnTo>
                  <a:pt x="158254" y="50800"/>
                </a:lnTo>
                <a:lnTo>
                  <a:pt x="160756" y="33020"/>
                </a:lnTo>
                <a:lnTo>
                  <a:pt x="159639" y="26670"/>
                </a:lnTo>
                <a:lnTo>
                  <a:pt x="157568" y="24130"/>
                </a:lnTo>
                <a:lnTo>
                  <a:pt x="153428" y="19050"/>
                </a:lnTo>
                <a:lnTo>
                  <a:pt x="148755" y="16510"/>
                </a:lnTo>
                <a:lnTo>
                  <a:pt x="142582" y="15240"/>
                </a:lnTo>
                <a:lnTo>
                  <a:pt x="137934" y="15240"/>
                </a:lnTo>
                <a:lnTo>
                  <a:pt x="133705" y="16510"/>
                </a:lnTo>
                <a:lnTo>
                  <a:pt x="124421" y="24130"/>
                </a:lnTo>
                <a:lnTo>
                  <a:pt x="122339" y="33020"/>
                </a:lnTo>
                <a:lnTo>
                  <a:pt x="122339" y="45720"/>
                </a:lnTo>
                <a:lnTo>
                  <a:pt x="125666" y="53340"/>
                </a:lnTo>
                <a:lnTo>
                  <a:pt x="125857" y="54610"/>
                </a:lnTo>
                <a:lnTo>
                  <a:pt x="111950" y="54610"/>
                </a:lnTo>
                <a:lnTo>
                  <a:pt x="104597" y="58420"/>
                </a:lnTo>
                <a:lnTo>
                  <a:pt x="93230" y="68580"/>
                </a:lnTo>
                <a:lnTo>
                  <a:pt x="84518" y="74930"/>
                </a:lnTo>
                <a:lnTo>
                  <a:pt x="66763" y="83820"/>
                </a:lnTo>
                <a:lnTo>
                  <a:pt x="61823" y="87630"/>
                </a:lnTo>
                <a:lnTo>
                  <a:pt x="42379" y="97790"/>
                </a:lnTo>
                <a:lnTo>
                  <a:pt x="34290" y="104140"/>
                </a:lnTo>
                <a:lnTo>
                  <a:pt x="8242" y="105410"/>
                </a:lnTo>
                <a:lnTo>
                  <a:pt x="3606" y="105410"/>
                </a:lnTo>
                <a:lnTo>
                  <a:pt x="508" y="109220"/>
                </a:lnTo>
                <a:lnTo>
                  <a:pt x="0" y="111760"/>
                </a:lnTo>
                <a:lnTo>
                  <a:pt x="228" y="113030"/>
                </a:lnTo>
                <a:lnTo>
                  <a:pt x="5473" y="118110"/>
                </a:lnTo>
                <a:lnTo>
                  <a:pt x="16002" y="121920"/>
                </a:lnTo>
                <a:lnTo>
                  <a:pt x="27813" y="123190"/>
                </a:lnTo>
                <a:lnTo>
                  <a:pt x="36906" y="123190"/>
                </a:lnTo>
                <a:lnTo>
                  <a:pt x="44284" y="121920"/>
                </a:lnTo>
                <a:lnTo>
                  <a:pt x="57543" y="114300"/>
                </a:lnTo>
                <a:lnTo>
                  <a:pt x="59753" y="113030"/>
                </a:lnTo>
                <a:lnTo>
                  <a:pt x="74980" y="107950"/>
                </a:lnTo>
                <a:lnTo>
                  <a:pt x="83896" y="99060"/>
                </a:lnTo>
                <a:lnTo>
                  <a:pt x="85305" y="97790"/>
                </a:lnTo>
                <a:lnTo>
                  <a:pt x="91478" y="96520"/>
                </a:lnTo>
                <a:lnTo>
                  <a:pt x="109143" y="90170"/>
                </a:lnTo>
                <a:lnTo>
                  <a:pt x="110159" y="88900"/>
                </a:lnTo>
                <a:lnTo>
                  <a:pt x="111328" y="90170"/>
                </a:lnTo>
                <a:lnTo>
                  <a:pt x="114173" y="93980"/>
                </a:lnTo>
                <a:lnTo>
                  <a:pt x="116319" y="97790"/>
                </a:lnTo>
                <a:lnTo>
                  <a:pt x="117716" y="105410"/>
                </a:lnTo>
                <a:lnTo>
                  <a:pt x="118389" y="113030"/>
                </a:lnTo>
                <a:lnTo>
                  <a:pt x="118122" y="114300"/>
                </a:lnTo>
                <a:lnTo>
                  <a:pt x="115138" y="116840"/>
                </a:lnTo>
                <a:lnTo>
                  <a:pt x="109245" y="130810"/>
                </a:lnTo>
                <a:lnTo>
                  <a:pt x="108750" y="134620"/>
                </a:lnTo>
                <a:lnTo>
                  <a:pt x="105498" y="154940"/>
                </a:lnTo>
                <a:lnTo>
                  <a:pt x="105498" y="166370"/>
                </a:lnTo>
                <a:lnTo>
                  <a:pt x="110401" y="182880"/>
                </a:lnTo>
                <a:lnTo>
                  <a:pt x="112052" y="187960"/>
                </a:lnTo>
                <a:lnTo>
                  <a:pt x="113893" y="194310"/>
                </a:lnTo>
                <a:lnTo>
                  <a:pt x="113957" y="195580"/>
                </a:lnTo>
                <a:lnTo>
                  <a:pt x="114071" y="201930"/>
                </a:lnTo>
                <a:lnTo>
                  <a:pt x="112204" y="223520"/>
                </a:lnTo>
                <a:lnTo>
                  <a:pt x="112090" y="232410"/>
                </a:lnTo>
                <a:lnTo>
                  <a:pt x="115633" y="250190"/>
                </a:lnTo>
                <a:lnTo>
                  <a:pt x="116319" y="257810"/>
                </a:lnTo>
                <a:lnTo>
                  <a:pt x="116395" y="260350"/>
                </a:lnTo>
                <a:lnTo>
                  <a:pt x="116166" y="267970"/>
                </a:lnTo>
                <a:lnTo>
                  <a:pt x="115951" y="273050"/>
                </a:lnTo>
                <a:lnTo>
                  <a:pt x="87503" y="276860"/>
                </a:lnTo>
                <a:lnTo>
                  <a:pt x="85915" y="278130"/>
                </a:lnTo>
                <a:lnTo>
                  <a:pt x="85610" y="281940"/>
                </a:lnTo>
                <a:lnTo>
                  <a:pt x="86931" y="284480"/>
                </a:lnTo>
                <a:lnTo>
                  <a:pt x="113449" y="292100"/>
                </a:lnTo>
                <a:lnTo>
                  <a:pt x="112915" y="688340"/>
                </a:lnTo>
                <a:lnTo>
                  <a:pt x="117297" y="697230"/>
                </a:lnTo>
                <a:lnTo>
                  <a:pt x="119722" y="697230"/>
                </a:lnTo>
                <a:lnTo>
                  <a:pt x="121691" y="694690"/>
                </a:lnTo>
                <a:lnTo>
                  <a:pt x="122237" y="287020"/>
                </a:lnTo>
                <a:lnTo>
                  <a:pt x="120942" y="284480"/>
                </a:lnTo>
                <a:lnTo>
                  <a:pt x="111493" y="281940"/>
                </a:lnTo>
                <a:lnTo>
                  <a:pt x="122796" y="280670"/>
                </a:lnTo>
                <a:lnTo>
                  <a:pt x="124396" y="279400"/>
                </a:lnTo>
                <a:lnTo>
                  <a:pt x="125374" y="262890"/>
                </a:lnTo>
                <a:lnTo>
                  <a:pt x="125336" y="260350"/>
                </a:lnTo>
                <a:lnTo>
                  <a:pt x="124345" y="248920"/>
                </a:lnTo>
                <a:lnTo>
                  <a:pt x="120865" y="232410"/>
                </a:lnTo>
                <a:lnTo>
                  <a:pt x="120980" y="223520"/>
                </a:lnTo>
                <a:lnTo>
                  <a:pt x="122872" y="201930"/>
                </a:lnTo>
                <a:lnTo>
                  <a:pt x="122745" y="195580"/>
                </a:lnTo>
                <a:lnTo>
                  <a:pt x="122618" y="193040"/>
                </a:lnTo>
                <a:lnTo>
                  <a:pt x="114287" y="165100"/>
                </a:lnTo>
                <a:lnTo>
                  <a:pt x="114287" y="154940"/>
                </a:lnTo>
                <a:lnTo>
                  <a:pt x="117462" y="135890"/>
                </a:lnTo>
                <a:lnTo>
                  <a:pt x="117525" y="134620"/>
                </a:lnTo>
                <a:lnTo>
                  <a:pt x="117983" y="132080"/>
                </a:lnTo>
                <a:lnTo>
                  <a:pt x="122859" y="121920"/>
                </a:lnTo>
                <a:lnTo>
                  <a:pt x="124714" y="119380"/>
                </a:lnTo>
                <a:lnTo>
                  <a:pt x="125691" y="118110"/>
                </a:lnTo>
                <a:lnTo>
                  <a:pt x="126593" y="114300"/>
                </a:lnTo>
                <a:lnTo>
                  <a:pt x="126580" y="106680"/>
                </a:lnTo>
                <a:lnTo>
                  <a:pt x="124802" y="95250"/>
                </a:lnTo>
                <a:lnTo>
                  <a:pt x="124714" y="93980"/>
                </a:lnTo>
                <a:lnTo>
                  <a:pt x="124548" y="93980"/>
                </a:lnTo>
                <a:lnTo>
                  <a:pt x="122567" y="90170"/>
                </a:lnTo>
                <a:lnTo>
                  <a:pt x="121818" y="88900"/>
                </a:lnTo>
                <a:lnTo>
                  <a:pt x="118033" y="82550"/>
                </a:lnTo>
                <a:lnTo>
                  <a:pt x="109855" y="80010"/>
                </a:lnTo>
                <a:lnTo>
                  <a:pt x="105117" y="81280"/>
                </a:lnTo>
                <a:lnTo>
                  <a:pt x="88823" y="88900"/>
                </a:lnTo>
                <a:lnTo>
                  <a:pt x="80797" y="90170"/>
                </a:lnTo>
                <a:lnTo>
                  <a:pt x="70446" y="100330"/>
                </a:lnTo>
                <a:lnTo>
                  <a:pt x="60312" y="102870"/>
                </a:lnTo>
                <a:lnTo>
                  <a:pt x="41516" y="113030"/>
                </a:lnTo>
                <a:lnTo>
                  <a:pt x="31242" y="114300"/>
                </a:lnTo>
                <a:lnTo>
                  <a:pt x="20624" y="114300"/>
                </a:lnTo>
                <a:lnTo>
                  <a:pt x="31000" y="113030"/>
                </a:lnTo>
                <a:lnTo>
                  <a:pt x="38125" y="113030"/>
                </a:lnTo>
                <a:lnTo>
                  <a:pt x="47294" y="105410"/>
                </a:lnTo>
                <a:lnTo>
                  <a:pt x="66687" y="93980"/>
                </a:lnTo>
                <a:lnTo>
                  <a:pt x="71196" y="91440"/>
                </a:lnTo>
                <a:lnTo>
                  <a:pt x="89027" y="82550"/>
                </a:lnTo>
                <a:lnTo>
                  <a:pt x="98742" y="76200"/>
                </a:lnTo>
                <a:lnTo>
                  <a:pt x="109829" y="66040"/>
                </a:lnTo>
                <a:lnTo>
                  <a:pt x="114236" y="63500"/>
                </a:lnTo>
                <a:lnTo>
                  <a:pt x="130086" y="63500"/>
                </a:lnTo>
                <a:lnTo>
                  <a:pt x="133667" y="59690"/>
                </a:lnTo>
                <a:lnTo>
                  <a:pt x="134772" y="58420"/>
                </a:lnTo>
                <a:lnTo>
                  <a:pt x="134772" y="53340"/>
                </a:lnTo>
                <a:lnTo>
                  <a:pt x="131114" y="44450"/>
                </a:lnTo>
                <a:lnTo>
                  <a:pt x="131114" y="35560"/>
                </a:lnTo>
                <a:lnTo>
                  <a:pt x="132664" y="29210"/>
                </a:lnTo>
                <a:lnTo>
                  <a:pt x="137579" y="24130"/>
                </a:lnTo>
                <a:lnTo>
                  <a:pt x="141414" y="24130"/>
                </a:lnTo>
                <a:lnTo>
                  <a:pt x="145186" y="25400"/>
                </a:lnTo>
                <a:lnTo>
                  <a:pt x="147891" y="26670"/>
                </a:lnTo>
                <a:lnTo>
                  <a:pt x="151180" y="30480"/>
                </a:lnTo>
                <a:lnTo>
                  <a:pt x="151726" y="34290"/>
                </a:lnTo>
                <a:lnTo>
                  <a:pt x="149809" y="46990"/>
                </a:lnTo>
                <a:lnTo>
                  <a:pt x="148983" y="50800"/>
                </a:lnTo>
                <a:lnTo>
                  <a:pt x="144691" y="53340"/>
                </a:lnTo>
                <a:lnTo>
                  <a:pt x="143738" y="55880"/>
                </a:lnTo>
                <a:lnTo>
                  <a:pt x="145110" y="60960"/>
                </a:lnTo>
                <a:lnTo>
                  <a:pt x="154914" y="62230"/>
                </a:lnTo>
                <a:lnTo>
                  <a:pt x="159283" y="66040"/>
                </a:lnTo>
                <a:lnTo>
                  <a:pt x="203111" y="93980"/>
                </a:lnTo>
                <a:lnTo>
                  <a:pt x="220586" y="104140"/>
                </a:lnTo>
                <a:lnTo>
                  <a:pt x="248589" y="104140"/>
                </a:lnTo>
                <a:lnTo>
                  <a:pt x="249135" y="102870"/>
                </a:lnTo>
                <a:lnTo>
                  <a:pt x="252539" y="101600"/>
                </a:lnTo>
                <a:lnTo>
                  <a:pt x="260591" y="97790"/>
                </a:lnTo>
                <a:lnTo>
                  <a:pt x="263372" y="96520"/>
                </a:lnTo>
                <a:lnTo>
                  <a:pt x="271691" y="92710"/>
                </a:lnTo>
                <a:lnTo>
                  <a:pt x="284238" y="85090"/>
                </a:lnTo>
                <a:lnTo>
                  <a:pt x="292112" y="80010"/>
                </a:lnTo>
                <a:lnTo>
                  <a:pt x="311378" y="73660"/>
                </a:lnTo>
                <a:lnTo>
                  <a:pt x="315468" y="64770"/>
                </a:lnTo>
                <a:lnTo>
                  <a:pt x="324015" y="59690"/>
                </a:lnTo>
                <a:lnTo>
                  <a:pt x="327075" y="57150"/>
                </a:lnTo>
                <a:lnTo>
                  <a:pt x="338175" y="55880"/>
                </a:lnTo>
                <a:lnTo>
                  <a:pt x="340829" y="52070"/>
                </a:lnTo>
                <a:lnTo>
                  <a:pt x="349034" y="43180"/>
                </a:lnTo>
                <a:lnTo>
                  <a:pt x="342861" y="30480"/>
                </a:lnTo>
                <a:lnTo>
                  <a:pt x="340334" y="19050"/>
                </a:lnTo>
                <a:lnTo>
                  <a:pt x="344004" y="11430"/>
                </a:lnTo>
                <a:lnTo>
                  <a:pt x="345198" y="10160"/>
                </a:lnTo>
                <a:lnTo>
                  <a:pt x="352653" y="8890"/>
                </a:lnTo>
                <a:lnTo>
                  <a:pt x="356704" y="10160"/>
                </a:lnTo>
                <a:lnTo>
                  <a:pt x="362712" y="15240"/>
                </a:lnTo>
                <a:lnTo>
                  <a:pt x="362851" y="22860"/>
                </a:lnTo>
                <a:lnTo>
                  <a:pt x="362013" y="26670"/>
                </a:lnTo>
                <a:lnTo>
                  <a:pt x="357860" y="36830"/>
                </a:lnTo>
                <a:lnTo>
                  <a:pt x="358203" y="46990"/>
                </a:lnTo>
                <a:lnTo>
                  <a:pt x="363105" y="50800"/>
                </a:lnTo>
                <a:lnTo>
                  <a:pt x="372859" y="50800"/>
                </a:lnTo>
                <a:lnTo>
                  <a:pt x="373202" y="49530"/>
                </a:lnTo>
                <a:lnTo>
                  <a:pt x="373507" y="50800"/>
                </a:lnTo>
                <a:lnTo>
                  <a:pt x="378726" y="50800"/>
                </a:lnTo>
                <a:lnTo>
                  <a:pt x="393153" y="68580"/>
                </a:lnTo>
                <a:lnTo>
                  <a:pt x="395122" y="69850"/>
                </a:lnTo>
                <a:lnTo>
                  <a:pt x="430530" y="90170"/>
                </a:lnTo>
                <a:lnTo>
                  <a:pt x="449173" y="96520"/>
                </a:lnTo>
                <a:lnTo>
                  <a:pt x="453085" y="97790"/>
                </a:lnTo>
                <a:lnTo>
                  <a:pt x="466585" y="101600"/>
                </a:lnTo>
                <a:lnTo>
                  <a:pt x="478701" y="99060"/>
                </a:lnTo>
                <a:lnTo>
                  <a:pt x="486257" y="92710"/>
                </a:lnTo>
                <a:lnTo>
                  <a:pt x="502881" y="78740"/>
                </a:lnTo>
                <a:lnTo>
                  <a:pt x="511543" y="74930"/>
                </a:lnTo>
                <a:lnTo>
                  <a:pt x="533374" y="54610"/>
                </a:lnTo>
                <a:lnTo>
                  <a:pt x="537895" y="52070"/>
                </a:lnTo>
                <a:lnTo>
                  <a:pt x="541972" y="52070"/>
                </a:lnTo>
                <a:lnTo>
                  <a:pt x="559739" y="48260"/>
                </a:lnTo>
                <a:lnTo>
                  <a:pt x="559371" y="34290"/>
                </a:lnTo>
                <a:lnTo>
                  <a:pt x="554164" y="25400"/>
                </a:lnTo>
                <a:lnTo>
                  <a:pt x="555612" y="12700"/>
                </a:lnTo>
                <a:lnTo>
                  <a:pt x="558990" y="10160"/>
                </a:lnTo>
                <a:lnTo>
                  <a:pt x="563816" y="11430"/>
                </a:lnTo>
                <a:lnTo>
                  <a:pt x="566420" y="11430"/>
                </a:lnTo>
                <a:lnTo>
                  <a:pt x="568261" y="12700"/>
                </a:lnTo>
                <a:lnTo>
                  <a:pt x="571474" y="16510"/>
                </a:lnTo>
                <a:lnTo>
                  <a:pt x="572630" y="20320"/>
                </a:lnTo>
                <a:lnTo>
                  <a:pt x="571919" y="25400"/>
                </a:lnTo>
                <a:lnTo>
                  <a:pt x="566394" y="34290"/>
                </a:lnTo>
                <a:lnTo>
                  <a:pt x="570458" y="45720"/>
                </a:lnTo>
                <a:lnTo>
                  <a:pt x="577418" y="46990"/>
                </a:lnTo>
                <a:lnTo>
                  <a:pt x="586765" y="48260"/>
                </a:lnTo>
                <a:lnTo>
                  <a:pt x="591832" y="50800"/>
                </a:lnTo>
                <a:lnTo>
                  <a:pt x="605447" y="64770"/>
                </a:lnTo>
                <a:lnTo>
                  <a:pt x="613867" y="69850"/>
                </a:lnTo>
                <a:lnTo>
                  <a:pt x="624865" y="77470"/>
                </a:lnTo>
                <a:lnTo>
                  <a:pt x="631596" y="81280"/>
                </a:lnTo>
                <a:lnTo>
                  <a:pt x="638060" y="86360"/>
                </a:lnTo>
                <a:lnTo>
                  <a:pt x="643940" y="90170"/>
                </a:lnTo>
                <a:lnTo>
                  <a:pt x="648855" y="92710"/>
                </a:lnTo>
                <a:lnTo>
                  <a:pt x="661911" y="97790"/>
                </a:lnTo>
                <a:lnTo>
                  <a:pt x="670725" y="100330"/>
                </a:lnTo>
                <a:lnTo>
                  <a:pt x="676262" y="101600"/>
                </a:lnTo>
                <a:lnTo>
                  <a:pt x="679526" y="101600"/>
                </a:lnTo>
                <a:lnTo>
                  <a:pt x="685330" y="100330"/>
                </a:lnTo>
                <a:lnTo>
                  <a:pt x="694766" y="92710"/>
                </a:lnTo>
                <a:lnTo>
                  <a:pt x="710476" y="80010"/>
                </a:lnTo>
                <a:lnTo>
                  <a:pt x="714133" y="78740"/>
                </a:lnTo>
                <a:lnTo>
                  <a:pt x="719493" y="76200"/>
                </a:lnTo>
                <a:lnTo>
                  <a:pt x="724750" y="72390"/>
                </a:lnTo>
                <a:lnTo>
                  <a:pt x="729767" y="67310"/>
                </a:lnTo>
                <a:lnTo>
                  <a:pt x="736638" y="60960"/>
                </a:lnTo>
                <a:lnTo>
                  <a:pt x="738555" y="58420"/>
                </a:lnTo>
                <a:lnTo>
                  <a:pt x="741438" y="57150"/>
                </a:lnTo>
                <a:lnTo>
                  <a:pt x="755294" y="55880"/>
                </a:lnTo>
                <a:lnTo>
                  <a:pt x="757961" y="55880"/>
                </a:lnTo>
                <a:lnTo>
                  <a:pt x="759371" y="54610"/>
                </a:lnTo>
                <a:lnTo>
                  <a:pt x="760501" y="50800"/>
                </a:lnTo>
                <a:lnTo>
                  <a:pt x="753262" y="41910"/>
                </a:lnTo>
                <a:lnTo>
                  <a:pt x="753973" y="21590"/>
                </a:lnTo>
                <a:lnTo>
                  <a:pt x="757047" y="19050"/>
                </a:lnTo>
                <a:lnTo>
                  <a:pt x="766686" y="19050"/>
                </a:lnTo>
                <a:lnTo>
                  <a:pt x="769289" y="20320"/>
                </a:lnTo>
                <a:lnTo>
                  <a:pt x="772782" y="24130"/>
                </a:lnTo>
                <a:lnTo>
                  <a:pt x="773442" y="27940"/>
                </a:lnTo>
                <a:lnTo>
                  <a:pt x="772299" y="35560"/>
                </a:lnTo>
                <a:lnTo>
                  <a:pt x="766229" y="46990"/>
                </a:lnTo>
                <a:lnTo>
                  <a:pt x="768057" y="55880"/>
                </a:lnTo>
                <a:lnTo>
                  <a:pt x="789660" y="59690"/>
                </a:lnTo>
                <a:lnTo>
                  <a:pt x="796505" y="63500"/>
                </a:lnTo>
                <a:lnTo>
                  <a:pt x="819073" y="83820"/>
                </a:lnTo>
                <a:lnTo>
                  <a:pt x="825487" y="86360"/>
                </a:lnTo>
                <a:lnTo>
                  <a:pt x="857986" y="106680"/>
                </a:lnTo>
                <a:lnTo>
                  <a:pt x="867791" y="105410"/>
                </a:lnTo>
                <a:lnTo>
                  <a:pt x="872464" y="106680"/>
                </a:lnTo>
                <a:lnTo>
                  <a:pt x="873709" y="106680"/>
                </a:lnTo>
                <a:lnTo>
                  <a:pt x="877697" y="105410"/>
                </a:lnTo>
                <a:lnTo>
                  <a:pt x="885050" y="105410"/>
                </a:lnTo>
                <a:lnTo>
                  <a:pt x="894626" y="97790"/>
                </a:lnTo>
                <a:lnTo>
                  <a:pt x="902589" y="91440"/>
                </a:lnTo>
                <a:lnTo>
                  <a:pt x="906907" y="88900"/>
                </a:lnTo>
                <a:lnTo>
                  <a:pt x="913587" y="83820"/>
                </a:lnTo>
                <a:lnTo>
                  <a:pt x="927379" y="71120"/>
                </a:lnTo>
                <a:lnTo>
                  <a:pt x="928293" y="69850"/>
                </a:lnTo>
                <a:lnTo>
                  <a:pt x="929538" y="68580"/>
                </a:lnTo>
                <a:lnTo>
                  <a:pt x="935405" y="67310"/>
                </a:lnTo>
                <a:lnTo>
                  <a:pt x="942594" y="67310"/>
                </a:lnTo>
                <a:lnTo>
                  <a:pt x="944029" y="66040"/>
                </a:lnTo>
                <a:lnTo>
                  <a:pt x="945019" y="62230"/>
                </a:lnTo>
                <a:lnTo>
                  <a:pt x="944460" y="60960"/>
                </a:lnTo>
                <a:lnTo>
                  <a:pt x="943114" y="59690"/>
                </a:lnTo>
                <a:lnTo>
                  <a:pt x="933145" y="50800"/>
                </a:lnTo>
                <a:lnTo>
                  <a:pt x="932637" y="33020"/>
                </a:lnTo>
                <a:lnTo>
                  <a:pt x="939253" y="30480"/>
                </a:lnTo>
                <a:lnTo>
                  <a:pt x="946124" y="30480"/>
                </a:lnTo>
                <a:lnTo>
                  <a:pt x="949718" y="33020"/>
                </a:lnTo>
                <a:lnTo>
                  <a:pt x="950874" y="36830"/>
                </a:lnTo>
                <a:lnTo>
                  <a:pt x="950874" y="41910"/>
                </a:lnTo>
                <a:lnTo>
                  <a:pt x="950683" y="43180"/>
                </a:lnTo>
                <a:lnTo>
                  <a:pt x="949756" y="50800"/>
                </a:lnTo>
                <a:lnTo>
                  <a:pt x="951115" y="62230"/>
                </a:lnTo>
                <a:lnTo>
                  <a:pt x="969340" y="66040"/>
                </a:lnTo>
                <a:lnTo>
                  <a:pt x="973569" y="68580"/>
                </a:lnTo>
                <a:lnTo>
                  <a:pt x="988466" y="87630"/>
                </a:lnTo>
                <a:lnTo>
                  <a:pt x="996657" y="91440"/>
                </a:lnTo>
                <a:lnTo>
                  <a:pt x="1002893" y="95250"/>
                </a:lnTo>
                <a:lnTo>
                  <a:pt x="1013675" y="104140"/>
                </a:lnTo>
                <a:lnTo>
                  <a:pt x="1023073" y="113030"/>
                </a:lnTo>
                <a:lnTo>
                  <a:pt x="1031278" y="115570"/>
                </a:lnTo>
                <a:lnTo>
                  <a:pt x="1048245" y="115570"/>
                </a:lnTo>
                <a:lnTo>
                  <a:pt x="1050074" y="116840"/>
                </a:lnTo>
                <a:lnTo>
                  <a:pt x="1048245" y="116840"/>
                </a:lnTo>
                <a:lnTo>
                  <a:pt x="1034554" y="119380"/>
                </a:lnTo>
                <a:lnTo>
                  <a:pt x="1032840" y="118110"/>
                </a:lnTo>
                <a:lnTo>
                  <a:pt x="1030262" y="116840"/>
                </a:lnTo>
                <a:lnTo>
                  <a:pt x="1004290" y="107950"/>
                </a:lnTo>
                <a:lnTo>
                  <a:pt x="1000556" y="105410"/>
                </a:lnTo>
                <a:lnTo>
                  <a:pt x="994524" y="101600"/>
                </a:lnTo>
                <a:lnTo>
                  <a:pt x="986332" y="93980"/>
                </a:lnTo>
                <a:lnTo>
                  <a:pt x="978052" y="87630"/>
                </a:lnTo>
                <a:lnTo>
                  <a:pt x="971791" y="81280"/>
                </a:lnTo>
                <a:lnTo>
                  <a:pt x="970508" y="80010"/>
                </a:lnTo>
                <a:lnTo>
                  <a:pt x="968641" y="80010"/>
                </a:lnTo>
                <a:lnTo>
                  <a:pt x="965441" y="81280"/>
                </a:lnTo>
                <a:lnTo>
                  <a:pt x="964438" y="82550"/>
                </a:lnTo>
                <a:lnTo>
                  <a:pt x="964399" y="93980"/>
                </a:lnTo>
                <a:lnTo>
                  <a:pt x="962139" y="102870"/>
                </a:lnTo>
                <a:lnTo>
                  <a:pt x="963485" y="111760"/>
                </a:lnTo>
                <a:lnTo>
                  <a:pt x="965911" y="120650"/>
                </a:lnTo>
                <a:lnTo>
                  <a:pt x="972985" y="139700"/>
                </a:lnTo>
                <a:lnTo>
                  <a:pt x="972959" y="153670"/>
                </a:lnTo>
                <a:lnTo>
                  <a:pt x="972858" y="157480"/>
                </a:lnTo>
                <a:lnTo>
                  <a:pt x="972286" y="165100"/>
                </a:lnTo>
                <a:lnTo>
                  <a:pt x="971499" y="173990"/>
                </a:lnTo>
                <a:lnTo>
                  <a:pt x="968832" y="198120"/>
                </a:lnTo>
                <a:lnTo>
                  <a:pt x="968667" y="201930"/>
                </a:lnTo>
                <a:lnTo>
                  <a:pt x="972858" y="207010"/>
                </a:lnTo>
                <a:lnTo>
                  <a:pt x="973988" y="217170"/>
                </a:lnTo>
                <a:lnTo>
                  <a:pt x="973264" y="222250"/>
                </a:lnTo>
                <a:lnTo>
                  <a:pt x="972058" y="231140"/>
                </a:lnTo>
                <a:lnTo>
                  <a:pt x="970737" y="238760"/>
                </a:lnTo>
                <a:lnTo>
                  <a:pt x="969403" y="245110"/>
                </a:lnTo>
                <a:lnTo>
                  <a:pt x="965987" y="260350"/>
                </a:lnTo>
                <a:lnTo>
                  <a:pt x="965441" y="266700"/>
                </a:lnTo>
                <a:lnTo>
                  <a:pt x="966419" y="267970"/>
                </a:lnTo>
                <a:lnTo>
                  <a:pt x="968159" y="270510"/>
                </a:lnTo>
                <a:lnTo>
                  <a:pt x="942200" y="270510"/>
                </a:lnTo>
                <a:lnTo>
                  <a:pt x="945769" y="267970"/>
                </a:lnTo>
                <a:lnTo>
                  <a:pt x="948461" y="265430"/>
                </a:lnTo>
                <a:lnTo>
                  <a:pt x="949058" y="261620"/>
                </a:lnTo>
                <a:lnTo>
                  <a:pt x="950125" y="254000"/>
                </a:lnTo>
                <a:lnTo>
                  <a:pt x="948194" y="232410"/>
                </a:lnTo>
                <a:lnTo>
                  <a:pt x="948080" y="227330"/>
                </a:lnTo>
                <a:lnTo>
                  <a:pt x="945070" y="215900"/>
                </a:lnTo>
                <a:lnTo>
                  <a:pt x="945070" y="207010"/>
                </a:lnTo>
                <a:lnTo>
                  <a:pt x="932307" y="176530"/>
                </a:lnTo>
                <a:lnTo>
                  <a:pt x="931595" y="170180"/>
                </a:lnTo>
                <a:lnTo>
                  <a:pt x="930783" y="162560"/>
                </a:lnTo>
                <a:lnTo>
                  <a:pt x="929068" y="148590"/>
                </a:lnTo>
                <a:lnTo>
                  <a:pt x="931659" y="134620"/>
                </a:lnTo>
                <a:lnTo>
                  <a:pt x="940308" y="121920"/>
                </a:lnTo>
                <a:lnTo>
                  <a:pt x="940308" y="109220"/>
                </a:lnTo>
                <a:lnTo>
                  <a:pt x="938517" y="102870"/>
                </a:lnTo>
                <a:lnTo>
                  <a:pt x="937755" y="101600"/>
                </a:lnTo>
                <a:lnTo>
                  <a:pt x="935672" y="100330"/>
                </a:lnTo>
                <a:lnTo>
                  <a:pt x="929843" y="100330"/>
                </a:lnTo>
                <a:lnTo>
                  <a:pt x="929614" y="99060"/>
                </a:lnTo>
                <a:lnTo>
                  <a:pt x="928827" y="93980"/>
                </a:lnTo>
                <a:lnTo>
                  <a:pt x="928420" y="91440"/>
                </a:lnTo>
                <a:lnTo>
                  <a:pt x="933513" y="86360"/>
                </a:lnTo>
                <a:lnTo>
                  <a:pt x="935380" y="85090"/>
                </a:lnTo>
                <a:lnTo>
                  <a:pt x="935672" y="82550"/>
                </a:lnTo>
                <a:lnTo>
                  <a:pt x="933132" y="78740"/>
                </a:lnTo>
                <a:lnTo>
                  <a:pt x="930694" y="78740"/>
                </a:lnTo>
                <a:lnTo>
                  <a:pt x="928725" y="80010"/>
                </a:lnTo>
                <a:lnTo>
                  <a:pt x="911872" y="88900"/>
                </a:lnTo>
                <a:lnTo>
                  <a:pt x="906272" y="93980"/>
                </a:lnTo>
                <a:lnTo>
                  <a:pt x="896340" y="100330"/>
                </a:lnTo>
                <a:lnTo>
                  <a:pt x="893178" y="102870"/>
                </a:lnTo>
                <a:lnTo>
                  <a:pt x="889228" y="106680"/>
                </a:lnTo>
                <a:lnTo>
                  <a:pt x="879208" y="106680"/>
                </a:lnTo>
                <a:lnTo>
                  <a:pt x="867676" y="110490"/>
                </a:lnTo>
                <a:lnTo>
                  <a:pt x="864679" y="109220"/>
                </a:lnTo>
                <a:lnTo>
                  <a:pt x="859370" y="107950"/>
                </a:lnTo>
                <a:lnTo>
                  <a:pt x="849604" y="102870"/>
                </a:lnTo>
                <a:lnTo>
                  <a:pt x="830338" y="95250"/>
                </a:lnTo>
                <a:lnTo>
                  <a:pt x="826401" y="93980"/>
                </a:lnTo>
                <a:lnTo>
                  <a:pt x="820280" y="90170"/>
                </a:lnTo>
                <a:lnTo>
                  <a:pt x="814247" y="86360"/>
                </a:lnTo>
                <a:lnTo>
                  <a:pt x="810526" y="83820"/>
                </a:lnTo>
                <a:lnTo>
                  <a:pt x="808659" y="82550"/>
                </a:lnTo>
                <a:lnTo>
                  <a:pt x="803833" y="78740"/>
                </a:lnTo>
                <a:lnTo>
                  <a:pt x="794499" y="71120"/>
                </a:lnTo>
                <a:lnTo>
                  <a:pt x="789622" y="73660"/>
                </a:lnTo>
                <a:lnTo>
                  <a:pt x="788543" y="76200"/>
                </a:lnTo>
                <a:lnTo>
                  <a:pt x="788835" y="80010"/>
                </a:lnTo>
                <a:lnTo>
                  <a:pt x="783348" y="96520"/>
                </a:lnTo>
                <a:lnTo>
                  <a:pt x="781278" y="106680"/>
                </a:lnTo>
                <a:lnTo>
                  <a:pt x="788504" y="125730"/>
                </a:lnTo>
                <a:lnTo>
                  <a:pt x="789190" y="128270"/>
                </a:lnTo>
                <a:lnTo>
                  <a:pt x="791540" y="138430"/>
                </a:lnTo>
                <a:lnTo>
                  <a:pt x="792264" y="147320"/>
                </a:lnTo>
                <a:lnTo>
                  <a:pt x="792353" y="154940"/>
                </a:lnTo>
                <a:lnTo>
                  <a:pt x="792251" y="160020"/>
                </a:lnTo>
                <a:lnTo>
                  <a:pt x="791133" y="166370"/>
                </a:lnTo>
                <a:lnTo>
                  <a:pt x="787184" y="177800"/>
                </a:lnTo>
                <a:lnTo>
                  <a:pt x="784796" y="184150"/>
                </a:lnTo>
                <a:lnTo>
                  <a:pt x="783386" y="189230"/>
                </a:lnTo>
                <a:lnTo>
                  <a:pt x="782916" y="193040"/>
                </a:lnTo>
                <a:lnTo>
                  <a:pt x="782916" y="194310"/>
                </a:lnTo>
                <a:lnTo>
                  <a:pt x="783285" y="195580"/>
                </a:lnTo>
                <a:lnTo>
                  <a:pt x="787323" y="212090"/>
                </a:lnTo>
                <a:lnTo>
                  <a:pt x="779691" y="250190"/>
                </a:lnTo>
                <a:lnTo>
                  <a:pt x="779462" y="262890"/>
                </a:lnTo>
                <a:lnTo>
                  <a:pt x="779348" y="267970"/>
                </a:lnTo>
                <a:lnTo>
                  <a:pt x="779145" y="270510"/>
                </a:lnTo>
                <a:lnTo>
                  <a:pt x="780630" y="271780"/>
                </a:lnTo>
                <a:lnTo>
                  <a:pt x="794004" y="275590"/>
                </a:lnTo>
                <a:lnTo>
                  <a:pt x="783475" y="278130"/>
                </a:lnTo>
                <a:lnTo>
                  <a:pt x="782116" y="279400"/>
                </a:lnTo>
                <a:lnTo>
                  <a:pt x="792886" y="683260"/>
                </a:lnTo>
                <a:lnTo>
                  <a:pt x="792162" y="684530"/>
                </a:lnTo>
                <a:lnTo>
                  <a:pt x="786980" y="685800"/>
                </a:lnTo>
                <a:lnTo>
                  <a:pt x="771017" y="685800"/>
                </a:lnTo>
                <a:lnTo>
                  <a:pt x="764311" y="684530"/>
                </a:lnTo>
                <a:lnTo>
                  <a:pt x="761860" y="683260"/>
                </a:lnTo>
                <a:lnTo>
                  <a:pt x="761060" y="642620"/>
                </a:lnTo>
                <a:lnTo>
                  <a:pt x="753516" y="278130"/>
                </a:lnTo>
                <a:lnTo>
                  <a:pt x="752271" y="276860"/>
                </a:lnTo>
                <a:lnTo>
                  <a:pt x="742734" y="274320"/>
                </a:lnTo>
                <a:lnTo>
                  <a:pt x="751179" y="273050"/>
                </a:lnTo>
                <a:lnTo>
                  <a:pt x="759269" y="270510"/>
                </a:lnTo>
                <a:lnTo>
                  <a:pt x="761771" y="264160"/>
                </a:lnTo>
                <a:lnTo>
                  <a:pt x="763016" y="257810"/>
                </a:lnTo>
                <a:lnTo>
                  <a:pt x="762711" y="248920"/>
                </a:lnTo>
                <a:lnTo>
                  <a:pt x="761415" y="241300"/>
                </a:lnTo>
                <a:lnTo>
                  <a:pt x="759688" y="232410"/>
                </a:lnTo>
                <a:lnTo>
                  <a:pt x="757809" y="223520"/>
                </a:lnTo>
                <a:lnTo>
                  <a:pt x="757389" y="215900"/>
                </a:lnTo>
                <a:lnTo>
                  <a:pt x="759269" y="193040"/>
                </a:lnTo>
                <a:lnTo>
                  <a:pt x="754976" y="184150"/>
                </a:lnTo>
                <a:lnTo>
                  <a:pt x="750951" y="175260"/>
                </a:lnTo>
                <a:lnTo>
                  <a:pt x="748055" y="165100"/>
                </a:lnTo>
                <a:lnTo>
                  <a:pt x="746404" y="156210"/>
                </a:lnTo>
                <a:lnTo>
                  <a:pt x="746175" y="148590"/>
                </a:lnTo>
                <a:lnTo>
                  <a:pt x="746252" y="146050"/>
                </a:lnTo>
                <a:lnTo>
                  <a:pt x="746937" y="138430"/>
                </a:lnTo>
                <a:lnTo>
                  <a:pt x="748030" y="130810"/>
                </a:lnTo>
                <a:lnTo>
                  <a:pt x="749427" y="124460"/>
                </a:lnTo>
                <a:lnTo>
                  <a:pt x="751078" y="119380"/>
                </a:lnTo>
                <a:lnTo>
                  <a:pt x="752297" y="114300"/>
                </a:lnTo>
                <a:lnTo>
                  <a:pt x="754380" y="106680"/>
                </a:lnTo>
                <a:lnTo>
                  <a:pt x="752335" y="99060"/>
                </a:lnTo>
                <a:lnTo>
                  <a:pt x="751789" y="96520"/>
                </a:lnTo>
                <a:lnTo>
                  <a:pt x="751001" y="95250"/>
                </a:lnTo>
                <a:lnTo>
                  <a:pt x="747687" y="93980"/>
                </a:lnTo>
                <a:lnTo>
                  <a:pt x="744905" y="91440"/>
                </a:lnTo>
                <a:lnTo>
                  <a:pt x="744232" y="83820"/>
                </a:lnTo>
                <a:lnTo>
                  <a:pt x="745210" y="82550"/>
                </a:lnTo>
                <a:lnTo>
                  <a:pt x="749071" y="77470"/>
                </a:lnTo>
                <a:lnTo>
                  <a:pt x="752182" y="72390"/>
                </a:lnTo>
                <a:lnTo>
                  <a:pt x="752221" y="71120"/>
                </a:lnTo>
                <a:lnTo>
                  <a:pt x="749871" y="67310"/>
                </a:lnTo>
                <a:lnTo>
                  <a:pt x="747776" y="67310"/>
                </a:lnTo>
                <a:lnTo>
                  <a:pt x="734999" y="72390"/>
                </a:lnTo>
                <a:lnTo>
                  <a:pt x="721601" y="83820"/>
                </a:lnTo>
                <a:lnTo>
                  <a:pt x="719531" y="85090"/>
                </a:lnTo>
                <a:lnTo>
                  <a:pt x="705446" y="92710"/>
                </a:lnTo>
                <a:lnTo>
                  <a:pt x="695045" y="99060"/>
                </a:lnTo>
                <a:lnTo>
                  <a:pt x="685482" y="102870"/>
                </a:lnTo>
                <a:lnTo>
                  <a:pt x="675690" y="104140"/>
                </a:lnTo>
                <a:lnTo>
                  <a:pt x="664603" y="101600"/>
                </a:lnTo>
                <a:lnTo>
                  <a:pt x="650976" y="96520"/>
                </a:lnTo>
                <a:lnTo>
                  <a:pt x="637260" y="90170"/>
                </a:lnTo>
                <a:lnTo>
                  <a:pt x="625830" y="85090"/>
                </a:lnTo>
                <a:lnTo>
                  <a:pt x="619061" y="81280"/>
                </a:lnTo>
                <a:lnTo>
                  <a:pt x="609854" y="74930"/>
                </a:lnTo>
                <a:lnTo>
                  <a:pt x="608126" y="73660"/>
                </a:lnTo>
                <a:lnTo>
                  <a:pt x="601179" y="68580"/>
                </a:lnTo>
                <a:lnTo>
                  <a:pt x="594728" y="63500"/>
                </a:lnTo>
                <a:lnTo>
                  <a:pt x="590867" y="60960"/>
                </a:lnTo>
                <a:lnTo>
                  <a:pt x="589089" y="59690"/>
                </a:lnTo>
                <a:lnTo>
                  <a:pt x="586092" y="60960"/>
                </a:lnTo>
                <a:lnTo>
                  <a:pt x="585127" y="63500"/>
                </a:lnTo>
                <a:lnTo>
                  <a:pt x="584784" y="85090"/>
                </a:lnTo>
                <a:lnTo>
                  <a:pt x="584669" y="101600"/>
                </a:lnTo>
                <a:lnTo>
                  <a:pt x="584962" y="101600"/>
                </a:lnTo>
                <a:lnTo>
                  <a:pt x="586130" y="105410"/>
                </a:lnTo>
                <a:lnTo>
                  <a:pt x="588632" y="111760"/>
                </a:lnTo>
                <a:lnTo>
                  <a:pt x="591108" y="120650"/>
                </a:lnTo>
                <a:lnTo>
                  <a:pt x="592074" y="128270"/>
                </a:lnTo>
                <a:lnTo>
                  <a:pt x="592150" y="130810"/>
                </a:lnTo>
                <a:lnTo>
                  <a:pt x="591616" y="139700"/>
                </a:lnTo>
                <a:lnTo>
                  <a:pt x="589813" y="154940"/>
                </a:lnTo>
                <a:lnTo>
                  <a:pt x="586816" y="172720"/>
                </a:lnTo>
                <a:lnTo>
                  <a:pt x="582663" y="191770"/>
                </a:lnTo>
                <a:lnTo>
                  <a:pt x="580339" y="200660"/>
                </a:lnTo>
                <a:lnTo>
                  <a:pt x="587019" y="217170"/>
                </a:lnTo>
                <a:lnTo>
                  <a:pt x="585724" y="224790"/>
                </a:lnTo>
                <a:lnTo>
                  <a:pt x="579158" y="247650"/>
                </a:lnTo>
                <a:lnTo>
                  <a:pt x="580923" y="261620"/>
                </a:lnTo>
                <a:lnTo>
                  <a:pt x="582129" y="270510"/>
                </a:lnTo>
                <a:lnTo>
                  <a:pt x="583412" y="271780"/>
                </a:lnTo>
                <a:lnTo>
                  <a:pt x="594080" y="274320"/>
                </a:lnTo>
                <a:lnTo>
                  <a:pt x="586028" y="276860"/>
                </a:lnTo>
                <a:lnTo>
                  <a:pt x="584479" y="278130"/>
                </a:lnTo>
                <a:lnTo>
                  <a:pt x="597395" y="690880"/>
                </a:lnTo>
                <a:lnTo>
                  <a:pt x="595922" y="693420"/>
                </a:lnTo>
                <a:lnTo>
                  <a:pt x="591197" y="695960"/>
                </a:lnTo>
                <a:lnTo>
                  <a:pt x="574827" y="695960"/>
                </a:lnTo>
                <a:lnTo>
                  <a:pt x="570306" y="694690"/>
                </a:lnTo>
                <a:lnTo>
                  <a:pt x="565785" y="693420"/>
                </a:lnTo>
                <a:lnTo>
                  <a:pt x="563143" y="691070"/>
                </a:lnTo>
                <a:lnTo>
                  <a:pt x="563143" y="693420"/>
                </a:lnTo>
                <a:lnTo>
                  <a:pt x="562825" y="694016"/>
                </a:lnTo>
                <a:lnTo>
                  <a:pt x="562902" y="692150"/>
                </a:lnTo>
                <a:lnTo>
                  <a:pt x="563143" y="693420"/>
                </a:lnTo>
                <a:lnTo>
                  <a:pt x="563143" y="691070"/>
                </a:lnTo>
                <a:lnTo>
                  <a:pt x="562940" y="690880"/>
                </a:lnTo>
                <a:lnTo>
                  <a:pt x="563054" y="685800"/>
                </a:lnTo>
                <a:lnTo>
                  <a:pt x="563003" y="657860"/>
                </a:lnTo>
                <a:lnTo>
                  <a:pt x="562368" y="605790"/>
                </a:lnTo>
                <a:lnTo>
                  <a:pt x="561517" y="552450"/>
                </a:lnTo>
                <a:lnTo>
                  <a:pt x="560260" y="482600"/>
                </a:lnTo>
                <a:lnTo>
                  <a:pt x="558533" y="392430"/>
                </a:lnTo>
                <a:lnTo>
                  <a:pt x="556247" y="278130"/>
                </a:lnTo>
                <a:lnTo>
                  <a:pt x="554748" y="275590"/>
                </a:lnTo>
                <a:lnTo>
                  <a:pt x="552335" y="275590"/>
                </a:lnTo>
                <a:lnTo>
                  <a:pt x="558063" y="273050"/>
                </a:lnTo>
                <a:lnTo>
                  <a:pt x="562991" y="270510"/>
                </a:lnTo>
                <a:lnTo>
                  <a:pt x="564743" y="266700"/>
                </a:lnTo>
                <a:lnTo>
                  <a:pt x="566331" y="260350"/>
                </a:lnTo>
                <a:lnTo>
                  <a:pt x="566166" y="252730"/>
                </a:lnTo>
                <a:lnTo>
                  <a:pt x="564934" y="246380"/>
                </a:lnTo>
                <a:lnTo>
                  <a:pt x="562483" y="238760"/>
                </a:lnTo>
                <a:lnTo>
                  <a:pt x="562190" y="237490"/>
                </a:lnTo>
                <a:lnTo>
                  <a:pt x="560108" y="226060"/>
                </a:lnTo>
                <a:lnTo>
                  <a:pt x="559676" y="218440"/>
                </a:lnTo>
                <a:lnTo>
                  <a:pt x="559676" y="215900"/>
                </a:lnTo>
                <a:lnTo>
                  <a:pt x="560031" y="209550"/>
                </a:lnTo>
                <a:lnTo>
                  <a:pt x="560781" y="203200"/>
                </a:lnTo>
                <a:lnTo>
                  <a:pt x="561098" y="201930"/>
                </a:lnTo>
                <a:lnTo>
                  <a:pt x="561213" y="200660"/>
                </a:lnTo>
                <a:lnTo>
                  <a:pt x="561314" y="196850"/>
                </a:lnTo>
                <a:lnTo>
                  <a:pt x="560260" y="193040"/>
                </a:lnTo>
                <a:lnTo>
                  <a:pt x="554659" y="173990"/>
                </a:lnTo>
                <a:lnTo>
                  <a:pt x="551624" y="162560"/>
                </a:lnTo>
                <a:lnTo>
                  <a:pt x="549186" y="151130"/>
                </a:lnTo>
                <a:lnTo>
                  <a:pt x="547992" y="142240"/>
                </a:lnTo>
                <a:lnTo>
                  <a:pt x="548081" y="132080"/>
                </a:lnTo>
                <a:lnTo>
                  <a:pt x="548932" y="123190"/>
                </a:lnTo>
                <a:lnTo>
                  <a:pt x="550176" y="115570"/>
                </a:lnTo>
                <a:lnTo>
                  <a:pt x="551472" y="107950"/>
                </a:lnTo>
                <a:lnTo>
                  <a:pt x="552869" y="101600"/>
                </a:lnTo>
                <a:lnTo>
                  <a:pt x="552869" y="96520"/>
                </a:lnTo>
                <a:lnTo>
                  <a:pt x="544880" y="83820"/>
                </a:lnTo>
                <a:lnTo>
                  <a:pt x="545528" y="77470"/>
                </a:lnTo>
                <a:lnTo>
                  <a:pt x="545909" y="73660"/>
                </a:lnTo>
                <a:lnTo>
                  <a:pt x="545922" y="68580"/>
                </a:lnTo>
                <a:lnTo>
                  <a:pt x="541489" y="66040"/>
                </a:lnTo>
                <a:lnTo>
                  <a:pt x="538530" y="66040"/>
                </a:lnTo>
                <a:lnTo>
                  <a:pt x="531634" y="69850"/>
                </a:lnTo>
                <a:lnTo>
                  <a:pt x="519557" y="78740"/>
                </a:lnTo>
                <a:lnTo>
                  <a:pt x="505955" y="87630"/>
                </a:lnTo>
                <a:lnTo>
                  <a:pt x="485978" y="97790"/>
                </a:lnTo>
                <a:lnTo>
                  <a:pt x="479310" y="101600"/>
                </a:lnTo>
                <a:lnTo>
                  <a:pt x="472871" y="104140"/>
                </a:lnTo>
                <a:lnTo>
                  <a:pt x="461848" y="104140"/>
                </a:lnTo>
                <a:lnTo>
                  <a:pt x="454367" y="101600"/>
                </a:lnTo>
                <a:lnTo>
                  <a:pt x="437349" y="96520"/>
                </a:lnTo>
                <a:lnTo>
                  <a:pt x="399427" y="80010"/>
                </a:lnTo>
                <a:lnTo>
                  <a:pt x="384759" y="68580"/>
                </a:lnTo>
                <a:lnTo>
                  <a:pt x="384441" y="68580"/>
                </a:lnTo>
                <a:lnTo>
                  <a:pt x="372567" y="63500"/>
                </a:lnTo>
                <a:lnTo>
                  <a:pt x="370522" y="63500"/>
                </a:lnTo>
                <a:lnTo>
                  <a:pt x="368007" y="67310"/>
                </a:lnTo>
                <a:lnTo>
                  <a:pt x="367804" y="68580"/>
                </a:lnTo>
                <a:lnTo>
                  <a:pt x="372008" y="76200"/>
                </a:lnTo>
                <a:lnTo>
                  <a:pt x="374586" y="82550"/>
                </a:lnTo>
                <a:lnTo>
                  <a:pt x="373926" y="85090"/>
                </a:lnTo>
                <a:lnTo>
                  <a:pt x="373418" y="86360"/>
                </a:lnTo>
                <a:lnTo>
                  <a:pt x="369430" y="90170"/>
                </a:lnTo>
                <a:lnTo>
                  <a:pt x="366928" y="95250"/>
                </a:lnTo>
                <a:lnTo>
                  <a:pt x="370319" y="107950"/>
                </a:lnTo>
                <a:lnTo>
                  <a:pt x="375437" y="124460"/>
                </a:lnTo>
                <a:lnTo>
                  <a:pt x="376186" y="132080"/>
                </a:lnTo>
                <a:lnTo>
                  <a:pt x="376491" y="137160"/>
                </a:lnTo>
                <a:lnTo>
                  <a:pt x="376555" y="142240"/>
                </a:lnTo>
                <a:lnTo>
                  <a:pt x="376415" y="146050"/>
                </a:lnTo>
                <a:lnTo>
                  <a:pt x="375729" y="153670"/>
                </a:lnTo>
                <a:lnTo>
                  <a:pt x="374738" y="161290"/>
                </a:lnTo>
                <a:lnTo>
                  <a:pt x="374015" y="166370"/>
                </a:lnTo>
                <a:lnTo>
                  <a:pt x="365925" y="198120"/>
                </a:lnTo>
                <a:lnTo>
                  <a:pt x="364756" y="207010"/>
                </a:lnTo>
                <a:lnTo>
                  <a:pt x="364147" y="224790"/>
                </a:lnTo>
                <a:lnTo>
                  <a:pt x="362661" y="233680"/>
                </a:lnTo>
                <a:lnTo>
                  <a:pt x="357555" y="252730"/>
                </a:lnTo>
                <a:lnTo>
                  <a:pt x="354444" y="273050"/>
                </a:lnTo>
                <a:lnTo>
                  <a:pt x="369633" y="276860"/>
                </a:lnTo>
                <a:lnTo>
                  <a:pt x="374992" y="276860"/>
                </a:lnTo>
                <a:lnTo>
                  <a:pt x="366382" y="280670"/>
                </a:lnTo>
                <a:lnTo>
                  <a:pt x="365290" y="283210"/>
                </a:lnTo>
                <a:lnTo>
                  <a:pt x="372706" y="690880"/>
                </a:lnTo>
                <a:lnTo>
                  <a:pt x="371221" y="693420"/>
                </a:lnTo>
                <a:lnTo>
                  <a:pt x="366560" y="695960"/>
                </a:lnTo>
                <a:lnTo>
                  <a:pt x="355307" y="697230"/>
                </a:lnTo>
                <a:lnTo>
                  <a:pt x="344373" y="697230"/>
                </a:lnTo>
                <a:lnTo>
                  <a:pt x="340525" y="693420"/>
                </a:lnTo>
                <a:lnTo>
                  <a:pt x="339521" y="692150"/>
                </a:lnTo>
                <a:lnTo>
                  <a:pt x="334860" y="283210"/>
                </a:lnTo>
                <a:lnTo>
                  <a:pt x="333692" y="281940"/>
                </a:lnTo>
                <a:lnTo>
                  <a:pt x="322021" y="276860"/>
                </a:lnTo>
                <a:lnTo>
                  <a:pt x="328917" y="276860"/>
                </a:lnTo>
                <a:lnTo>
                  <a:pt x="334975" y="275590"/>
                </a:lnTo>
                <a:lnTo>
                  <a:pt x="341642" y="271780"/>
                </a:lnTo>
                <a:lnTo>
                  <a:pt x="340842" y="264160"/>
                </a:lnTo>
                <a:lnTo>
                  <a:pt x="338480" y="248920"/>
                </a:lnTo>
                <a:lnTo>
                  <a:pt x="338213" y="246380"/>
                </a:lnTo>
                <a:lnTo>
                  <a:pt x="334581" y="227330"/>
                </a:lnTo>
                <a:lnTo>
                  <a:pt x="334492" y="215900"/>
                </a:lnTo>
                <a:lnTo>
                  <a:pt x="335546" y="199390"/>
                </a:lnTo>
                <a:lnTo>
                  <a:pt x="335483" y="193040"/>
                </a:lnTo>
                <a:lnTo>
                  <a:pt x="335178" y="187960"/>
                </a:lnTo>
                <a:lnTo>
                  <a:pt x="334149" y="176530"/>
                </a:lnTo>
                <a:lnTo>
                  <a:pt x="332981" y="165100"/>
                </a:lnTo>
                <a:lnTo>
                  <a:pt x="332143" y="157480"/>
                </a:lnTo>
                <a:lnTo>
                  <a:pt x="331368" y="149860"/>
                </a:lnTo>
                <a:lnTo>
                  <a:pt x="331000" y="142240"/>
                </a:lnTo>
                <a:lnTo>
                  <a:pt x="331152" y="130810"/>
                </a:lnTo>
                <a:lnTo>
                  <a:pt x="332244" y="123190"/>
                </a:lnTo>
                <a:lnTo>
                  <a:pt x="333362" y="119380"/>
                </a:lnTo>
                <a:lnTo>
                  <a:pt x="337947" y="107950"/>
                </a:lnTo>
                <a:lnTo>
                  <a:pt x="338493" y="102870"/>
                </a:lnTo>
                <a:lnTo>
                  <a:pt x="338582" y="95250"/>
                </a:lnTo>
                <a:lnTo>
                  <a:pt x="337070" y="85090"/>
                </a:lnTo>
                <a:lnTo>
                  <a:pt x="335318" y="80010"/>
                </a:lnTo>
                <a:lnTo>
                  <a:pt x="334441" y="77470"/>
                </a:lnTo>
                <a:lnTo>
                  <a:pt x="331165" y="73660"/>
                </a:lnTo>
                <a:lnTo>
                  <a:pt x="327952" y="71120"/>
                </a:lnTo>
                <a:lnTo>
                  <a:pt x="321221" y="71120"/>
                </a:lnTo>
                <a:lnTo>
                  <a:pt x="309651" y="74930"/>
                </a:lnTo>
                <a:lnTo>
                  <a:pt x="301561" y="81280"/>
                </a:lnTo>
                <a:lnTo>
                  <a:pt x="293954" y="85090"/>
                </a:lnTo>
                <a:lnTo>
                  <a:pt x="288569" y="88900"/>
                </a:lnTo>
                <a:lnTo>
                  <a:pt x="283121" y="91440"/>
                </a:lnTo>
                <a:lnTo>
                  <a:pt x="276593" y="95250"/>
                </a:lnTo>
                <a:lnTo>
                  <a:pt x="269722" y="97790"/>
                </a:lnTo>
                <a:lnTo>
                  <a:pt x="263232" y="100330"/>
                </a:lnTo>
                <a:lnTo>
                  <a:pt x="254622" y="104140"/>
                </a:lnTo>
                <a:lnTo>
                  <a:pt x="253250" y="105410"/>
                </a:lnTo>
                <a:lnTo>
                  <a:pt x="251015" y="106680"/>
                </a:lnTo>
                <a:lnTo>
                  <a:pt x="239191" y="107950"/>
                </a:lnTo>
                <a:lnTo>
                  <a:pt x="232206" y="107950"/>
                </a:lnTo>
                <a:lnTo>
                  <a:pt x="191173" y="96520"/>
                </a:lnTo>
                <a:lnTo>
                  <a:pt x="185420" y="92710"/>
                </a:lnTo>
                <a:lnTo>
                  <a:pt x="177685" y="88900"/>
                </a:lnTo>
                <a:lnTo>
                  <a:pt x="165862" y="81280"/>
                </a:lnTo>
                <a:lnTo>
                  <a:pt x="156019" y="71120"/>
                </a:lnTo>
                <a:lnTo>
                  <a:pt x="153276" y="71120"/>
                </a:lnTo>
                <a:lnTo>
                  <a:pt x="149783" y="74930"/>
                </a:lnTo>
                <a:lnTo>
                  <a:pt x="149669" y="77470"/>
                </a:lnTo>
                <a:lnTo>
                  <a:pt x="151282" y="78740"/>
                </a:lnTo>
                <a:lnTo>
                  <a:pt x="161226" y="90170"/>
                </a:lnTo>
                <a:lnTo>
                  <a:pt x="156222" y="97790"/>
                </a:lnTo>
                <a:lnTo>
                  <a:pt x="148640" y="101600"/>
                </a:lnTo>
                <a:lnTo>
                  <a:pt x="150710" y="106680"/>
                </a:lnTo>
                <a:lnTo>
                  <a:pt x="153581" y="113030"/>
                </a:lnTo>
                <a:lnTo>
                  <a:pt x="157149" y="119380"/>
                </a:lnTo>
                <a:lnTo>
                  <a:pt x="159740" y="125730"/>
                </a:lnTo>
                <a:lnTo>
                  <a:pt x="161455" y="132080"/>
                </a:lnTo>
                <a:lnTo>
                  <a:pt x="162318" y="138430"/>
                </a:lnTo>
                <a:lnTo>
                  <a:pt x="162852" y="148590"/>
                </a:lnTo>
                <a:lnTo>
                  <a:pt x="162915" y="162560"/>
                </a:lnTo>
                <a:lnTo>
                  <a:pt x="162433" y="168910"/>
                </a:lnTo>
                <a:lnTo>
                  <a:pt x="161213" y="173990"/>
                </a:lnTo>
                <a:lnTo>
                  <a:pt x="160388" y="176530"/>
                </a:lnTo>
                <a:lnTo>
                  <a:pt x="157416" y="180340"/>
                </a:lnTo>
                <a:lnTo>
                  <a:pt x="154609" y="184150"/>
                </a:lnTo>
                <a:lnTo>
                  <a:pt x="151815" y="189230"/>
                </a:lnTo>
                <a:lnTo>
                  <a:pt x="149402" y="196850"/>
                </a:lnTo>
                <a:lnTo>
                  <a:pt x="147726" y="204470"/>
                </a:lnTo>
                <a:lnTo>
                  <a:pt x="146304" y="215900"/>
                </a:lnTo>
                <a:lnTo>
                  <a:pt x="147548" y="226060"/>
                </a:lnTo>
                <a:lnTo>
                  <a:pt x="147612" y="228600"/>
                </a:lnTo>
                <a:lnTo>
                  <a:pt x="147167" y="234950"/>
                </a:lnTo>
                <a:lnTo>
                  <a:pt x="141439" y="256540"/>
                </a:lnTo>
                <a:lnTo>
                  <a:pt x="143713" y="274320"/>
                </a:lnTo>
                <a:lnTo>
                  <a:pt x="146202" y="278130"/>
                </a:lnTo>
                <a:lnTo>
                  <a:pt x="153123" y="279400"/>
                </a:lnTo>
                <a:lnTo>
                  <a:pt x="154533" y="280670"/>
                </a:lnTo>
                <a:lnTo>
                  <a:pt x="157314" y="280670"/>
                </a:lnTo>
                <a:lnTo>
                  <a:pt x="160680" y="281940"/>
                </a:lnTo>
                <a:lnTo>
                  <a:pt x="150888" y="284480"/>
                </a:lnTo>
                <a:lnTo>
                  <a:pt x="149390" y="285750"/>
                </a:lnTo>
                <a:lnTo>
                  <a:pt x="153047" y="692150"/>
                </a:lnTo>
                <a:lnTo>
                  <a:pt x="149567" y="697230"/>
                </a:lnTo>
                <a:lnTo>
                  <a:pt x="134823" y="699770"/>
                </a:lnTo>
                <a:lnTo>
                  <a:pt x="129006" y="698500"/>
                </a:lnTo>
                <a:lnTo>
                  <a:pt x="126606" y="698500"/>
                </a:lnTo>
                <a:lnTo>
                  <a:pt x="124256" y="699770"/>
                </a:lnTo>
                <a:lnTo>
                  <a:pt x="123177" y="704850"/>
                </a:lnTo>
                <a:lnTo>
                  <a:pt x="124663" y="707390"/>
                </a:lnTo>
                <a:lnTo>
                  <a:pt x="140919" y="707390"/>
                </a:lnTo>
                <a:lnTo>
                  <a:pt x="157632" y="703580"/>
                </a:lnTo>
                <a:lnTo>
                  <a:pt x="159397" y="699770"/>
                </a:lnTo>
                <a:lnTo>
                  <a:pt x="161734" y="694690"/>
                </a:lnTo>
                <a:lnTo>
                  <a:pt x="161620" y="668020"/>
                </a:lnTo>
                <a:lnTo>
                  <a:pt x="158216" y="292100"/>
                </a:lnTo>
                <a:lnTo>
                  <a:pt x="183464" y="287020"/>
                </a:lnTo>
                <a:lnTo>
                  <a:pt x="184937" y="284480"/>
                </a:lnTo>
                <a:lnTo>
                  <a:pt x="185051" y="280670"/>
                </a:lnTo>
                <a:lnTo>
                  <a:pt x="183667" y="279400"/>
                </a:lnTo>
                <a:lnTo>
                  <a:pt x="171475" y="275590"/>
                </a:lnTo>
                <a:lnTo>
                  <a:pt x="159359" y="273050"/>
                </a:lnTo>
                <a:lnTo>
                  <a:pt x="157518" y="271780"/>
                </a:lnTo>
                <a:lnTo>
                  <a:pt x="156019" y="270510"/>
                </a:lnTo>
                <a:lnTo>
                  <a:pt x="152844" y="270510"/>
                </a:lnTo>
                <a:lnTo>
                  <a:pt x="151917" y="269240"/>
                </a:lnTo>
                <a:lnTo>
                  <a:pt x="150368" y="256540"/>
                </a:lnTo>
                <a:lnTo>
                  <a:pt x="155879" y="237490"/>
                </a:lnTo>
                <a:lnTo>
                  <a:pt x="156502" y="227330"/>
                </a:lnTo>
                <a:lnTo>
                  <a:pt x="155155" y="215900"/>
                </a:lnTo>
                <a:lnTo>
                  <a:pt x="157746" y="195580"/>
                </a:lnTo>
                <a:lnTo>
                  <a:pt x="168186" y="180340"/>
                </a:lnTo>
                <a:lnTo>
                  <a:pt x="169405" y="177800"/>
                </a:lnTo>
                <a:lnTo>
                  <a:pt x="171183" y="170180"/>
                </a:lnTo>
                <a:lnTo>
                  <a:pt x="171767" y="161290"/>
                </a:lnTo>
                <a:lnTo>
                  <a:pt x="171704" y="148590"/>
                </a:lnTo>
                <a:lnTo>
                  <a:pt x="161315" y="107950"/>
                </a:lnTo>
                <a:lnTo>
                  <a:pt x="160667" y="106680"/>
                </a:lnTo>
                <a:lnTo>
                  <a:pt x="160261" y="106680"/>
                </a:lnTo>
                <a:lnTo>
                  <a:pt x="160020" y="105410"/>
                </a:lnTo>
                <a:lnTo>
                  <a:pt x="161175" y="105410"/>
                </a:lnTo>
                <a:lnTo>
                  <a:pt x="162699" y="104140"/>
                </a:lnTo>
                <a:lnTo>
                  <a:pt x="166103" y="99060"/>
                </a:lnTo>
                <a:lnTo>
                  <a:pt x="166801" y="95250"/>
                </a:lnTo>
                <a:lnTo>
                  <a:pt x="166687" y="92710"/>
                </a:lnTo>
                <a:lnTo>
                  <a:pt x="182956" y="101600"/>
                </a:lnTo>
                <a:lnTo>
                  <a:pt x="224091" y="115570"/>
                </a:lnTo>
                <a:lnTo>
                  <a:pt x="232613" y="116840"/>
                </a:lnTo>
                <a:lnTo>
                  <a:pt x="236740" y="116840"/>
                </a:lnTo>
                <a:lnTo>
                  <a:pt x="244182" y="115570"/>
                </a:lnTo>
                <a:lnTo>
                  <a:pt x="252196" y="114300"/>
                </a:lnTo>
                <a:lnTo>
                  <a:pt x="258038" y="113030"/>
                </a:lnTo>
                <a:lnTo>
                  <a:pt x="258876" y="111760"/>
                </a:lnTo>
                <a:lnTo>
                  <a:pt x="267589" y="107950"/>
                </a:lnTo>
                <a:lnTo>
                  <a:pt x="273405" y="105410"/>
                </a:lnTo>
                <a:lnTo>
                  <a:pt x="280568" y="102870"/>
                </a:lnTo>
                <a:lnTo>
                  <a:pt x="287439" y="99060"/>
                </a:lnTo>
                <a:lnTo>
                  <a:pt x="293319" y="95250"/>
                </a:lnTo>
                <a:lnTo>
                  <a:pt x="298208" y="92710"/>
                </a:lnTo>
                <a:lnTo>
                  <a:pt x="306298" y="88900"/>
                </a:lnTo>
                <a:lnTo>
                  <a:pt x="313029" y="83820"/>
                </a:lnTo>
                <a:lnTo>
                  <a:pt x="320929" y="80010"/>
                </a:lnTo>
                <a:lnTo>
                  <a:pt x="325755" y="80010"/>
                </a:lnTo>
                <a:lnTo>
                  <a:pt x="327202" y="81280"/>
                </a:lnTo>
                <a:lnTo>
                  <a:pt x="330923" y="93980"/>
                </a:lnTo>
                <a:lnTo>
                  <a:pt x="329374" y="105410"/>
                </a:lnTo>
                <a:lnTo>
                  <a:pt x="324993" y="116840"/>
                </a:lnTo>
                <a:lnTo>
                  <a:pt x="323786" y="120650"/>
                </a:lnTo>
                <a:lnTo>
                  <a:pt x="322440" y="129540"/>
                </a:lnTo>
                <a:lnTo>
                  <a:pt x="322313" y="134620"/>
                </a:lnTo>
                <a:lnTo>
                  <a:pt x="322199" y="142240"/>
                </a:lnTo>
                <a:lnTo>
                  <a:pt x="322592" y="151130"/>
                </a:lnTo>
                <a:lnTo>
                  <a:pt x="323456" y="158750"/>
                </a:lnTo>
                <a:lnTo>
                  <a:pt x="325424" y="176530"/>
                </a:lnTo>
                <a:lnTo>
                  <a:pt x="326428" y="187960"/>
                </a:lnTo>
                <a:lnTo>
                  <a:pt x="326707" y="193040"/>
                </a:lnTo>
                <a:lnTo>
                  <a:pt x="326771" y="199390"/>
                </a:lnTo>
                <a:lnTo>
                  <a:pt x="325704" y="215900"/>
                </a:lnTo>
                <a:lnTo>
                  <a:pt x="325805" y="228600"/>
                </a:lnTo>
                <a:lnTo>
                  <a:pt x="329539" y="247650"/>
                </a:lnTo>
                <a:lnTo>
                  <a:pt x="330238" y="252730"/>
                </a:lnTo>
                <a:lnTo>
                  <a:pt x="331889" y="264160"/>
                </a:lnTo>
                <a:lnTo>
                  <a:pt x="301523" y="271780"/>
                </a:lnTo>
                <a:lnTo>
                  <a:pt x="299986" y="273050"/>
                </a:lnTo>
                <a:lnTo>
                  <a:pt x="299567" y="276860"/>
                </a:lnTo>
                <a:lnTo>
                  <a:pt x="300761" y="279400"/>
                </a:lnTo>
                <a:lnTo>
                  <a:pt x="326123" y="288290"/>
                </a:lnTo>
                <a:lnTo>
                  <a:pt x="330771" y="693420"/>
                </a:lnTo>
                <a:lnTo>
                  <a:pt x="331063" y="694690"/>
                </a:lnTo>
                <a:lnTo>
                  <a:pt x="332206" y="695960"/>
                </a:lnTo>
                <a:lnTo>
                  <a:pt x="336003" y="701040"/>
                </a:lnTo>
                <a:lnTo>
                  <a:pt x="343471" y="704850"/>
                </a:lnTo>
                <a:lnTo>
                  <a:pt x="355600" y="706120"/>
                </a:lnTo>
                <a:lnTo>
                  <a:pt x="367766" y="703580"/>
                </a:lnTo>
                <a:lnTo>
                  <a:pt x="375462" y="701040"/>
                </a:lnTo>
                <a:lnTo>
                  <a:pt x="379590" y="697230"/>
                </a:lnTo>
                <a:lnTo>
                  <a:pt x="381038" y="694690"/>
                </a:lnTo>
                <a:lnTo>
                  <a:pt x="381368" y="694690"/>
                </a:lnTo>
                <a:lnTo>
                  <a:pt x="381457" y="694016"/>
                </a:lnTo>
                <a:lnTo>
                  <a:pt x="381368" y="683260"/>
                </a:lnTo>
                <a:lnTo>
                  <a:pt x="374154" y="287020"/>
                </a:lnTo>
                <a:lnTo>
                  <a:pt x="394322" y="279400"/>
                </a:lnTo>
                <a:lnTo>
                  <a:pt x="395427" y="276860"/>
                </a:lnTo>
                <a:lnTo>
                  <a:pt x="394995" y="273050"/>
                </a:lnTo>
                <a:lnTo>
                  <a:pt x="393522" y="271780"/>
                </a:lnTo>
                <a:lnTo>
                  <a:pt x="379628" y="269240"/>
                </a:lnTo>
                <a:lnTo>
                  <a:pt x="370801" y="267970"/>
                </a:lnTo>
                <a:lnTo>
                  <a:pt x="365556" y="266700"/>
                </a:lnTo>
                <a:lnTo>
                  <a:pt x="364591" y="265430"/>
                </a:lnTo>
                <a:lnTo>
                  <a:pt x="366204" y="255270"/>
                </a:lnTo>
                <a:lnTo>
                  <a:pt x="371284" y="234950"/>
                </a:lnTo>
                <a:lnTo>
                  <a:pt x="372910" y="226060"/>
                </a:lnTo>
                <a:lnTo>
                  <a:pt x="373507" y="208280"/>
                </a:lnTo>
                <a:lnTo>
                  <a:pt x="374573" y="200660"/>
                </a:lnTo>
                <a:lnTo>
                  <a:pt x="382651" y="167640"/>
                </a:lnTo>
                <a:lnTo>
                  <a:pt x="384454" y="154940"/>
                </a:lnTo>
                <a:lnTo>
                  <a:pt x="385178" y="147320"/>
                </a:lnTo>
                <a:lnTo>
                  <a:pt x="385368" y="140970"/>
                </a:lnTo>
                <a:lnTo>
                  <a:pt x="385267" y="137160"/>
                </a:lnTo>
                <a:lnTo>
                  <a:pt x="384911" y="130810"/>
                </a:lnTo>
                <a:lnTo>
                  <a:pt x="384086" y="123190"/>
                </a:lnTo>
                <a:lnTo>
                  <a:pt x="378790" y="105410"/>
                </a:lnTo>
                <a:lnTo>
                  <a:pt x="376351" y="96520"/>
                </a:lnTo>
                <a:lnTo>
                  <a:pt x="381927" y="88900"/>
                </a:lnTo>
                <a:lnTo>
                  <a:pt x="383311" y="83820"/>
                </a:lnTo>
                <a:lnTo>
                  <a:pt x="382727" y="81280"/>
                </a:lnTo>
                <a:lnTo>
                  <a:pt x="381685" y="77470"/>
                </a:lnTo>
                <a:lnTo>
                  <a:pt x="388835" y="82550"/>
                </a:lnTo>
                <a:lnTo>
                  <a:pt x="399173" y="90170"/>
                </a:lnTo>
                <a:lnTo>
                  <a:pt x="410756" y="96520"/>
                </a:lnTo>
                <a:lnTo>
                  <a:pt x="421652" y="101600"/>
                </a:lnTo>
                <a:lnTo>
                  <a:pt x="425234" y="101600"/>
                </a:lnTo>
                <a:lnTo>
                  <a:pt x="429818" y="104140"/>
                </a:lnTo>
                <a:lnTo>
                  <a:pt x="444182" y="107950"/>
                </a:lnTo>
                <a:lnTo>
                  <a:pt x="453199" y="110490"/>
                </a:lnTo>
                <a:lnTo>
                  <a:pt x="461111" y="113030"/>
                </a:lnTo>
                <a:lnTo>
                  <a:pt x="467309" y="113030"/>
                </a:lnTo>
                <a:lnTo>
                  <a:pt x="499986" y="100330"/>
                </a:lnTo>
                <a:lnTo>
                  <a:pt x="507390" y="96520"/>
                </a:lnTo>
                <a:lnTo>
                  <a:pt x="517563" y="90170"/>
                </a:lnTo>
                <a:lnTo>
                  <a:pt x="528142" y="82550"/>
                </a:lnTo>
                <a:lnTo>
                  <a:pt x="536752" y="77470"/>
                </a:lnTo>
                <a:lnTo>
                  <a:pt x="536333" y="87630"/>
                </a:lnTo>
                <a:lnTo>
                  <a:pt x="544080" y="99060"/>
                </a:lnTo>
                <a:lnTo>
                  <a:pt x="544080" y="100330"/>
                </a:lnTo>
                <a:lnTo>
                  <a:pt x="543483" y="102870"/>
                </a:lnTo>
                <a:lnTo>
                  <a:pt x="540194" y="121920"/>
                </a:lnTo>
                <a:lnTo>
                  <a:pt x="539305" y="132080"/>
                </a:lnTo>
                <a:lnTo>
                  <a:pt x="539216" y="142240"/>
                </a:lnTo>
                <a:lnTo>
                  <a:pt x="540473" y="152400"/>
                </a:lnTo>
                <a:lnTo>
                  <a:pt x="543001" y="163830"/>
                </a:lnTo>
                <a:lnTo>
                  <a:pt x="546138" y="176530"/>
                </a:lnTo>
                <a:lnTo>
                  <a:pt x="549224" y="186690"/>
                </a:lnTo>
                <a:lnTo>
                  <a:pt x="552450" y="198120"/>
                </a:lnTo>
                <a:lnTo>
                  <a:pt x="552538" y="199390"/>
                </a:lnTo>
                <a:lnTo>
                  <a:pt x="552107" y="201930"/>
                </a:lnTo>
                <a:lnTo>
                  <a:pt x="551281" y="208280"/>
                </a:lnTo>
                <a:lnTo>
                  <a:pt x="550875" y="215900"/>
                </a:lnTo>
                <a:lnTo>
                  <a:pt x="550875" y="218440"/>
                </a:lnTo>
                <a:lnTo>
                  <a:pt x="551370" y="227330"/>
                </a:lnTo>
                <a:lnTo>
                  <a:pt x="553681" y="240030"/>
                </a:lnTo>
                <a:lnTo>
                  <a:pt x="553999" y="241300"/>
                </a:lnTo>
                <a:lnTo>
                  <a:pt x="559003" y="257810"/>
                </a:lnTo>
                <a:lnTo>
                  <a:pt x="556628" y="262890"/>
                </a:lnTo>
                <a:lnTo>
                  <a:pt x="553262" y="265430"/>
                </a:lnTo>
                <a:lnTo>
                  <a:pt x="546442" y="267970"/>
                </a:lnTo>
                <a:lnTo>
                  <a:pt x="537616" y="270510"/>
                </a:lnTo>
                <a:lnTo>
                  <a:pt x="528243" y="271780"/>
                </a:lnTo>
                <a:lnTo>
                  <a:pt x="526059" y="271780"/>
                </a:lnTo>
                <a:lnTo>
                  <a:pt x="524319" y="273050"/>
                </a:lnTo>
                <a:lnTo>
                  <a:pt x="524078" y="278130"/>
                </a:lnTo>
                <a:lnTo>
                  <a:pt x="525602" y="279400"/>
                </a:lnTo>
                <a:lnTo>
                  <a:pt x="547585" y="283210"/>
                </a:lnTo>
                <a:lnTo>
                  <a:pt x="548728" y="340360"/>
                </a:lnTo>
                <a:lnTo>
                  <a:pt x="551243" y="471170"/>
                </a:lnTo>
                <a:lnTo>
                  <a:pt x="552424" y="537210"/>
                </a:lnTo>
                <a:lnTo>
                  <a:pt x="553427" y="595630"/>
                </a:lnTo>
                <a:lnTo>
                  <a:pt x="554164" y="643890"/>
                </a:lnTo>
                <a:lnTo>
                  <a:pt x="554431" y="692150"/>
                </a:lnTo>
                <a:lnTo>
                  <a:pt x="554253" y="693420"/>
                </a:lnTo>
                <a:lnTo>
                  <a:pt x="554405" y="694690"/>
                </a:lnTo>
                <a:lnTo>
                  <a:pt x="554875" y="695960"/>
                </a:lnTo>
                <a:lnTo>
                  <a:pt x="559117" y="699770"/>
                </a:lnTo>
                <a:lnTo>
                  <a:pt x="566293" y="702310"/>
                </a:lnTo>
                <a:lnTo>
                  <a:pt x="574255" y="704850"/>
                </a:lnTo>
                <a:lnTo>
                  <a:pt x="580898" y="704850"/>
                </a:lnTo>
                <a:lnTo>
                  <a:pt x="592556" y="703580"/>
                </a:lnTo>
                <a:lnTo>
                  <a:pt x="600075" y="699770"/>
                </a:lnTo>
                <a:lnTo>
                  <a:pt x="604215" y="697230"/>
                </a:lnTo>
                <a:lnTo>
                  <a:pt x="604964" y="695960"/>
                </a:lnTo>
                <a:lnTo>
                  <a:pt x="605713" y="694690"/>
                </a:lnTo>
                <a:lnTo>
                  <a:pt x="606069" y="694690"/>
                </a:lnTo>
                <a:lnTo>
                  <a:pt x="606171" y="694016"/>
                </a:lnTo>
                <a:lnTo>
                  <a:pt x="606094" y="688340"/>
                </a:lnTo>
                <a:lnTo>
                  <a:pt x="593445" y="284480"/>
                </a:lnTo>
                <a:lnTo>
                  <a:pt x="617512" y="279400"/>
                </a:lnTo>
                <a:lnTo>
                  <a:pt x="619023" y="278130"/>
                </a:lnTo>
                <a:lnTo>
                  <a:pt x="619201" y="274320"/>
                </a:lnTo>
                <a:lnTo>
                  <a:pt x="617842" y="271780"/>
                </a:lnTo>
                <a:lnTo>
                  <a:pt x="590194" y="264160"/>
                </a:lnTo>
                <a:lnTo>
                  <a:pt x="589813" y="261620"/>
                </a:lnTo>
                <a:lnTo>
                  <a:pt x="588098" y="248920"/>
                </a:lnTo>
                <a:lnTo>
                  <a:pt x="594309" y="227330"/>
                </a:lnTo>
                <a:lnTo>
                  <a:pt x="596087" y="215900"/>
                </a:lnTo>
                <a:lnTo>
                  <a:pt x="589559" y="200660"/>
                </a:lnTo>
                <a:lnTo>
                  <a:pt x="591185" y="193040"/>
                </a:lnTo>
                <a:lnTo>
                  <a:pt x="595172" y="175260"/>
                </a:lnTo>
                <a:lnTo>
                  <a:pt x="598271" y="157480"/>
                </a:lnTo>
                <a:lnTo>
                  <a:pt x="600290" y="142240"/>
                </a:lnTo>
                <a:lnTo>
                  <a:pt x="601002" y="129540"/>
                </a:lnTo>
                <a:lnTo>
                  <a:pt x="600049" y="120650"/>
                </a:lnTo>
                <a:lnTo>
                  <a:pt x="597814" y="111760"/>
                </a:lnTo>
                <a:lnTo>
                  <a:pt x="595261" y="104140"/>
                </a:lnTo>
                <a:lnTo>
                  <a:pt x="593344" y="99060"/>
                </a:lnTo>
                <a:lnTo>
                  <a:pt x="593737" y="73660"/>
                </a:lnTo>
                <a:lnTo>
                  <a:pt x="599236" y="77470"/>
                </a:lnTo>
                <a:lnTo>
                  <a:pt x="607098" y="83820"/>
                </a:lnTo>
                <a:lnTo>
                  <a:pt x="613943" y="88900"/>
                </a:lnTo>
                <a:lnTo>
                  <a:pt x="622363" y="93980"/>
                </a:lnTo>
                <a:lnTo>
                  <a:pt x="635368" y="99060"/>
                </a:lnTo>
                <a:lnTo>
                  <a:pt x="649541" y="105410"/>
                </a:lnTo>
                <a:lnTo>
                  <a:pt x="661428" y="110490"/>
                </a:lnTo>
                <a:lnTo>
                  <a:pt x="675411" y="113030"/>
                </a:lnTo>
                <a:lnTo>
                  <a:pt x="687666" y="111760"/>
                </a:lnTo>
                <a:lnTo>
                  <a:pt x="699122" y="106680"/>
                </a:lnTo>
                <a:lnTo>
                  <a:pt x="703745" y="104140"/>
                </a:lnTo>
                <a:lnTo>
                  <a:pt x="710679" y="100330"/>
                </a:lnTo>
                <a:lnTo>
                  <a:pt x="726770" y="90170"/>
                </a:lnTo>
                <a:lnTo>
                  <a:pt x="733996" y="83820"/>
                </a:lnTo>
                <a:lnTo>
                  <a:pt x="735571" y="82550"/>
                </a:lnTo>
                <a:lnTo>
                  <a:pt x="737133" y="82550"/>
                </a:lnTo>
                <a:lnTo>
                  <a:pt x="736257" y="85090"/>
                </a:lnTo>
                <a:lnTo>
                  <a:pt x="735749" y="87630"/>
                </a:lnTo>
                <a:lnTo>
                  <a:pt x="736549" y="96520"/>
                </a:lnTo>
                <a:lnTo>
                  <a:pt x="741133" y="99060"/>
                </a:lnTo>
                <a:lnTo>
                  <a:pt x="743927" y="101600"/>
                </a:lnTo>
                <a:lnTo>
                  <a:pt x="744397" y="104140"/>
                </a:lnTo>
                <a:lnTo>
                  <a:pt x="744816" y="109220"/>
                </a:lnTo>
                <a:lnTo>
                  <a:pt x="742645" y="116840"/>
                </a:lnTo>
                <a:lnTo>
                  <a:pt x="740918" y="121920"/>
                </a:lnTo>
                <a:lnTo>
                  <a:pt x="739432" y="129540"/>
                </a:lnTo>
                <a:lnTo>
                  <a:pt x="738238" y="137160"/>
                </a:lnTo>
                <a:lnTo>
                  <a:pt x="737501" y="144780"/>
                </a:lnTo>
                <a:lnTo>
                  <a:pt x="737438" y="148590"/>
                </a:lnTo>
                <a:lnTo>
                  <a:pt x="737641" y="156210"/>
                </a:lnTo>
                <a:lnTo>
                  <a:pt x="739419" y="167640"/>
                </a:lnTo>
                <a:lnTo>
                  <a:pt x="742619" y="177800"/>
                </a:lnTo>
                <a:lnTo>
                  <a:pt x="747115" y="189230"/>
                </a:lnTo>
                <a:lnTo>
                  <a:pt x="750316" y="195580"/>
                </a:lnTo>
                <a:lnTo>
                  <a:pt x="748588" y="215900"/>
                </a:lnTo>
                <a:lnTo>
                  <a:pt x="749084" y="223520"/>
                </a:lnTo>
                <a:lnTo>
                  <a:pt x="751090" y="233680"/>
                </a:lnTo>
                <a:lnTo>
                  <a:pt x="752563" y="241300"/>
                </a:lnTo>
                <a:lnTo>
                  <a:pt x="753795" y="248920"/>
                </a:lnTo>
                <a:lnTo>
                  <a:pt x="754303" y="255270"/>
                </a:lnTo>
                <a:lnTo>
                  <a:pt x="753567" y="260350"/>
                </a:lnTo>
                <a:lnTo>
                  <a:pt x="752170" y="264160"/>
                </a:lnTo>
                <a:lnTo>
                  <a:pt x="726605" y="266700"/>
                </a:lnTo>
                <a:lnTo>
                  <a:pt x="722718" y="266700"/>
                </a:lnTo>
                <a:lnTo>
                  <a:pt x="718781" y="269240"/>
                </a:lnTo>
                <a:lnTo>
                  <a:pt x="717981" y="270510"/>
                </a:lnTo>
                <a:lnTo>
                  <a:pt x="718426" y="274320"/>
                </a:lnTo>
                <a:lnTo>
                  <a:pt x="719607" y="275590"/>
                </a:lnTo>
                <a:lnTo>
                  <a:pt x="744842" y="283210"/>
                </a:lnTo>
                <a:lnTo>
                  <a:pt x="753122" y="684530"/>
                </a:lnTo>
                <a:lnTo>
                  <a:pt x="756107" y="689610"/>
                </a:lnTo>
                <a:lnTo>
                  <a:pt x="763168" y="693420"/>
                </a:lnTo>
                <a:lnTo>
                  <a:pt x="771499" y="694690"/>
                </a:lnTo>
                <a:lnTo>
                  <a:pt x="786790" y="694690"/>
                </a:lnTo>
                <a:lnTo>
                  <a:pt x="794270" y="692150"/>
                </a:lnTo>
                <a:lnTo>
                  <a:pt x="799566" y="688340"/>
                </a:lnTo>
                <a:lnTo>
                  <a:pt x="800569" y="685800"/>
                </a:lnTo>
                <a:lnTo>
                  <a:pt x="801573" y="683260"/>
                </a:lnTo>
                <a:lnTo>
                  <a:pt x="800087" y="624840"/>
                </a:lnTo>
                <a:lnTo>
                  <a:pt x="791044" y="284480"/>
                </a:lnTo>
                <a:lnTo>
                  <a:pt x="816063" y="278130"/>
                </a:lnTo>
                <a:lnTo>
                  <a:pt x="817410" y="276860"/>
                </a:lnTo>
                <a:lnTo>
                  <a:pt x="817333" y="273050"/>
                </a:lnTo>
                <a:lnTo>
                  <a:pt x="815886" y="270510"/>
                </a:lnTo>
                <a:lnTo>
                  <a:pt x="788187" y="265430"/>
                </a:lnTo>
                <a:lnTo>
                  <a:pt x="788403" y="251460"/>
                </a:lnTo>
                <a:lnTo>
                  <a:pt x="796404" y="212090"/>
                </a:lnTo>
                <a:lnTo>
                  <a:pt x="792149" y="194310"/>
                </a:lnTo>
                <a:lnTo>
                  <a:pt x="791756" y="193040"/>
                </a:lnTo>
                <a:lnTo>
                  <a:pt x="791883" y="190500"/>
                </a:lnTo>
                <a:lnTo>
                  <a:pt x="799388" y="168910"/>
                </a:lnTo>
                <a:lnTo>
                  <a:pt x="800976" y="160020"/>
                </a:lnTo>
                <a:lnTo>
                  <a:pt x="801217" y="149860"/>
                </a:lnTo>
                <a:lnTo>
                  <a:pt x="801128" y="147320"/>
                </a:lnTo>
                <a:lnTo>
                  <a:pt x="800100" y="135890"/>
                </a:lnTo>
                <a:lnTo>
                  <a:pt x="797483" y="125730"/>
                </a:lnTo>
                <a:lnTo>
                  <a:pt x="796772" y="123190"/>
                </a:lnTo>
                <a:lnTo>
                  <a:pt x="790384" y="105410"/>
                </a:lnTo>
                <a:lnTo>
                  <a:pt x="791895" y="97790"/>
                </a:lnTo>
                <a:lnTo>
                  <a:pt x="793102" y="95250"/>
                </a:lnTo>
                <a:lnTo>
                  <a:pt x="795909" y="86360"/>
                </a:lnTo>
                <a:lnTo>
                  <a:pt x="796467" y="83820"/>
                </a:lnTo>
                <a:lnTo>
                  <a:pt x="803490" y="90170"/>
                </a:lnTo>
                <a:lnTo>
                  <a:pt x="809523" y="93980"/>
                </a:lnTo>
                <a:lnTo>
                  <a:pt x="816140" y="99060"/>
                </a:lnTo>
                <a:lnTo>
                  <a:pt x="823023" y="101600"/>
                </a:lnTo>
                <a:lnTo>
                  <a:pt x="826998" y="104140"/>
                </a:lnTo>
                <a:lnTo>
                  <a:pt x="846124" y="111760"/>
                </a:lnTo>
                <a:lnTo>
                  <a:pt x="856119" y="116840"/>
                </a:lnTo>
                <a:lnTo>
                  <a:pt x="867854" y="119380"/>
                </a:lnTo>
                <a:lnTo>
                  <a:pt x="872769" y="118110"/>
                </a:lnTo>
                <a:lnTo>
                  <a:pt x="878662" y="116840"/>
                </a:lnTo>
                <a:lnTo>
                  <a:pt x="880541" y="115570"/>
                </a:lnTo>
                <a:lnTo>
                  <a:pt x="891870" y="115570"/>
                </a:lnTo>
                <a:lnTo>
                  <a:pt x="894499" y="114300"/>
                </a:lnTo>
                <a:lnTo>
                  <a:pt x="897928" y="110490"/>
                </a:lnTo>
                <a:lnTo>
                  <a:pt x="899071" y="109220"/>
                </a:lnTo>
                <a:lnTo>
                  <a:pt x="901674" y="107950"/>
                </a:lnTo>
                <a:lnTo>
                  <a:pt x="911783" y="101600"/>
                </a:lnTo>
                <a:lnTo>
                  <a:pt x="915111" y="97790"/>
                </a:lnTo>
                <a:lnTo>
                  <a:pt x="917638" y="96520"/>
                </a:lnTo>
                <a:lnTo>
                  <a:pt x="920699" y="93980"/>
                </a:lnTo>
                <a:lnTo>
                  <a:pt x="920597" y="95250"/>
                </a:lnTo>
                <a:lnTo>
                  <a:pt x="920521" y="97790"/>
                </a:lnTo>
                <a:lnTo>
                  <a:pt x="921550" y="104140"/>
                </a:lnTo>
                <a:lnTo>
                  <a:pt x="923874" y="106680"/>
                </a:lnTo>
                <a:lnTo>
                  <a:pt x="927455" y="109220"/>
                </a:lnTo>
                <a:lnTo>
                  <a:pt x="930998" y="109220"/>
                </a:lnTo>
                <a:lnTo>
                  <a:pt x="931532" y="114300"/>
                </a:lnTo>
                <a:lnTo>
                  <a:pt x="931532" y="119380"/>
                </a:lnTo>
                <a:lnTo>
                  <a:pt x="930389" y="120650"/>
                </a:lnTo>
                <a:lnTo>
                  <a:pt x="923378" y="132080"/>
                </a:lnTo>
                <a:lnTo>
                  <a:pt x="922096" y="138430"/>
                </a:lnTo>
                <a:lnTo>
                  <a:pt x="921131" y="144780"/>
                </a:lnTo>
                <a:lnTo>
                  <a:pt x="921016" y="152400"/>
                </a:lnTo>
                <a:lnTo>
                  <a:pt x="921334" y="157480"/>
                </a:lnTo>
                <a:lnTo>
                  <a:pt x="936282" y="209550"/>
                </a:lnTo>
                <a:lnTo>
                  <a:pt x="936282" y="217170"/>
                </a:lnTo>
                <a:lnTo>
                  <a:pt x="939304" y="228600"/>
                </a:lnTo>
                <a:lnTo>
                  <a:pt x="939431" y="232410"/>
                </a:lnTo>
                <a:lnTo>
                  <a:pt x="941285" y="252730"/>
                </a:lnTo>
                <a:lnTo>
                  <a:pt x="939787" y="264160"/>
                </a:lnTo>
                <a:lnTo>
                  <a:pt x="928344" y="266700"/>
                </a:lnTo>
                <a:lnTo>
                  <a:pt x="916178" y="267970"/>
                </a:lnTo>
                <a:lnTo>
                  <a:pt x="914412" y="269240"/>
                </a:lnTo>
                <a:lnTo>
                  <a:pt x="914260" y="274320"/>
                </a:lnTo>
                <a:lnTo>
                  <a:pt x="915898" y="276860"/>
                </a:lnTo>
                <a:lnTo>
                  <a:pt x="921842" y="276860"/>
                </a:lnTo>
                <a:lnTo>
                  <a:pt x="929919" y="278130"/>
                </a:lnTo>
                <a:lnTo>
                  <a:pt x="939660" y="279400"/>
                </a:lnTo>
                <a:lnTo>
                  <a:pt x="959231" y="279400"/>
                </a:lnTo>
                <a:lnTo>
                  <a:pt x="973975" y="278130"/>
                </a:lnTo>
                <a:lnTo>
                  <a:pt x="995870" y="278130"/>
                </a:lnTo>
                <a:lnTo>
                  <a:pt x="997686" y="275590"/>
                </a:lnTo>
                <a:lnTo>
                  <a:pt x="997788" y="270510"/>
                </a:lnTo>
                <a:lnTo>
                  <a:pt x="996048" y="269240"/>
                </a:lnTo>
                <a:lnTo>
                  <a:pt x="984859" y="267970"/>
                </a:lnTo>
                <a:lnTo>
                  <a:pt x="975588" y="265430"/>
                </a:lnTo>
                <a:lnTo>
                  <a:pt x="974407" y="264160"/>
                </a:lnTo>
                <a:lnTo>
                  <a:pt x="974674" y="261620"/>
                </a:lnTo>
                <a:lnTo>
                  <a:pt x="979347" y="240030"/>
                </a:lnTo>
                <a:lnTo>
                  <a:pt x="980719" y="232410"/>
                </a:lnTo>
                <a:lnTo>
                  <a:pt x="981989" y="223520"/>
                </a:lnTo>
                <a:lnTo>
                  <a:pt x="982764" y="217170"/>
                </a:lnTo>
                <a:lnTo>
                  <a:pt x="981976" y="205740"/>
                </a:lnTo>
                <a:lnTo>
                  <a:pt x="977963" y="199390"/>
                </a:lnTo>
                <a:lnTo>
                  <a:pt x="977861" y="196850"/>
                </a:lnTo>
                <a:lnTo>
                  <a:pt x="981049" y="166370"/>
                </a:lnTo>
                <a:lnTo>
                  <a:pt x="981544" y="158750"/>
                </a:lnTo>
                <a:lnTo>
                  <a:pt x="981659" y="156210"/>
                </a:lnTo>
                <a:lnTo>
                  <a:pt x="981760" y="152400"/>
                </a:lnTo>
                <a:lnTo>
                  <a:pt x="981646" y="147320"/>
                </a:lnTo>
                <a:lnTo>
                  <a:pt x="981278" y="142240"/>
                </a:lnTo>
                <a:lnTo>
                  <a:pt x="979932" y="134620"/>
                </a:lnTo>
                <a:lnTo>
                  <a:pt x="978128" y="129540"/>
                </a:lnTo>
                <a:lnTo>
                  <a:pt x="976198" y="123190"/>
                </a:lnTo>
                <a:lnTo>
                  <a:pt x="974331" y="119380"/>
                </a:lnTo>
                <a:lnTo>
                  <a:pt x="971931" y="109220"/>
                </a:lnTo>
                <a:lnTo>
                  <a:pt x="971257" y="101600"/>
                </a:lnTo>
                <a:lnTo>
                  <a:pt x="972439" y="97790"/>
                </a:lnTo>
                <a:lnTo>
                  <a:pt x="972680" y="96520"/>
                </a:lnTo>
                <a:lnTo>
                  <a:pt x="972858" y="93980"/>
                </a:lnTo>
                <a:lnTo>
                  <a:pt x="978839" y="99060"/>
                </a:lnTo>
                <a:lnTo>
                  <a:pt x="985304" y="105410"/>
                </a:lnTo>
                <a:lnTo>
                  <a:pt x="991336" y="109220"/>
                </a:lnTo>
                <a:lnTo>
                  <a:pt x="996035" y="113030"/>
                </a:lnTo>
                <a:lnTo>
                  <a:pt x="1000506" y="115570"/>
                </a:lnTo>
                <a:lnTo>
                  <a:pt x="1008456" y="118110"/>
                </a:lnTo>
                <a:lnTo>
                  <a:pt x="1026566" y="125730"/>
                </a:lnTo>
                <a:lnTo>
                  <a:pt x="1032878" y="128270"/>
                </a:lnTo>
                <a:lnTo>
                  <a:pt x="1051699" y="125730"/>
                </a:lnTo>
                <a:lnTo>
                  <a:pt x="1064031" y="125730"/>
                </a:lnTo>
                <a:lnTo>
                  <a:pt x="1065314" y="119380"/>
                </a:lnTo>
                <a:lnTo>
                  <a:pt x="1066330" y="114300"/>
                </a:lnTo>
                <a:close/>
              </a:path>
              <a:path w="1410334" h="707390">
                <a:moveTo>
                  <a:pt x="1410055" y="689724"/>
                </a:moveTo>
                <a:lnTo>
                  <a:pt x="1408087" y="687755"/>
                </a:lnTo>
                <a:lnTo>
                  <a:pt x="989914" y="687755"/>
                </a:lnTo>
                <a:lnTo>
                  <a:pt x="976706" y="295592"/>
                </a:lnTo>
                <a:lnTo>
                  <a:pt x="976706" y="285026"/>
                </a:lnTo>
                <a:lnTo>
                  <a:pt x="975398" y="283298"/>
                </a:lnTo>
                <a:lnTo>
                  <a:pt x="971753" y="282232"/>
                </a:lnTo>
                <a:lnTo>
                  <a:pt x="965987" y="282295"/>
                </a:lnTo>
                <a:lnTo>
                  <a:pt x="946480" y="283540"/>
                </a:lnTo>
                <a:lnTo>
                  <a:pt x="934123" y="281127"/>
                </a:lnTo>
                <a:lnTo>
                  <a:pt x="932751" y="281470"/>
                </a:lnTo>
                <a:lnTo>
                  <a:pt x="930719" y="283210"/>
                </a:lnTo>
                <a:lnTo>
                  <a:pt x="930160" y="284480"/>
                </a:lnTo>
                <a:lnTo>
                  <a:pt x="941819" y="672477"/>
                </a:lnTo>
                <a:lnTo>
                  <a:pt x="942543" y="673773"/>
                </a:lnTo>
                <a:lnTo>
                  <a:pt x="951534" y="679691"/>
                </a:lnTo>
                <a:lnTo>
                  <a:pt x="972731" y="679691"/>
                </a:lnTo>
                <a:lnTo>
                  <a:pt x="974699" y="677722"/>
                </a:lnTo>
                <a:lnTo>
                  <a:pt x="974699" y="672884"/>
                </a:lnTo>
                <a:lnTo>
                  <a:pt x="972731" y="670915"/>
                </a:lnTo>
                <a:lnTo>
                  <a:pt x="956779" y="670915"/>
                </a:lnTo>
                <a:lnTo>
                  <a:pt x="950480" y="668274"/>
                </a:lnTo>
                <a:lnTo>
                  <a:pt x="939126" y="290842"/>
                </a:lnTo>
                <a:lnTo>
                  <a:pt x="950277" y="292049"/>
                </a:lnTo>
                <a:lnTo>
                  <a:pt x="967930" y="291185"/>
                </a:lnTo>
                <a:lnTo>
                  <a:pt x="981367" y="694664"/>
                </a:lnTo>
                <a:lnTo>
                  <a:pt x="983310" y="696531"/>
                </a:lnTo>
                <a:lnTo>
                  <a:pt x="1405661" y="696531"/>
                </a:lnTo>
                <a:lnTo>
                  <a:pt x="1408087" y="696531"/>
                </a:lnTo>
                <a:lnTo>
                  <a:pt x="1410055" y="694563"/>
                </a:lnTo>
                <a:lnTo>
                  <a:pt x="1410055" y="689724"/>
                </a:lnTo>
                <a:close/>
              </a:path>
            </a:pathLst>
          </a:custGeom>
          <a:solidFill>
            <a:srgbClr val="FFFFFF"/>
          </a:solidFill>
        </p:spPr>
        <p:txBody>
          <a:bodyPr wrap="square" lIns="0" tIns="0" rIns="0" bIns="0" rtlCol="0"/>
          <a:lstStyle/>
          <a:p>
            <a:endParaRPr/>
          </a:p>
        </p:txBody>
      </p:sp>
      <p:grpSp>
        <p:nvGrpSpPr>
          <p:cNvPr id="7" name="object 7"/>
          <p:cNvGrpSpPr/>
          <p:nvPr/>
        </p:nvGrpSpPr>
        <p:grpSpPr>
          <a:xfrm>
            <a:off x="9318081" y="5991566"/>
            <a:ext cx="619125" cy="670560"/>
            <a:chOff x="9318081" y="5991566"/>
            <a:chExt cx="619125" cy="670560"/>
          </a:xfrm>
        </p:grpSpPr>
        <p:sp>
          <p:nvSpPr>
            <p:cNvPr id="8" name="object 8"/>
            <p:cNvSpPr/>
            <p:nvPr/>
          </p:nvSpPr>
          <p:spPr>
            <a:xfrm>
              <a:off x="9334260" y="5991566"/>
              <a:ext cx="602615" cy="670560"/>
            </a:xfrm>
            <a:custGeom>
              <a:avLst/>
              <a:gdLst/>
              <a:ahLst/>
              <a:cxnLst/>
              <a:rect l="l" t="t" r="r" b="b"/>
              <a:pathLst>
                <a:path w="602615" h="670559">
                  <a:moveTo>
                    <a:pt x="416029" y="645159"/>
                  </a:moveTo>
                  <a:lnTo>
                    <a:pt x="385063" y="645159"/>
                  </a:lnTo>
                  <a:lnTo>
                    <a:pt x="403777" y="652779"/>
                  </a:lnTo>
                  <a:lnTo>
                    <a:pt x="426440" y="660399"/>
                  </a:lnTo>
                  <a:lnTo>
                    <a:pt x="446932" y="668019"/>
                  </a:lnTo>
                  <a:lnTo>
                    <a:pt x="459130" y="670559"/>
                  </a:lnTo>
                  <a:lnTo>
                    <a:pt x="470268" y="670559"/>
                  </a:lnTo>
                  <a:lnTo>
                    <a:pt x="473925" y="669289"/>
                  </a:lnTo>
                  <a:lnTo>
                    <a:pt x="478015" y="660399"/>
                  </a:lnTo>
                  <a:lnTo>
                    <a:pt x="464667" y="660399"/>
                  </a:lnTo>
                  <a:lnTo>
                    <a:pt x="463740" y="659129"/>
                  </a:lnTo>
                  <a:lnTo>
                    <a:pt x="459181" y="659129"/>
                  </a:lnTo>
                  <a:lnTo>
                    <a:pt x="449965" y="656589"/>
                  </a:lnTo>
                  <a:lnTo>
                    <a:pt x="432298" y="651509"/>
                  </a:lnTo>
                  <a:lnTo>
                    <a:pt x="416029" y="645159"/>
                  </a:lnTo>
                  <a:close/>
                </a:path>
                <a:path w="602615" h="670559">
                  <a:moveTo>
                    <a:pt x="377050" y="580389"/>
                  </a:moveTo>
                  <a:lnTo>
                    <a:pt x="374548" y="580389"/>
                  </a:lnTo>
                  <a:lnTo>
                    <a:pt x="370306" y="581659"/>
                  </a:lnTo>
                  <a:lnTo>
                    <a:pt x="368973" y="584199"/>
                  </a:lnTo>
                  <a:lnTo>
                    <a:pt x="369074" y="586739"/>
                  </a:lnTo>
                  <a:lnTo>
                    <a:pt x="400107" y="621029"/>
                  </a:lnTo>
                  <a:lnTo>
                    <a:pt x="418871" y="627379"/>
                  </a:lnTo>
                  <a:lnTo>
                    <a:pt x="432560" y="632459"/>
                  </a:lnTo>
                  <a:lnTo>
                    <a:pt x="468833" y="651509"/>
                  </a:lnTo>
                  <a:lnTo>
                    <a:pt x="469620" y="652779"/>
                  </a:lnTo>
                  <a:lnTo>
                    <a:pt x="466775" y="659129"/>
                  </a:lnTo>
                  <a:lnTo>
                    <a:pt x="465962" y="660399"/>
                  </a:lnTo>
                  <a:lnTo>
                    <a:pt x="478015" y="660399"/>
                  </a:lnTo>
                  <a:lnTo>
                    <a:pt x="478599" y="659129"/>
                  </a:lnTo>
                  <a:lnTo>
                    <a:pt x="480067" y="652779"/>
                  </a:lnTo>
                  <a:lnTo>
                    <a:pt x="478382" y="646429"/>
                  </a:lnTo>
                  <a:lnTo>
                    <a:pt x="436946" y="622299"/>
                  </a:lnTo>
                  <a:lnTo>
                    <a:pt x="411033" y="613409"/>
                  </a:lnTo>
                  <a:lnTo>
                    <a:pt x="398872" y="608329"/>
                  </a:lnTo>
                  <a:lnTo>
                    <a:pt x="388363" y="603249"/>
                  </a:lnTo>
                  <a:lnTo>
                    <a:pt x="381876" y="598169"/>
                  </a:lnTo>
                  <a:lnTo>
                    <a:pt x="416683" y="598169"/>
                  </a:lnTo>
                  <a:lnTo>
                    <a:pt x="410476" y="593089"/>
                  </a:lnTo>
                  <a:lnTo>
                    <a:pt x="395370" y="593089"/>
                  </a:lnTo>
                  <a:lnTo>
                    <a:pt x="386638" y="589279"/>
                  </a:lnTo>
                  <a:lnTo>
                    <a:pt x="380803" y="584199"/>
                  </a:lnTo>
                  <a:lnTo>
                    <a:pt x="378625" y="582929"/>
                  </a:lnTo>
                  <a:lnTo>
                    <a:pt x="377050" y="580389"/>
                  </a:lnTo>
                  <a:close/>
                </a:path>
                <a:path w="602615" h="670559">
                  <a:moveTo>
                    <a:pt x="409521" y="642619"/>
                  </a:moveTo>
                  <a:lnTo>
                    <a:pt x="362064" y="642619"/>
                  </a:lnTo>
                  <a:lnTo>
                    <a:pt x="364604" y="646429"/>
                  </a:lnTo>
                  <a:lnTo>
                    <a:pt x="368439" y="650239"/>
                  </a:lnTo>
                  <a:lnTo>
                    <a:pt x="378752" y="650239"/>
                  </a:lnTo>
                  <a:lnTo>
                    <a:pt x="382562" y="647699"/>
                  </a:lnTo>
                  <a:lnTo>
                    <a:pt x="385063" y="645159"/>
                  </a:lnTo>
                  <a:lnTo>
                    <a:pt x="416029" y="645159"/>
                  </a:lnTo>
                  <a:lnTo>
                    <a:pt x="409521" y="642619"/>
                  </a:lnTo>
                  <a:close/>
                </a:path>
                <a:path w="602615" h="670559">
                  <a:moveTo>
                    <a:pt x="236677" y="566419"/>
                  </a:moveTo>
                  <a:lnTo>
                    <a:pt x="228625" y="567689"/>
                  </a:lnTo>
                  <a:lnTo>
                    <a:pt x="231305" y="575309"/>
                  </a:lnTo>
                  <a:lnTo>
                    <a:pt x="337032" y="621029"/>
                  </a:lnTo>
                  <a:lnTo>
                    <a:pt x="337896" y="626109"/>
                  </a:lnTo>
                  <a:lnTo>
                    <a:pt x="340347" y="636269"/>
                  </a:lnTo>
                  <a:lnTo>
                    <a:pt x="351015" y="645159"/>
                  </a:lnTo>
                  <a:lnTo>
                    <a:pt x="359181" y="645159"/>
                  </a:lnTo>
                  <a:lnTo>
                    <a:pt x="360730" y="643889"/>
                  </a:lnTo>
                  <a:lnTo>
                    <a:pt x="362064" y="642619"/>
                  </a:lnTo>
                  <a:lnTo>
                    <a:pt x="409521" y="642619"/>
                  </a:lnTo>
                  <a:lnTo>
                    <a:pt x="402508" y="640079"/>
                  </a:lnTo>
                  <a:lnTo>
                    <a:pt x="373710" y="640079"/>
                  </a:lnTo>
                  <a:lnTo>
                    <a:pt x="372554" y="638809"/>
                  </a:lnTo>
                  <a:lnTo>
                    <a:pt x="369874" y="634999"/>
                  </a:lnTo>
                  <a:lnTo>
                    <a:pt x="369438" y="633729"/>
                  </a:lnTo>
                  <a:lnTo>
                    <a:pt x="354215" y="633729"/>
                  </a:lnTo>
                  <a:lnTo>
                    <a:pt x="349605" y="629919"/>
                  </a:lnTo>
                  <a:lnTo>
                    <a:pt x="347865" y="619759"/>
                  </a:lnTo>
                  <a:lnTo>
                    <a:pt x="347408" y="614679"/>
                  </a:lnTo>
                  <a:lnTo>
                    <a:pt x="346138" y="613409"/>
                  </a:lnTo>
                  <a:lnTo>
                    <a:pt x="344246" y="612139"/>
                  </a:lnTo>
                  <a:lnTo>
                    <a:pt x="236677" y="566419"/>
                  </a:lnTo>
                  <a:close/>
                </a:path>
                <a:path w="602615" h="670559">
                  <a:moveTo>
                    <a:pt x="382244" y="632459"/>
                  </a:moveTo>
                  <a:lnTo>
                    <a:pt x="379094" y="633729"/>
                  </a:lnTo>
                  <a:lnTo>
                    <a:pt x="377913" y="636269"/>
                  </a:lnTo>
                  <a:lnTo>
                    <a:pt x="376339" y="640079"/>
                  </a:lnTo>
                  <a:lnTo>
                    <a:pt x="402508" y="640079"/>
                  </a:lnTo>
                  <a:lnTo>
                    <a:pt x="384975" y="633729"/>
                  </a:lnTo>
                  <a:lnTo>
                    <a:pt x="382244" y="632459"/>
                  </a:lnTo>
                  <a:close/>
                </a:path>
                <a:path w="602615" h="670559">
                  <a:moveTo>
                    <a:pt x="365912" y="627379"/>
                  </a:moveTo>
                  <a:lnTo>
                    <a:pt x="361391" y="627379"/>
                  </a:lnTo>
                  <a:lnTo>
                    <a:pt x="359371" y="628649"/>
                  </a:lnTo>
                  <a:lnTo>
                    <a:pt x="357644" y="632459"/>
                  </a:lnTo>
                  <a:lnTo>
                    <a:pt x="355942" y="633729"/>
                  </a:lnTo>
                  <a:lnTo>
                    <a:pt x="369438" y="633729"/>
                  </a:lnTo>
                  <a:lnTo>
                    <a:pt x="368566" y="631189"/>
                  </a:lnTo>
                  <a:lnTo>
                    <a:pt x="367830" y="629919"/>
                  </a:lnTo>
                  <a:lnTo>
                    <a:pt x="365912" y="627379"/>
                  </a:lnTo>
                  <a:close/>
                </a:path>
                <a:path w="602615" h="670559">
                  <a:moveTo>
                    <a:pt x="416683" y="598169"/>
                  </a:moveTo>
                  <a:lnTo>
                    <a:pt x="381876" y="598169"/>
                  </a:lnTo>
                  <a:lnTo>
                    <a:pt x="387001" y="600709"/>
                  </a:lnTo>
                  <a:lnTo>
                    <a:pt x="392847" y="603249"/>
                  </a:lnTo>
                  <a:lnTo>
                    <a:pt x="399319" y="604519"/>
                  </a:lnTo>
                  <a:lnTo>
                    <a:pt x="407111" y="604519"/>
                  </a:lnTo>
                  <a:lnTo>
                    <a:pt x="409295" y="607059"/>
                  </a:lnTo>
                  <a:lnTo>
                    <a:pt x="410717" y="607059"/>
                  </a:lnTo>
                  <a:lnTo>
                    <a:pt x="415946" y="610869"/>
                  </a:lnTo>
                  <a:lnTo>
                    <a:pt x="422446" y="614679"/>
                  </a:lnTo>
                  <a:lnTo>
                    <a:pt x="429613" y="614679"/>
                  </a:lnTo>
                  <a:lnTo>
                    <a:pt x="436841" y="610869"/>
                  </a:lnTo>
                  <a:lnTo>
                    <a:pt x="441752" y="605789"/>
                  </a:lnTo>
                  <a:lnTo>
                    <a:pt x="427024" y="605789"/>
                  </a:lnTo>
                  <a:lnTo>
                    <a:pt x="424484" y="604519"/>
                  </a:lnTo>
                  <a:lnTo>
                    <a:pt x="416683" y="598169"/>
                  </a:lnTo>
                  <a:close/>
                </a:path>
                <a:path w="602615" h="670559">
                  <a:moveTo>
                    <a:pt x="451932" y="581659"/>
                  </a:moveTo>
                  <a:lnTo>
                    <a:pt x="439165" y="581659"/>
                  </a:lnTo>
                  <a:lnTo>
                    <a:pt x="440397" y="582929"/>
                  </a:lnTo>
                  <a:lnTo>
                    <a:pt x="441985" y="585469"/>
                  </a:lnTo>
                  <a:lnTo>
                    <a:pt x="442353" y="586739"/>
                  </a:lnTo>
                  <a:lnTo>
                    <a:pt x="442544" y="589279"/>
                  </a:lnTo>
                  <a:lnTo>
                    <a:pt x="429044" y="603249"/>
                  </a:lnTo>
                  <a:lnTo>
                    <a:pt x="427024" y="605789"/>
                  </a:lnTo>
                  <a:lnTo>
                    <a:pt x="441752" y="605789"/>
                  </a:lnTo>
                  <a:lnTo>
                    <a:pt x="444207" y="603249"/>
                  </a:lnTo>
                  <a:lnTo>
                    <a:pt x="450018" y="595629"/>
                  </a:lnTo>
                  <a:lnTo>
                    <a:pt x="452961" y="588009"/>
                  </a:lnTo>
                  <a:lnTo>
                    <a:pt x="451932" y="581659"/>
                  </a:lnTo>
                  <a:close/>
                </a:path>
                <a:path w="602615" h="670559">
                  <a:moveTo>
                    <a:pt x="426797" y="147319"/>
                  </a:moveTo>
                  <a:lnTo>
                    <a:pt x="394576" y="147319"/>
                  </a:lnTo>
                  <a:lnTo>
                    <a:pt x="404481" y="149859"/>
                  </a:lnTo>
                  <a:lnTo>
                    <a:pt x="415607" y="153669"/>
                  </a:lnTo>
                  <a:lnTo>
                    <a:pt x="422013" y="157479"/>
                  </a:lnTo>
                  <a:lnTo>
                    <a:pt x="428791" y="161289"/>
                  </a:lnTo>
                  <a:lnTo>
                    <a:pt x="435886" y="167639"/>
                  </a:lnTo>
                  <a:lnTo>
                    <a:pt x="443242" y="173989"/>
                  </a:lnTo>
                  <a:lnTo>
                    <a:pt x="451103" y="180339"/>
                  </a:lnTo>
                  <a:lnTo>
                    <a:pt x="455282" y="184149"/>
                  </a:lnTo>
                  <a:lnTo>
                    <a:pt x="468082" y="193039"/>
                  </a:lnTo>
                  <a:lnTo>
                    <a:pt x="482020" y="203199"/>
                  </a:lnTo>
                  <a:lnTo>
                    <a:pt x="495431" y="209549"/>
                  </a:lnTo>
                  <a:lnTo>
                    <a:pt x="506653" y="214629"/>
                  </a:lnTo>
                  <a:lnTo>
                    <a:pt x="514210" y="217169"/>
                  </a:lnTo>
                  <a:lnTo>
                    <a:pt x="531088" y="240029"/>
                  </a:lnTo>
                  <a:lnTo>
                    <a:pt x="534644" y="241299"/>
                  </a:lnTo>
                  <a:lnTo>
                    <a:pt x="535698" y="242569"/>
                  </a:lnTo>
                  <a:lnTo>
                    <a:pt x="543280" y="248919"/>
                  </a:lnTo>
                  <a:lnTo>
                    <a:pt x="551722" y="255269"/>
                  </a:lnTo>
                  <a:lnTo>
                    <a:pt x="561489" y="262889"/>
                  </a:lnTo>
                  <a:lnTo>
                    <a:pt x="582612" y="278129"/>
                  </a:lnTo>
                  <a:lnTo>
                    <a:pt x="587717" y="280669"/>
                  </a:lnTo>
                  <a:lnTo>
                    <a:pt x="590626" y="284479"/>
                  </a:lnTo>
                  <a:lnTo>
                    <a:pt x="591527" y="289559"/>
                  </a:lnTo>
                  <a:lnTo>
                    <a:pt x="591589" y="297179"/>
                  </a:lnTo>
                  <a:lnTo>
                    <a:pt x="589926" y="303529"/>
                  </a:lnTo>
                  <a:lnTo>
                    <a:pt x="587250" y="309879"/>
                  </a:lnTo>
                  <a:lnTo>
                    <a:pt x="584276" y="313689"/>
                  </a:lnTo>
                  <a:lnTo>
                    <a:pt x="572365" y="327659"/>
                  </a:lnTo>
                  <a:lnTo>
                    <a:pt x="558696" y="346709"/>
                  </a:lnTo>
                  <a:lnTo>
                    <a:pt x="546158" y="364489"/>
                  </a:lnTo>
                  <a:lnTo>
                    <a:pt x="537641" y="378459"/>
                  </a:lnTo>
                  <a:lnTo>
                    <a:pt x="530270" y="388619"/>
                  </a:lnTo>
                  <a:lnTo>
                    <a:pt x="517159" y="407669"/>
                  </a:lnTo>
                  <a:lnTo>
                    <a:pt x="501158" y="427989"/>
                  </a:lnTo>
                  <a:lnTo>
                    <a:pt x="471100" y="468629"/>
                  </a:lnTo>
                  <a:lnTo>
                    <a:pt x="452742" y="504189"/>
                  </a:lnTo>
                  <a:lnTo>
                    <a:pt x="451205" y="514349"/>
                  </a:lnTo>
                  <a:lnTo>
                    <a:pt x="442252" y="525779"/>
                  </a:lnTo>
                  <a:lnTo>
                    <a:pt x="438353" y="535939"/>
                  </a:lnTo>
                  <a:lnTo>
                    <a:pt x="433184" y="539749"/>
                  </a:lnTo>
                  <a:lnTo>
                    <a:pt x="427026" y="546099"/>
                  </a:lnTo>
                  <a:lnTo>
                    <a:pt x="424329" y="554989"/>
                  </a:lnTo>
                  <a:lnTo>
                    <a:pt x="423893" y="562609"/>
                  </a:lnTo>
                  <a:lnTo>
                    <a:pt x="424522" y="570229"/>
                  </a:lnTo>
                  <a:lnTo>
                    <a:pt x="425195" y="576579"/>
                  </a:lnTo>
                  <a:lnTo>
                    <a:pt x="424891" y="581659"/>
                  </a:lnTo>
                  <a:lnTo>
                    <a:pt x="426186" y="584199"/>
                  </a:lnTo>
                  <a:lnTo>
                    <a:pt x="431571" y="586739"/>
                  </a:lnTo>
                  <a:lnTo>
                    <a:pt x="434454" y="584199"/>
                  </a:lnTo>
                  <a:lnTo>
                    <a:pt x="435673" y="584199"/>
                  </a:lnTo>
                  <a:lnTo>
                    <a:pt x="437311" y="581659"/>
                  </a:lnTo>
                  <a:lnTo>
                    <a:pt x="451932" y="581659"/>
                  </a:lnTo>
                  <a:lnTo>
                    <a:pt x="451726" y="580389"/>
                  </a:lnTo>
                  <a:lnTo>
                    <a:pt x="448817" y="575309"/>
                  </a:lnTo>
                  <a:lnTo>
                    <a:pt x="445173" y="571499"/>
                  </a:lnTo>
                  <a:lnTo>
                    <a:pt x="435635" y="571499"/>
                  </a:lnTo>
                  <a:lnTo>
                    <a:pt x="434454" y="558799"/>
                  </a:lnTo>
                  <a:lnTo>
                    <a:pt x="434174" y="552449"/>
                  </a:lnTo>
                  <a:lnTo>
                    <a:pt x="446938" y="543559"/>
                  </a:lnTo>
                  <a:lnTo>
                    <a:pt x="451954" y="530859"/>
                  </a:lnTo>
                  <a:lnTo>
                    <a:pt x="461657" y="518159"/>
                  </a:lnTo>
                  <a:lnTo>
                    <a:pt x="465442" y="494029"/>
                  </a:lnTo>
                  <a:lnTo>
                    <a:pt x="470827" y="486409"/>
                  </a:lnTo>
                  <a:lnTo>
                    <a:pt x="474646" y="481329"/>
                  </a:lnTo>
                  <a:lnTo>
                    <a:pt x="479972" y="474979"/>
                  </a:lnTo>
                  <a:lnTo>
                    <a:pt x="510566" y="434339"/>
                  </a:lnTo>
                  <a:lnTo>
                    <a:pt x="526695" y="412749"/>
                  </a:lnTo>
                  <a:lnTo>
                    <a:pt x="539751" y="394969"/>
                  </a:lnTo>
                  <a:lnTo>
                    <a:pt x="555473" y="370839"/>
                  </a:lnTo>
                  <a:lnTo>
                    <a:pt x="567643" y="353059"/>
                  </a:lnTo>
                  <a:lnTo>
                    <a:pt x="580907" y="335279"/>
                  </a:lnTo>
                  <a:lnTo>
                    <a:pt x="592454" y="321309"/>
                  </a:lnTo>
                  <a:lnTo>
                    <a:pt x="596477" y="314959"/>
                  </a:lnTo>
                  <a:lnTo>
                    <a:pt x="600200" y="307339"/>
                  </a:lnTo>
                  <a:lnTo>
                    <a:pt x="602540" y="298449"/>
                  </a:lnTo>
                  <a:lnTo>
                    <a:pt x="602411" y="288289"/>
                  </a:lnTo>
                  <a:lnTo>
                    <a:pt x="600938" y="279399"/>
                  </a:lnTo>
                  <a:lnTo>
                    <a:pt x="595922" y="271779"/>
                  </a:lnTo>
                  <a:lnTo>
                    <a:pt x="587908" y="267969"/>
                  </a:lnTo>
                  <a:lnTo>
                    <a:pt x="577913" y="261619"/>
                  </a:lnTo>
                  <a:lnTo>
                    <a:pt x="567912" y="253999"/>
                  </a:lnTo>
                  <a:lnTo>
                    <a:pt x="558529" y="247649"/>
                  </a:lnTo>
                  <a:lnTo>
                    <a:pt x="550392" y="240029"/>
                  </a:lnTo>
                  <a:lnTo>
                    <a:pt x="544106" y="234949"/>
                  </a:lnTo>
                  <a:lnTo>
                    <a:pt x="541477" y="232409"/>
                  </a:lnTo>
                  <a:lnTo>
                    <a:pt x="538378" y="231139"/>
                  </a:lnTo>
                  <a:lnTo>
                    <a:pt x="533552" y="224789"/>
                  </a:lnTo>
                  <a:lnTo>
                    <a:pt x="529169" y="218439"/>
                  </a:lnTo>
                  <a:lnTo>
                    <a:pt x="523894" y="213359"/>
                  </a:lnTo>
                  <a:lnTo>
                    <a:pt x="517561" y="208279"/>
                  </a:lnTo>
                  <a:lnTo>
                    <a:pt x="510006" y="204469"/>
                  </a:lnTo>
                  <a:lnTo>
                    <a:pt x="500479" y="200659"/>
                  </a:lnTo>
                  <a:lnTo>
                    <a:pt x="488284" y="193039"/>
                  </a:lnTo>
                  <a:lnTo>
                    <a:pt x="475025" y="185419"/>
                  </a:lnTo>
                  <a:lnTo>
                    <a:pt x="462305" y="175259"/>
                  </a:lnTo>
                  <a:lnTo>
                    <a:pt x="458203" y="172719"/>
                  </a:lnTo>
                  <a:lnTo>
                    <a:pt x="454304" y="168909"/>
                  </a:lnTo>
                  <a:lnTo>
                    <a:pt x="442534" y="158749"/>
                  </a:lnTo>
                  <a:lnTo>
                    <a:pt x="434662" y="152399"/>
                  </a:lnTo>
                  <a:lnTo>
                    <a:pt x="426797" y="147319"/>
                  </a:lnTo>
                  <a:close/>
                </a:path>
                <a:path w="602615" h="670559">
                  <a:moveTo>
                    <a:pt x="438988" y="570229"/>
                  </a:moveTo>
                  <a:lnTo>
                    <a:pt x="437248" y="570229"/>
                  </a:lnTo>
                  <a:lnTo>
                    <a:pt x="435635" y="571499"/>
                  </a:lnTo>
                  <a:lnTo>
                    <a:pt x="445173" y="571499"/>
                  </a:lnTo>
                  <a:lnTo>
                    <a:pt x="438988" y="570229"/>
                  </a:lnTo>
                  <a:close/>
                </a:path>
                <a:path w="602615" h="670559">
                  <a:moveTo>
                    <a:pt x="44716" y="426719"/>
                  </a:moveTo>
                  <a:lnTo>
                    <a:pt x="31286" y="430529"/>
                  </a:lnTo>
                  <a:lnTo>
                    <a:pt x="17405" y="439419"/>
                  </a:lnTo>
                  <a:lnTo>
                    <a:pt x="6001" y="452119"/>
                  </a:lnTo>
                  <a:lnTo>
                    <a:pt x="0" y="471169"/>
                  </a:lnTo>
                  <a:lnTo>
                    <a:pt x="621" y="486409"/>
                  </a:lnTo>
                  <a:lnTo>
                    <a:pt x="31229" y="518159"/>
                  </a:lnTo>
                  <a:lnTo>
                    <a:pt x="57130" y="523239"/>
                  </a:lnTo>
                  <a:lnTo>
                    <a:pt x="68076" y="521969"/>
                  </a:lnTo>
                  <a:lnTo>
                    <a:pt x="75526" y="516889"/>
                  </a:lnTo>
                  <a:lnTo>
                    <a:pt x="79184" y="511809"/>
                  </a:lnTo>
                  <a:lnTo>
                    <a:pt x="47677" y="511809"/>
                  </a:lnTo>
                  <a:lnTo>
                    <a:pt x="34721" y="507999"/>
                  </a:lnTo>
                  <a:lnTo>
                    <a:pt x="25477" y="504189"/>
                  </a:lnTo>
                  <a:lnTo>
                    <a:pt x="17281" y="496569"/>
                  </a:lnTo>
                  <a:lnTo>
                    <a:pt x="11861" y="486409"/>
                  </a:lnTo>
                  <a:lnTo>
                    <a:pt x="10947" y="472439"/>
                  </a:lnTo>
                  <a:lnTo>
                    <a:pt x="15811" y="457199"/>
                  </a:lnTo>
                  <a:lnTo>
                    <a:pt x="24879" y="447039"/>
                  </a:lnTo>
                  <a:lnTo>
                    <a:pt x="35518" y="440689"/>
                  </a:lnTo>
                  <a:lnTo>
                    <a:pt x="45097" y="438149"/>
                  </a:lnTo>
                  <a:lnTo>
                    <a:pt x="83680" y="438149"/>
                  </a:lnTo>
                  <a:lnTo>
                    <a:pt x="80276" y="435609"/>
                  </a:lnTo>
                  <a:lnTo>
                    <a:pt x="70070" y="430529"/>
                  </a:lnTo>
                  <a:lnTo>
                    <a:pt x="58205" y="427989"/>
                  </a:lnTo>
                  <a:lnTo>
                    <a:pt x="44716" y="426719"/>
                  </a:lnTo>
                  <a:close/>
                </a:path>
                <a:path w="602615" h="670559">
                  <a:moveTo>
                    <a:pt x="63449" y="463549"/>
                  </a:moveTo>
                  <a:lnTo>
                    <a:pt x="53911" y="466089"/>
                  </a:lnTo>
                  <a:lnTo>
                    <a:pt x="50609" y="466089"/>
                  </a:lnTo>
                  <a:lnTo>
                    <a:pt x="46139" y="468629"/>
                  </a:lnTo>
                  <a:lnTo>
                    <a:pt x="41630" y="481329"/>
                  </a:lnTo>
                  <a:lnTo>
                    <a:pt x="41757" y="486409"/>
                  </a:lnTo>
                  <a:lnTo>
                    <a:pt x="46761" y="495299"/>
                  </a:lnTo>
                  <a:lnTo>
                    <a:pt x="52590" y="499109"/>
                  </a:lnTo>
                  <a:lnTo>
                    <a:pt x="65112" y="501649"/>
                  </a:lnTo>
                  <a:lnTo>
                    <a:pt x="66763" y="502919"/>
                  </a:lnTo>
                  <a:lnTo>
                    <a:pt x="67716" y="502919"/>
                  </a:lnTo>
                  <a:lnTo>
                    <a:pt x="68033" y="504189"/>
                  </a:lnTo>
                  <a:lnTo>
                    <a:pt x="68300" y="507999"/>
                  </a:lnTo>
                  <a:lnTo>
                    <a:pt x="66662" y="510539"/>
                  </a:lnTo>
                  <a:lnTo>
                    <a:pt x="63793" y="511809"/>
                  </a:lnTo>
                  <a:lnTo>
                    <a:pt x="79184" y="511809"/>
                  </a:lnTo>
                  <a:lnTo>
                    <a:pt x="80098" y="510539"/>
                  </a:lnTo>
                  <a:lnTo>
                    <a:pt x="79044" y="502919"/>
                  </a:lnTo>
                  <a:lnTo>
                    <a:pt x="78397" y="500379"/>
                  </a:lnTo>
                  <a:lnTo>
                    <a:pt x="78371" y="499109"/>
                  </a:lnTo>
                  <a:lnTo>
                    <a:pt x="77228" y="495299"/>
                  </a:lnTo>
                  <a:lnTo>
                    <a:pt x="73634" y="492759"/>
                  </a:lnTo>
                  <a:lnTo>
                    <a:pt x="56756" y="488949"/>
                  </a:lnTo>
                  <a:lnTo>
                    <a:pt x="54355" y="486409"/>
                  </a:lnTo>
                  <a:lnTo>
                    <a:pt x="52730" y="482599"/>
                  </a:lnTo>
                  <a:lnTo>
                    <a:pt x="53860" y="480059"/>
                  </a:lnTo>
                  <a:lnTo>
                    <a:pt x="55117" y="476249"/>
                  </a:lnTo>
                  <a:lnTo>
                    <a:pt x="76374" y="476249"/>
                  </a:lnTo>
                  <a:lnTo>
                    <a:pt x="73355" y="472439"/>
                  </a:lnTo>
                  <a:lnTo>
                    <a:pt x="63449" y="463549"/>
                  </a:lnTo>
                  <a:close/>
                </a:path>
                <a:path w="602615" h="670559">
                  <a:moveTo>
                    <a:pt x="83680" y="438149"/>
                  </a:moveTo>
                  <a:lnTo>
                    <a:pt x="56277" y="438149"/>
                  </a:lnTo>
                  <a:lnTo>
                    <a:pt x="65901" y="440689"/>
                  </a:lnTo>
                  <a:lnTo>
                    <a:pt x="74013" y="444499"/>
                  </a:lnTo>
                  <a:lnTo>
                    <a:pt x="92146" y="482599"/>
                  </a:lnTo>
                  <a:lnTo>
                    <a:pt x="92258" y="486409"/>
                  </a:lnTo>
                  <a:lnTo>
                    <a:pt x="92138" y="488949"/>
                  </a:lnTo>
                  <a:lnTo>
                    <a:pt x="91922" y="491489"/>
                  </a:lnTo>
                  <a:lnTo>
                    <a:pt x="92887" y="494029"/>
                  </a:lnTo>
                  <a:lnTo>
                    <a:pt x="96431" y="495299"/>
                  </a:lnTo>
                  <a:lnTo>
                    <a:pt x="98666" y="495299"/>
                  </a:lnTo>
                  <a:lnTo>
                    <a:pt x="104949" y="491489"/>
                  </a:lnTo>
                  <a:lnTo>
                    <a:pt x="114449" y="486409"/>
                  </a:lnTo>
                  <a:lnTo>
                    <a:pt x="125163" y="480059"/>
                  </a:lnTo>
                  <a:lnTo>
                    <a:pt x="103225" y="480059"/>
                  </a:lnTo>
                  <a:lnTo>
                    <a:pt x="102271" y="471169"/>
                  </a:lnTo>
                  <a:lnTo>
                    <a:pt x="99906" y="462279"/>
                  </a:lnTo>
                  <a:lnTo>
                    <a:pt x="95590" y="452119"/>
                  </a:lnTo>
                  <a:lnTo>
                    <a:pt x="88785" y="441959"/>
                  </a:lnTo>
                  <a:lnTo>
                    <a:pt x="83680" y="438149"/>
                  </a:lnTo>
                  <a:close/>
                </a:path>
                <a:path w="602615" h="670559">
                  <a:moveTo>
                    <a:pt x="76374" y="476249"/>
                  </a:moveTo>
                  <a:lnTo>
                    <a:pt x="58966" y="476249"/>
                  </a:lnTo>
                  <a:lnTo>
                    <a:pt x="64554" y="480059"/>
                  </a:lnTo>
                  <a:lnTo>
                    <a:pt x="69570" y="485139"/>
                  </a:lnTo>
                  <a:lnTo>
                    <a:pt x="73075" y="485139"/>
                  </a:lnTo>
                  <a:lnTo>
                    <a:pt x="77368" y="480059"/>
                  </a:lnTo>
                  <a:lnTo>
                    <a:pt x="77381" y="477519"/>
                  </a:lnTo>
                  <a:lnTo>
                    <a:pt x="76374" y="476249"/>
                  </a:lnTo>
                  <a:close/>
                </a:path>
                <a:path w="602615" h="670559">
                  <a:moveTo>
                    <a:pt x="227988" y="210819"/>
                  </a:moveTo>
                  <a:lnTo>
                    <a:pt x="215442" y="210819"/>
                  </a:lnTo>
                  <a:lnTo>
                    <a:pt x="214236" y="213359"/>
                  </a:lnTo>
                  <a:lnTo>
                    <a:pt x="212801" y="215899"/>
                  </a:lnTo>
                  <a:lnTo>
                    <a:pt x="193433" y="250189"/>
                  </a:lnTo>
                  <a:lnTo>
                    <a:pt x="193052" y="259079"/>
                  </a:lnTo>
                  <a:lnTo>
                    <a:pt x="190461" y="273049"/>
                  </a:lnTo>
                  <a:lnTo>
                    <a:pt x="189023" y="280669"/>
                  </a:lnTo>
                  <a:lnTo>
                    <a:pt x="187961" y="289559"/>
                  </a:lnTo>
                  <a:lnTo>
                    <a:pt x="187616" y="297179"/>
                  </a:lnTo>
                  <a:lnTo>
                    <a:pt x="188328" y="306069"/>
                  </a:lnTo>
                  <a:lnTo>
                    <a:pt x="189569" y="318769"/>
                  </a:lnTo>
                  <a:lnTo>
                    <a:pt x="189618" y="335279"/>
                  </a:lnTo>
                  <a:lnTo>
                    <a:pt x="188685" y="345439"/>
                  </a:lnTo>
                  <a:lnTo>
                    <a:pt x="186778" y="353059"/>
                  </a:lnTo>
                  <a:lnTo>
                    <a:pt x="182219" y="361949"/>
                  </a:lnTo>
                  <a:lnTo>
                    <a:pt x="182041" y="365759"/>
                  </a:lnTo>
                  <a:lnTo>
                    <a:pt x="182321" y="369569"/>
                  </a:lnTo>
                  <a:lnTo>
                    <a:pt x="182359" y="382269"/>
                  </a:lnTo>
                  <a:lnTo>
                    <a:pt x="186905" y="393699"/>
                  </a:lnTo>
                  <a:lnTo>
                    <a:pt x="189064" y="394969"/>
                  </a:lnTo>
                  <a:lnTo>
                    <a:pt x="190830" y="396239"/>
                  </a:lnTo>
                  <a:lnTo>
                    <a:pt x="190677" y="396239"/>
                  </a:lnTo>
                  <a:lnTo>
                    <a:pt x="189445" y="403859"/>
                  </a:lnTo>
                  <a:lnTo>
                    <a:pt x="188975" y="407669"/>
                  </a:lnTo>
                  <a:lnTo>
                    <a:pt x="188785" y="410209"/>
                  </a:lnTo>
                  <a:lnTo>
                    <a:pt x="176896" y="419099"/>
                  </a:lnTo>
                  <a:lnTo>
                    <a:pt x="169531" y="424179"/>
                  </a:lnTo>
                  <a:lnTo>
                    <a:pt x="162598" y="430529"/>
                  </a:lnTo>
                  <a:lnTo>
                    <a:pt x="153450" y="440689"/>
                  </a:lnTo>
                  <a:lnTo>
                    <a:pt x="143214" y="450849"/>
                  </a:lnTo>
                  <a:lnTo>
                    <a:pt x="133698" y="459739"/>
                  </a:lnTo>
                  <a:lnTo>
                    <a:pt x="126707" y="464819"/>
                  </a:lnTo>
                  <a:lnTo>
                    <a:pt x="122304" y="468629"/>
                  </a:lnTo>
                  <a:lnTo>
                    <a:pt x="116285" y="472439"/>
                  </a:lnTo>
                  <a:lnTo>
                    <a:pt x="109607" y="476249"/>
                  </a:lnTo>
                  <a:lnTo>
                    <a:pt x="103225" y="480059"/>
                  </a:lnTo>
                  <a:lnTo>
                    <a:pt x="125163" y="480059"/>
                  </a:lnTo>
                  <a:lnTo>
                    <a:pt x="141494" y="467359"/>
                  </a:lnTo>
                  <a:lnTo>
                    <a:pt x="162310" y="447039"/>
                  </a:lnTo>
                  <a:lnTo>
                    <a:pt x="170522" y="438149"/>
                  </a:lnTo>
                  <a:lnTo>
                    <a:pt x="178785" y="430529"/>
                  </a:lnTo>
                  <a:lnTo>
                    <a:pt x="187380" y="424179"/>
                  </a:lnTo>
                  <a:lnTo>
                    <a:pt x="194163" y="420369"/>
                  </a:lnTo>
                  <a:lnTo>
                    <a:pt x="196989" y="417829"/>
                  </a:lnTo>
                  <a:lnTo>
                    <a:pt x="198627" y="417829"/>
                  </a:lnTo>
                  <a:lnTo>
                    <a:pt x="199618" y="415289"/>
                  </a:lnTo>
                  <a:lnTo>
                    <a:pt x="199682" y="408939"/>
                  </a:lnTo>
                  <a:lnTo>
                    <a:pt x="202526" y="393699"/>
                  </a:lnTo>
                  <a:lnTo>
                    <a:pt x="202095" y="388619"/>
                  </a:lnTo>
                  <a:lnTo>
                    <a:pt x="195529" y="384809"/>
                  </a:lnTo>
                  <a:lnTo>
                    <a:pt x="193408" y="379729"/>
                  </a:lnTo>
                  <a:lnTo>
                    <a:pt x="193395" y="369569"/>
                  </a:lnTo>
                  <a:lnTo>
                    <a:pt x="193065" y="365759"/>
                  </a:lnTo>
                  <a:lnTo>
                    <a:pt x="196646" y="358139"/>
                  </a:lnTo>
                  <a:lnTo>
                    <a:pt x="199473" y="347979"/>
                  </a:lnTo>
                  <a:lnTo>
                    <a:pt x="200660" y="335279"/>
                  </a:lnTo>
                  <a:lnTo>
                    <a:pt x="200663" y="318769"/>
                  </a:lnTo>
                  <a:lnTo>
                    <a:pt x="198641" y="297179"/>
                  </a:lnTo>
                  <a:lnTo>
                    <a:pt x="198977" y="289559"/>
                  </a:lnTo>
                  <a:lnTo>
                    <a:pt x="199960" y="281939"/>
                  </a:lnTo>
                  <a:lnTo>
                    <a:pt x="202628" y="267969"/>
                  </a:lnTo>
                  <a:lnTo>
                    <a:pt x="204012" y="260349"/>
                  </a:lnTo>
                  <a:lnTo>
                    <a:pt x="219392" y="224789"/>
                  </a:lnTo>
                  <a:lnTo>
                    <a:pt x="226265" y="214629"/>
                  </a:lnTo>
                  <a:lnTo>
                    <a:pt x="227988" y="210819"/>
                  </a:lnTo>
                  <a:close/>
                </a:path>
                <a:path w="602615" h="670559">
                  <a:moveTo>
                    <a:pt x="176529" y="193039"/>
                  </a:moveTo>
                  <a:lnTo>
                    <a:pt x="151193" y="193039"/>
                  </a:lnTo>
                  <a:lnTo>
                    <a:pt x="152603" y="194309"/>
                  </a:lnTo>
                  <a:lnTo>
                    <a:pt x="153695" y="195579"/>
                  </a:lnTo>
                  <a:lnTo>
                    <a:pt x="156883" y="199389"/>
                  </a:lnTo>
                  <a:lnTo>
                    <a:pt x="160197" y="203199"/>
                  </a:lnTo>
                  <a:lnTo>
                    <a:pt x="165049" y="203199"/>
                  </a:lnTo>
                  <a:lnTo>
                    <a:pt x="166903" y="205739"/>
                  </a:lnTo>
                  <a:lnTo>
                    <a:pt x="169786" y="208279"/>
                  </a:lnTo>
                  <a:lnTo>
                    <a:pt x="172948" y="209549"/>
                  </a:lnTo>
                  <a:lnTo>
                    <a:pt x="176123" y="214629"/>
                  </a:lnTo>
                  <a:lnTo>
                    <a:pt x="180365" y="217169"/>
                  </a:lnTo>
                  <a:lnTo>
                    <a:pt x="188744" y="220979"/>
                  </a:lnTo>
                  <a:lnTo>
                    <a:pt x="197804" y="220979"/>
                  </a:lnTo>
                  <a:lnTo>
                    <a:pt x="206913" y="217169"/>
                  </a:lnTo>
                  <a:lnTo>
                    <a:pt x="215442" y="210819"/>
                  </a:lnTo>
                  <a:lnTo>
                    <a:pt x="227988" y="210819"/>
                  </a:lnTo>
                  <a:lnTo>
                    <a:pt x="228562" y="209549"/>
                  </a:lnTo>
                  <a:lnTo>
                    <a:pt x="195135" y="209549"/>
                  </a:lnTo>
                  <a:lnTo>
                    <a:pt x="187210" y="208279"/>
                  </a:lnTo>
                  <a:lnTo>
                    <a:pt x="184480" y="207009"/>
                  </a:lnTo>
                  <a:lnTo>
                    <a:pt x="179349" y="198119"/>
                  </a:lnTo>
                  <a:lnTo>
                    <a:pt x="175539" y="198119"/>
                  </a:lnTo>
                  <a:lnTo>
                    <a:pt x="174790" y="196849"/>
                  </a:lnTo>
                  <a:lnTo>
                    <a:pt x="174269" y="196849"/>
                  </a:lnTo>
                  <a:lnTo>
                    <a:pt x="176187" y="194309"/>
                  </a:lnTo>
                  <a:lnTo>
                    <a:pt x="176529" y="193039"/>
                  </a:lnTo>
                  <a:close/>
                </a:path>
                <a:path w="602615" h="670559">
                  <a:moveTo>
                    <a:pt x="227253" y="187959"/>
                  </a:moveTo>
                  <a:lnTo>
                    <a:pt x="224713" y="187959"/>
                  </a:lnTo>
                  <a:lnTo>
                    <a:pt x="223138" y="189229"/>
                  </a:lnTo>
                  <a:lnTo>
                    <a:pt x="215328" y="196849"/>
                  </a:lnTo>
                  <a:lnTo>
                    <a:pt x="205251" y="204469"/>
                  </a:lnTo>
                  <a:lnTo>
                    <a:pt x="195135" y="209549"/>
                  </a:lnTo>
                  <a:lnTo>
                    <a:pt x="228562" y="209549"/>
                  </a:lnTo>
                  <a:lnTo>
                    <a:pt x="230285" y="205739"/>
                  </a:lnTo>
                  <a:lnTo>
                    <a:pt x="232186" y="198119"/>
                  </a:lnTo>
                  <a:lnTo>
                    <a:pt x="232702" y="194309"/>
                  </a:lnTo>
                  <a:lnTo>
                    <a:pt x="232917" y="191769"/>
                  </a:lnTo>
                  <a:lnTo>
                    <a:pt x="231597" y="189229"/>
                  </a:lnTo>
                  <a:lnTo>
                    <a:pt x="227253" y="187959"/>
                  </a:lnTo>
                  <a:close/>
                </a:path>
                <a:path w="602615" h="670559">
                  <a:moveTo>
                    <a:pt x="114249" y="126999"/>
                  </a:moveTo>
                  <a:lnTo>
                    <a:pt x="102323" y="126999"/>
                  </a:lnTo>
                  <a:lnTo>
                    <a:pt x="105384" y="134619"/>
                  </a:lnTo>
                  <a:lnTo>
                    <a:pt x="109905" y="142239"/>
                  </a:lnTo>
                  <a:lnTo>
                    <a:pt x="117474" y="144779"/>
                  </a:lnTo>
                  <a:lnTo>
                    <a:pt x="122707" y="144779"/>
                  </a:lnTo>
                  <a:lnTo>
                    <a:pt x="122491" y="146049"/>
                  </a:lnTo>
                  <a:lnTo>
                    <a:pt x="122656" y="147319"/>
                  </a:lnTo>
                  <a:lnTo>
                    <a:pt x="122897" y="153669"/>
                  </a:lnTo>
                  <a:lnTo>
                    <a:pt x="123926" y="171449"/>
                  </a:lnTo>
                  <a:lnTo>
                    <a:pt x="126063" y="185419"/>
                  </a:lnTo>
                  <a:lnTo>
                    <a:pt x="130166" y="195579"/>
                  </a:lnTo>
                  <a:lnTo>
                    <a:pt x="137096" y="199389"/>
                  </a:lnTo>
                  <a:lnTo>
                    <a:pt x="145211" y="199389"/>
                  </a:lnTo>
                  <a:lnTo>
                    <a:pt x="148894" y="195579"/>
                  </a:lnTo>
                  <a:lnTo>
                    <a:pt x="151193" y="193039"/>
                  </a:lnTo>
                  <a:lnTo>
                    <a:pt x="176529" y="193039"/>
                  </a:lnTo>
                  <a:lnTo>
                    <a:pt x="176872" y="191769"/>
                  </a:lnTo>
                  <a:lnTo>
                    <a:pt x="176066" y="190499"/>
                  </a:lnTo>
                  <a:lnTo>
                    <a:pt x="163779" y="190499"/>
                  </a:lnTo>
                  <a:lnTo>
                    <a:pt x="161510" y="187959"/>
                  </a:lnTo>
                  <a:lnTo>
                    <a:pt x="138404" y="187959"/>
                  </a:lnTo>
                  <a:lnTo>
                    <a:pt x="136353" y="181609"/>
                  </a:lnTo>
                  <a:lnTo>
                    <a:pt x="135039" y="171449"/>
                  </a:lnTo>
                  <a:lnTo>
                    <a:pt x="134286" y="161289"/>
                  </a:lnTo>
                  <a:lnTo>
                    <a:pt x="133769" y="148589"/>
                  </a:lnTo>
                  <a:lnTo>
                    <a:pt x="133616" y="146049"/>
                  </a:lnTo>
                  <a:lnTo>
                    <a:pt x="132245" y="134619"/>
                  </a:lnTo>
                  <a:lnTo>
                    <a:pt x="119735" y="133349"/>
                  </a:lnTo>
                  <a:lnTo>
                    <a:pt x="118910" y="133349"/>
                  </a:lnTo>
                  <a:lnTo>
                    <a:pt x="117017" y="132079"/>
                  </a:lnTo>
                  <a:lnTo>
                    <a:pt x="114249" y="126999"/>
                  </a:lnTo>
                  <a:close/>
                </a:path>
                <a:path w="602615" h="670559">
                  <a:moveTo>
                    <a:pt x="172427" y="185419"/>
                  </a:moveTo>
                  <a:lnTo>
                    <a:pt x="168884" y="186689"/>
                  </a:lnTo>
                  <a:lnTo>
                    <a:pt x="166941" y="187959"/>
                  </a:lnTo>
                  <a:lnTo>
                    <a:pt x="166382" y="189229"/>
                  </a:lnTo>
                  <a:lnTo>
                    <a:pt x="165925" y="189229"/>
                  </a:lnTo>
                  <a:lnTo>
                    <a:pt x="163779" y="190499"/>
                  </a:lnTo>
                  <a:lnTo>
                    <a:pt x="176066" y="190499"/>
                  </a:lnTo>
                  <a:lnTo>
                    <a:pt x="175259" y="189229"/>
                  </a:lnTo>
                  <a:lnTo>
                    <a:pt x="172427" y="185419"/>
                  </a:lnTo>
                  <a:close/>
                </a:path>
                <a:path w="602615" h="670559">
                  <a:moveTo>
                    <a:pt x="151472" y="177799"/>
                  </a:moveTo>
                  <a:lnTo>
                    <a:pt x="145897" y="182879"/>
                  </a:lnTo>
                  <a:lnTo>
                    <a:pt x="140944" y="187959"/>
                  </a:lnTo>
                  <a:lnTo>
                    <a:pt x="161510" y="187959"/>
                  </a:lnTo>
                  <a:lnTo>
                    <a:pt x="160375" y="186689"/>
                  </a:lnTo>
                  <a:lnTo>
                    <a:pt x="151472" y="177799"/>
                  </a:lnTo>
                  <a:close/>
                </a:path>
                <a:path w="602615" h="670559">
                  <a:moveTo>
                    <a:pt x="313689" y="126999"/>
                  </a:moveTo>
                  <a:lnTo>
                    <a:pt x="299377" y="126999"/>
                  </a:lnTo>
                  <a:lnTo>
                    <a:pt x="301942" y="129539"/>
                  </a:lnTo>
                  <a:lnTo>
                    <a:pt x="311772" y="146049"/>
                  </a:lnTo>
                  <a:lnTo>
                    <a:pt x="312267" y="147319"/>
                  </a:lnTo>
                  <a:lnTo>
                    <a:pt x="320598" y="153669"/>
                  </a:lnTo>
                  <a:lnTo>
                    <a:pt x="325767" y="152399"/>
                  </a:lnTo>
                  <a:lnTo>
                    <a:pt x="331190" y="151129"/>
                  </a:lnTo>
                  <a:lnTo>
                    <a:pt x="337400" y="148589"/>
                  </a:lnTo>
                  <a:lnTo>
                    <a:pt x="370573" y="148589"/>
                  </a:lnTo>
                  <a:lnTo>
                    <a:pt x="383928" y="147319"/>
                  </a:lnTo>
                  <a:lnTo>
                    <a:pt x="426797" y="147319"/>
                  </a:lnTo>
                  <a:lnTo>
                    <a:pt x="418833" y="143509"/>
                  </a:lnTo>
                  <a:lnTo>
                    <a:pt x="414965" y="142239"/>
                  </a:lnTo>
                  <a:lnTo>
                    <a:pt x="347827" y="142239"/>
                  </a:lnTo>
                  <a:lnTo>
                    <a:pt x="345757" y="140969"/>
                  </a:lnTo>
                  <a:lnTo>
                    <a:pt x="323329" y="140969"/>
                  </a:lnTo>
                  <a:lnTo>
                    <a:pt x="320573" y="139699"/>
                  </a:lnTo>
                  <a:lnTo>
                    <a:pt x="317449" y="133349"/>
                  </a:lnTo>
                  <a:lnTo>
                    <a:pt x="313689" y="126999"/>
                  </a:lnTo>
                  <a:close/>
                </a:path>
                <a:path w="602615" h="670559">
                  <a:moveTo>
                    <a:pt x="370573" y="148589"/>
                  </a:moveTo>
                  <a:lnTo>
                    <a:pt x="337400" y="148589"/>
                  </a:lnTo>
                  <a:lnTo>
                    <a:pt x="338518" y="149859"/>
                  </a:lnTo>
                  <a:lnTo>
                    <a:pt x="345947" y="153669"/>
                  </a:lnTo>
                  <a:lnTo>
                    <a:pt x="348259" y="153669"/>
                  </a:lnTo>
                  <a:lnTo>
                    <a:pt x="355980" y="151129"/>
                  </a:lnTo>
                  <a:lnTo>
                    <a:pt x="363613" y="149859"/>
                  </a:lnTo>
                  <a:lnTo>
                    <a:pt x="370573" y="148589"/>
                  </a:lnTo>
                  <a:close/>
                </a:path>
                <a:path w="602615" h="670559">
                  <a:moveTo>
                    <a:pt x="347836" y="142237"/>
                  </a:moveTo>
                  <a:close/>
                </a:path>
                <a:path w="602615" h="670559">
                  <a:moveTo>
                    <a:pt x="384046" y="135889"/>
                  </a:moveTo>
                  <a:lnTo>
                    <a:pt x="368757" y="137159"/>
                  </a:lnTo>
                  <a:lnTo>
                    <a:pt x="361429" y="138429"/>
                  </a:lnTo>
                  <a:lnTo>
                    <a:pt x="347836" y="142237"/>
                  </a:lnTo>
                  <a:lnTo>
                    <a:pt x="414965" y="142239"/>
                  </a:lnTo>
                  <a:lnTo>
                    <a:pt x="407229" y="139699"/>
                  </a:lnTo>
                  <a:lnTo>
                    <a:pt x="396252" y="137159"/>
                  </a:lnTo>
                  <a:lnTo>
                    <a:pt x="384046" y="135889"/>
                  </a:lnTo>
                  <a:close/>
                </a:path>
                <a:path w="602615" h="670559">
                  <a:moveTo>
                    <a:pt x="339509" y="137159"/>
                  </a:moveTo>
                  <a:lnTo>
                    <a:pt x="323481" y="140969"/>
                  </a:lnTo>
                  <a:lnTo>
                    <a:pt x="345757" y="140969"/>
                  </a:lnTo>
                  <a:lnTo>
                    <a:pt x="339509" y="137159"/>
                  </a:lnTo>
                  <a:close/>
                </a:path>
                <a:path w="602615" h="670559">
                  <a:moveTo>
                    <a:pt x="220225" y="10159"/>
                  </a:moveTo>
                  <a:lnTo>
                    <a:pt x="184149" y="10159"/>
                  </a:lnTo>
                  <a:lnTo>
                    <a:pt x="197078" y="12699"/>
                  </a:lnTo>
                  <a:lnTo>
                    <a:pt x="208127" y="13969"/>
                  </a:lnTo>
                  <a:lnTo>
                    <a:pt x="210832" y="16509"/>
                  </a:lnTo>
                  <a:lnTo>
                    <a:pt x="223799" y="30479"/>
                  </a:lnTo>
                  <a:lnTo>
                    <a:pt x="237439" y="39369"/>
                  </a:lnTo>
                  <a:lnTo>
                    <a:pt x="236016" y="59689"/>
                  </a:lnTo>
                  <a:lnTo>
                    <a:pt x="241934" y="78739"/>
                  </a:lnTo>
                  <a:lnTo>
                    <a:pt x="243509" y="78739"/>
                  </a:lnTo>
                  <a:lnTo>
                    <a:pt x="244055" y="80009"/>
                  </a:lnTo>
                  <a:lnTo>
                    <a:pt x="264553" y="118109"/>
                  </a:lnTo>
                  <a:lnTo>
                    <a:pt x="280581" y="130809"/>
                  </a:lnTo>
                  <a:lnTo>
                    <a:pt x="281939" y="132079"/>
                  </a:lnTo>
                  <a:lnTo>
                    <a:pt x="283590" y="133349"/>
                  </a:lnTo>
                  <a:lnTo>
                    <a:pt x="285749" y="133349"/>
                  </a:lnTo>
                  <a:lnTo>
                    <a:pt x="287553" y="132079"/>
                  </a:lnTo>
                  <a:lnTo>
                    <a:pt x="299377" y="126999"/>
                  </a:lnTo>
                  <a:lnTo>
                    <a:pt x="313689" y="126999"/>
                  </a:lnTo>
                  <a:lnTo>
                    <a:pt x="308800" y="120649"/>
                  </a:lnTo>
                  <a:lnTo>
                    <a:pt x="285597" y="120649"/>
                  </a:lnTo>
                  <a:lnTo>
                    <a:pt x="280771" y="118109"/>
                  </a:lnTo>
                  <a:lnTo>
                    <a:pt x="274523" y="113029"/>
                  </a:lnTo>
                  <a:lnTo>
                    <a:pt x="272567" y="110489"/>
                  </a:lnTo>
                  <a:lnTo>
                    <a:pt x="269283" y="106679"/>
                  </a:lnTo>
                  <a:lnTo>
                    <a:pt x="252691" y="72389"/>
                  </a:lnTo>
                  <a:lnTo>
                    <a:pt x="251205" y="71119"/>
                  </a:lnTo>
                  <a:lnTo>
                    <a:pt x="250837" y="69849"/>
                  </a:lnTo>
                  <a:lnTo>
                    <a:pt x="247180" y="58419"/>
                  </a:lnTo>
                  <a:lnTo>
                    <a:pt x="247776" y="49529"/>
                  </a:lnTo>
                  <a:lnTo>
                    <a:pt x="230885" y="21589"/>
                  </a:lnTo>
                  <a:lnTo>
                    <a:pt x="220225" y="10159"/>
                  </a:lnTo>
                  <a:close/>
                </a:path>
                <a:path w="602615" h="670559">
                  <a:moveTo>
                    <a:pt x="108031" y="83819"/>
                  </a:moveTo>
                  <a:lnTo>
                    <a:pt x="96062" y="83819"/>
                  </a:lnTo>
                  <a:lnTo>
                    <a:pt x="95846" y="85089"/>
                  </a:lnTo>
                  <a:lnTo>
                    <a:pt x="94373" y="87629"/>
                  </a:lnTo>
                  <a:lnTo>
                    <a:pt x="87548" y="104139"/>
                  </a:lnTo>
                  <a:lnTo>
                    <a:pt x="83650" y="114299"/>
                  </a:lnTo>
                  <a:lnTo>
                    <a:pt x="82373" y="121919"/>
                  </a:lnTo>
                  <a:lnTo>
                    <a:pt x="83413" y="126999"/>
                  </a:lnTo>
                  <a:lnTo>
                    <a:pt x="84251" y="128269"/>
                  </a:lnTo>
                  <a:lnTo>
                    <a:pt x="86855" y="130809"/>
                  </a:lnTo>
                  <a:lnTo>
                    <a:pt x="93306" y="130809"/>
                  </a:lnTo>
                  <a:lnTo>
                    <a:pt x="98450" y="129539"/>
                  </a:lnTo>
                  <a:lnTo>
                    <a:pt x="102323" y="126999"/>
                  </a:lnTo>
                  <a:lnTo>
                    <a:pt x="114249" y="126999"/>
                  </a:lnTo>
                  <a:lnTo>
                    <a:pt x="112864" y="124459"/>
                  </a:lnTo>
                  <a:lnTo>
                    <a:pt x="110978" y="119379"/>
                  </a:lnTo>
                  <a:lnTo>
                    <a:pt x="93929" y="119379"/>
                  </a:lnTo>
                  <a:lnTo>
                    <a:pt x="95098" y="115569"/>
                  </a:lnTo>
                  <a:lnTo>
                    <a:pt x="97112" y="109219"/>
                  </a:lnTo>
                  <a:lnTo>
                    <a:pt x="100156" y="101599"/>
                  </a:lnTo>
                  <a:lnTo>
                    <a:pt x="104419" y="92709"/>
                  </a:lnTo>
                  <a:lnTo>
                    <a:pt x="106121" y="88899"/>
                  </a:lnTo>
                  <a:lnTo>
                    <a:pt x="108031" y="83819"/>
                  </a:lnTo>
                  <a:close/>
                </a:path>
                <a:path w="602615" h="670559">
                  <a:moveTo>
                    <a:pt x="301078" y="113029"/>
                  </a:moveTo>
                  <a:lnTo>
                    <a:pt x="298653" y="114299"/>
                  </a:lnTo>
                  <a:lnTo>
                    <a:pt x="285597" y="120649"/>
                  </a:lnTo>
                  <a:lnTo>
                    <a:pt x="308800" y="120649"/>
                  </a:lnTo>
                  <a:lnTo>
                    <a:pt x="305866" y="116839"/>
                  </a:lnTo>
                  <a:lnTo>
                    <a:pt x="305549" y="115569"/>
                  </a:lnTo>
                  <a:lnTo>
                    <a:pt x="303923" y="114299"/>
                  </a:lnTo>
                  <a:lnTo>
                    <a:pt x="301078" y="113029"/>
                  </a:lnTo>
                  <a:close/>
                </a:path>
                <a:path w="602615" h="670559">
                  <a:moveTo>
                    <a:pt x="104889" y="113029"/>
                  </a:moveTo>
                  <a:lnTo>
                    <a:pt x="103149" y="113029"/>
                  </a:lnTo>
                  <a:lnTo>
                    <a:pt x="99720" y="115569"/>
                  </a:lnTo>
                  <a:lnTo>
                    <a:pt x="96621" y="118109"/>
                  </a:lnTo>
                  <a:lnTo>
                    <a:pt x="93929" y="119379"/>
                  </a:lnTo>
                  <a:lnTo>
                    <a:pt x="110978" y="119379"/>
                  </a:lnTo>
                  <a:lnTo>
                    <a:pt x="109562" y="115569"/>
                  </a:lnTo>
                  <a:lnTo>
                    <a:pt x="108254" y="114299"/>
                  </a:lnTo>
                  <a:lnTo>
                    <a:pt x="104889" y="113029"/>
                  </a:lnTo>
                  <a:close/>
                </a:path>
                <a:path w="602615" h="670559">
                  <a:moveTo>
                    <a:pt x="95763" y="84969"/>
                  </a:moveTo>
                  <a:close/>
                </a:path>
                <a:path w="602615" h="670559">
                  <a:moveTo>
                    <a:pt x="96062" y="83819"/>
                  </a:moveTo>
                  <a:lnTo>
                    <a:pt x="95763" y="84969"/>
                  </a:lnTo>
                  <a:lnTo>
                    <a:pt x="96062" y="83819"/>
                  </a:lnTo>
                  <a:close/>
                </a:path>
                <a:path w="602615" h="670559">
                  <a:moveTo>
                    <a:pt x="189164" y="0"/>
                  </a:moveTo>
                  <a:lnTo>
                    <a:pt x="184083" y="0"/>
                  </a:lnTo>
                  <a:lnTo>
                    <a:pt x="177797" y="1269"/>
                  </a:lnTo>
                  <a:lnTo>
                    <a:pt x="169354" y="3809"/>
                  </a:lnTo>
                  <a:lnTo>
                    <a:pt x="163004" y="7619"/>
                  </a:lnTo>
                  <a:lnTo>
                    <a:pt x="149796" y="11429"/>
                  </a:lnTo>
                  <a:lnTo>
                    <a:pt x="117919" y="27939"/>
                  </a:lnTo>
                  <a:lnTo>
                    <a:pt x="105464" y="39369"/>
                  </a:lnTo>
                  <a:lnTo>
                    <a:pt x="95588" y="50799"/>
                  </a:lnTo>
                  <a:lnTo>
                    <a:pt x="89628" y="60959"/>
                  </a:lnTo>
                  <a:lnTo>
                    <a:pt x="88925" y="71119"/>
                  </a:lnTo>
                  <a:lnTo>
                    <a:pt x="90614" y="77469"/>
                  </a:lnTo>
                  <a:lnTo>
                    <a:pt x="95763" y="84969"/>
                  </a:lnTo>
                  <a:lnTo>
                    <a:pt x="96062" y="83819"/>
                  </a:lnTo>
                  <a:lnTo>
                    <a:pt x="108031" y="83819"/>
                  </a:lnTo>
                  <a:lnTo>
                    <a:pt x="108508" y="82549"/>
                  </a:lnTo>
                  <a:lnTo>
                    <a:pt x="100736" y="72389"/>
                  </a:lnTo>
                  <a:lnTo>
                    <a:pt x="99618" y="68579"/>
                  </a:lnTo>
                  <a:lnTo>
                    <a:pt x="125387" y="35559"/>
                  </a:lnTo>
                  <a:lnTo>
                    <a:pt x="127228" y="34289"/>
                  </a:lnTo>
                  <a:lnTo>
                    <a:pt x="132516" y="30479"/>
                  </a:lnTo>
                  <a:lnTo>
                    <a:pt x="138655" y="26669"/>
                  </a:lnTo>
                  <a:lnTo>
                    <a:pt x="145541" y="24129"/>
                  </a:lnTo>
                  <a:lnTo>
                    <a:pt x="153073" y="21589"/>
                  </a:lnTo>
                  <a:lnTo>
                    <a:pt x="167004" y="17779"/>
                  </a:lnTo>
                  <a:lnTo>
                    <a:pt x="184149" y="10159"/>
                  </a:lnTo>
                  <a:lnTo>
                    <a:pt x="220225" y="10159"/>
                  </a:lnTo>
                  <a:lnTo>
                    <a:pt x="213118" y="2539"/>
                  </a:lnTo>
                  <a:lnTo>
                    <a:pt x="198932" y="2539"/>
                  </a:lnTo>
                  <a:lnTo>
                    <a:pt x="189164" y="0"/>
                  </a:lnTo>
                  <a:close/>
                </a:path>
              </a:pathLst>
            </a:custGeom>
            <a:solidFill>
              <a:srgbClr val="FFFFFF"/>
            </a:solidFill>
          </p:spPr>
          <p:txBody>
            <a:bodyPr wrap="square" lIns="0" tIns="0" rIns="0" bIns="0" rtlCol="0"/>
            <a:lstStyle/>
            <a:p>
              <a:endParaRPr/>
            </a:p>
          </p:txBody>
        </p:sp>
        <p:pic>
          <p:nvPicPr>
            <p:cNvPr id="9" name="object 9"/>
            <p:cNvPicPr/>
            <p:nvPr/>
          </p:nvPicPr>
          <p:blipFill>
            <a:blip r:embed="rId4" cstate="print"/>
            <a:stretch>
              <a:fillRect/>
            </a:stretch>
          </p:blipFill>
          <p:spPr>
            <a:xfrm>
              <a:off x="9318081" y="6476879"/>
              <a:ext cx="108851" cy="173177"/>
            </a:xfrm>
            <a:prstGeom prst="rect">
              <a:avLst/>
            </a:prstGeom>
          </p:spPr>
        </p:pic>
        <p:sp>
          <p:nvSpPr>
            <p:cNvPr id="10" name="object 10"/>
            <p:cNvSpPr/>
            <p:nvPr/>
          </p:nvSpPr>
          <p:spPr>
            <a:xfrm>
              <a:off x="9419958" y="6147193"/>
              <a:ext cx="436880" cy="445134"/>
            </a:xfrm>
            <a:custGeom>
              <a:avLst/>
              <a:gdLst/>
              <a:ahLst/>
              <a:cxnLst/>
              <a:rect l="l" t="t" r="r" b="b"/>
              <a:pathLst>
                <a:path w="436879" h="445134">
                  <a:moveTo>
                    <a:pt x="171869" y="341845"/>
                  </a:moveTo>
                  <a:lnTo>
                    <a:pt x="170497" y="327406"/>
                  </a:lnTo>
                  <a:lnTo>
                    <a:pt x="167652" y="320421"/>
                  </a:lnTo>
                  <a:lnTo>
                    <a:pt x="165341" y="313766"/>
                  </a:lnTo>
                  <a:lnTo>
                    <a:pt x="163169" y="305473"/>
                  </a:lnTo>
                  <a:lnTo>
                    <a:pt x="159435" y="287489"/>
                  </a:lnTo>
                  <a:lnTo>
                    <a:pt x="140830" y="209778"/>
                  </a:lnTo>
                  <a:lnTo>
                    <a:pt x="136537" y="188912"/>
                  </a:lnTo>
                  <a:lnTo>
                    <a:pt x="135089" y="176390"/>
                  </a:lnTo>
                  <a:lnTo>
                    <a:pt x="135737" y="157492"/>
                  </a:lnTo>
                  <a:lnTo>
                    <a:pt x="136969" y="89458"/>
                  </a:lnTo>
                  <a:lnTo>
                    <a:pt x="134531" y="86969"/>
                  </a:lnTo>
                  <a:lnTo>
                    <a:pt x="128397" y="86931"/>
                  </a:lnTo>
                  <a:lnTo>
                    <a:pt x="125933" y="89344"/>
                  </a:lnTo>
                  <a:lnTo>
                    <a:pt x="124726" y="156718"/>
                  </a:lnTo>
                  <a:lnTo>
                    <a:pt x="124079" y="175717"/>
                  </a:lnTo>
                  <a:lnTo>
                    <a:pt x="125095" y="187274"/>
                  </a:lnTo>
                  <a:lnTo>
                    <a:pt x="128739" y="206159"/>
                  </a:lnTo>
                  <a:lnTo>
                    <a:pt x="134442" y="231051"/>
                  </a:lnTo>
                  <a:lnTo>
                    <a:pt x="148628" y="289737"/>
                  </a:lnTo>
                  <a:lnTo>
                    <a:pt x="152374" y="307759"/>
                  </a:lnTo>
                  <a:lnTo>
                    <a:pt x="154647" y="316496"/>
                  </a:lnTo>
                  <a:lnTo>
                    <a:pt x="157149" y="323811"/>
                  </a:lnTo>
                  <a:lnTo>
                    <a:pt x="160337" y="331660"/>
                  </a:lnTo>
                  <a:lnTo>
                    <a:pt x="160858" y="342277"/>
                  </a:lnTo>
                  <a:lnTo>
                    <a:pt x="157924" y="357695"/>
                  </a:lnTo>
                  <a:lnTo>
                    <a:pt x="152869" y="372770"/>
                  </a:lnTo>
                  <a:lnTo>
                    <a:pt x="147027" y="382409"/>
                  </a:lnTo>
                  <a:lnTo>
                    <a:pt x="140525" y="388264"/>
                  </a:lnTo>
                  <a:lnTo>
                    <a:pt x="130632" y="400011"/>
                  </a:lnTo>
                  <a:lnTo>
                    <a:pt x="5969" y="346735"/>
                  </a:lnTo>
                  <a:lnTo>
                    <a:pt x="4000" y="346900"/>
                  </a:lnTo>
                  <a:lnTo>
                    <a:pt x="927" y="348919"/>
                  </a:lnTo>
                  <a:lnTo>
                    <a:pt x="0" y="350647"/>
                  </a:lnTo>
                  <a:lnTo>
                    <a:pt x="0" y="381292"/>
                  </a:lnTo>
                  <a:lnTo>
                    <a:pt x="2476" y="383755"/>
                  </a:lnTo>
                  <a:lnTo>
                    <a:pt x="8547" y="383755"/>
                  </a:lnTo>
                  <a:lnTo>
                    <a:pt x="11023" y="381292"/>
                  </a:lnTo>
                  <a:lnTo>
                    <a:pt x="11023" y="360857"/>
                  </a:lnTo>
                  <a:lnTo>
                    <a:pt x="130873" y="412089"/>
                  </a:lnTo>
                  <a:lnTo>
                    <a:pt x="132334" y="412242"/>
                  </a:lnTo>
                  <a:lnTo>
                    <a:pt x="134010" y="412242"/>
                  </a:lnTo>
                  <a:lnTo>
                    <a:pt x="135636" y="411492"/>
                  </a:lnTo>
                  <a:lnTo>
                    <a:pt x="142303" y="403237"/>
                  </a:lnTo>
                  <a:lnTo>
                    <a:pt x="147955" y="396938"/>
                  </a:lnTo>
                  <a:lnTo>
                    <a:pt x="154393" y="390613"/>
                  </a:lnTo>
                  <a:lnTo>
                    <a:pt x="162090" y="378764"/>
                  </a:lnTo>
                  <a:lnTo>
                    <a:pt x="168490" y="360743"/>
                  </a:lnTo>
                  <a:lnTo>
                    <a:pt x="171869" y="341845"/>
                  </a:lnTo>
                  <a:close/>
                </a:path>
                <a:path w="436879" h="445134">
                  <a:moveTo>
                    <a:pt x="261251" y="343535"/>
                  </a:moveTo>
                  <a:lnTo>
                    <a:pt x="225628" y="269697"/>
                  </a:lnTo>
                  <a:lnTo>
                    <a:pt x="220713" y="212979"/>
                  </a:lnTo>
                  <a:lnTo>
                    <a:pt x="218262" y="173723"/>
                  </a:lnTo>
                  <a:lnTo>
                    <a:pt x="217766" y="148932"/>
                  </a:lnTo>
                  <a:lnTo>
                    <a:pt x="222948" y="117182"/>
                  </a:lnTo>
                  <a:lnTo>
                    <a:pt x="232549" y="69850"/>
                  </a:lnTo>
                  <a:lnTo>
                    <a:pt x="246799" y="4292"/>
                  </a:lnTo>
                  <a:lnTo>
                    <a:pt x="244932" y="1333"/>
                  </a:lnTo>
                  <a:lnTo>
                    <a:pt x="221386" y="69291"/>
                  </a:lnTo>
                  <a:lnTo>
                    <a:pt x="211899" y="116255"/>
                  </a:lnTo>
                  <a:lnTo>
                    <a:pt x="206781" y="148043"/>
                  </a:lnTo>
                  <a:lnTo>
                    <a:pt x="207238" y="173418"/>
                  </a:lnTo>
                  <a:lnTo>
                    <a:pt x="209664" y="214172"/>
                  </a:lnTo>
                  <a:lnTo>
                    <a:pt x="212725" y="253072"/>
                  </a:lnTo>
                  <a:lnTo>
                    <a:pt x="246646" y="338721"/>
                  </a:lnTo>
                  <a:lnTo>
                    <a:pt x="237845" y="338721"/>
                  </a:lnTo>
                  <a:lnTo>
                    <a:pt x="219964" y="285610"/>
                  </a:lnTo>
                  <a:lnTo>
                    <a:pt x="217893" y="284289"/>
                  </a:lnTo>
                  <a:lnTo>
                    <a:pt x="212864" y="284264"/>
                  </a:lnTo>
                  <a:lnTo>
                    <a:pt x="210769" y="285965"/>
                  </a:lnTo>
                  <a:lnTo>
                    <a:pt x="199961" y="329412"/>
                  </a:lnTo>
                  <a:lnTo>
                    <a:pt x="197091" y="328764"/>
                  </a:lnTo>
                  <a:lnTo>
                    <a:pt x="201244" y="315861"/>
                  </a:lnTo>
                  <a:lnTo>
                    <a:pt x="205676" y="298704"/>
                  </a:lnTo>
                  <a:lnTo>
                    <a:pt x="208673" y="280047"/>
                  </a:lnTo>
                  <a:lnTo>
                    <a:pt x="208534" y="262572"/>
                  </a:lnTo>
                  <a:lnTo>
                    <a:pt x="205714" y="235940"/>
                  </a:lnTo>
                  <a:lnTo>
                    <a:pt x="203047" y="200266"/>
                  </a:lnTo>
                  <a:lnTo>
                    <a:pt x="201307" y="166204"/>
                  </a:lnTo>
                  <a:lnTo>
                    <a:pt x="201231" y="144360"/>
                  </a:lnTo>
                  <a:lnTo>
                    <a:pt x="205282" y="120396"/>
                  </a:lnTo>
                  <a:lnTo>
                    <a:pt x="212610" y="86829"/>
                  </a:lnTo>
                  <a:lnTo>
                    <a:pt x="222783" y="43840"/>
                  </a:lnTo>
                  <a:lnTo>
                    <a:pt x="223608" y="41529"/>
                  </a:lnTo>
                  <a:lnTo>
                    <a:pt x="222681" y="38163"/>
                  </a:lnTo>
                  <a:lnTo>
                    <a:pt x="216649" y="33794"/>
                  </a:lnTo>
                  <a:lnTo>
                    <a:pt x="211886" y="36436"/>
                  </a:lnTo>
                  <a:lnTo>
                    <a:pt x="203377" y="43053"/>
                  </a:lnTo>
                  <a:lnTo>
                    <a:pt x="191414" y="54063"/>
                  </a:lnTo>
                  <a:lnTo>
                    <a:pt x="181698" y="66382"/>
                  </a:lnTo>
                  <a:lnTo>
                    <a:pt x="174028" y="79667"/>
                  </a:lnTo>
                  <a:lnTo>
                    <a:pt x="168160" y="93560"/>
                  </a:lnTo>
                  <a:lnTo>
                    <a:pt x="166357" y="81457"/>
                  </a:lnTo>
                  <a:lnTo>
                    <a:pt x="132524" y="61404"/>
                  </a:lnTo>
                  <a:lnTo>
                    <a:pt x="129222" y="62750"/>
                  </a:lnTo>
                  <a:lnTo>
                    <a:pt x="126987" y="68402"/>
                  </a:lnTo>
                  <a:lnTo>
                    <a:pt x="128358" y="71602"/>
                  </a:lnTo>
                  <a:lnTo>
                    <a:pt x="131191" y="72732"/>
                  </a:lnTo>
                  <a:lnTo>
                    <a:pt x="139712" y="76695"/>
                  </a:lnTo>
                  <a:lnTo>
                    <a:pt x="159105" y="114134"/>
                  </a:lnTo>
                  <a:lnTo>
                    <a:pt x="159893" y="129870"/>
                  </a:lnTo>
                  <a:lnTo>
                    <a:pt x="158407" y="152730"/>
                  </a:lnTo>
                  <a:lnTo>
                    <a:pt x="158915" y="171831"/>
                  </a:lnTo>
                  <a:lnTo>
                    <a:pt x="160223" y="185318"/>
                  </a:lnTo>
                  <a:lnTo>
                    <a:pt x="161620" y="194081"/>
                  </a:lnTo>
                  <a:lnTo>
                    <a:pt x="164007" y="196126"/>
                  </a:lnTo>
                  <a:lnTo>
                    <a:pt x="169887" y="195541"/>
                  </a:lnTo>
                  <a:lnTo>
                    <a:pt x="172059" y="193167"/>
                  </a:lnTo>
                  <a:lnTo>
                    <a:pt x="171792" y="156781"/>
                  </a:lnTo>
                  <a:lnTo>
                    <a:pt x="171069" y="130860"/>
                  </a:lnTo>
                  <a:lnTo>
                    <a:pt x="174942" y="109816"/>
                  </a:lnTo>
                  <a:lnTo>
                    <a:pt x="182079" y="88811"/>
                  </a:lnTo>
                  <a:lnTo>
                    <a:pt x="193281" y="69202"/>
                  </a:lnTo>
                  <a:lnTo>
                    <a:pt x="209384" y="52362"/>
                  </a:lnTo>
                  <a:lnTo>
                    <a:pt x="198183" y="100685"/>
                  </a:lnTo>
                  <a:lnTo>
                    <a:pt x="192989" y="125742"/>
                  </a:lnTo>
                  <a:lnTo>
                    <a:pt x="190246" y="143446"/>
                  </a:lnTo>
                  <a:lnTo>
                    <a:pt x="190284" y="165900"/>
                  </a:lnTo>
                  <a:lnTo>
                    <a:pt x="192024" y="200533"/>
                  </a:lnTo>
                  <a:lnTo>
                    <a:pt x="194716" y="236791"/>
                  </a:lnTo>
                  <a:lnTo>
                    <a:pt x="197637" y="264147"/>
                  </a:lnTo>
                  <a:lnTo>
                    <a:pt x="197065" y="284619"/>
                  </a:lnTo>
                  <a:lnTo>
                    <a:pt x="192468" y="306311"/>
                  </a:lnTo>
                  <a:lnTo>
                    <a:pt x="187185" y="323570"/>
                  </a:lnTo>
                  <a:lnTo>
                    <a:pt x="184010" y="332282"/>
                  </a:lnTo>
                  <a:lnTo>
                    <a:pt x="184124" y="333959"/>
                  </a:lnTo>
                  <a:lnTo>
                    <a:pt x="185635" y="336804"/>
                  </a:lnTo>
                  <a:lnTo>
                    <a:pt x="186969" y="337807"/>
                  </a:lnTo>
                  <a:lnTo>
                    <a:pt x="205854" y="342023"/>
                  </a:lnTo>
                  <a:lnTo>
                    <a:pt x="208610" y="340182"/>
                  </a:lnTo>
                  <a:lnTo>
                    <a:pt x="216319" y="309321"/>
                  </a:lnTo>
                  <a:lnTo>
                    <a:pt x="229400" y="348234"/>
                  </a:lnTo>
                  <a:lnTo>
                    <a:pt x="231508" y="349745"/>
                  </a:lnTo>
                  <a:lnTo>
                    <a:pt x="255460" y="349745"/>
                  </a:lnTo>
                  <a:lnTo>
                    <a:pt x="257352" y="349745"/>
                  </a:lnTo>
                  <a:lnTo>
                    <a:pt x="259118" y="348767"/>
                  </a:lnTo>
                  <a:lnTo>
                    <a:pt x="261150" y="345541"/>
                  </a:lnTo>
                  <a:lnTo>
                    <a:pt x="261251" y="343535"/>
                  </a:lnTo>
                  <a:close/>
                </a:path>
                <a:path w="436879" h="445134">
                  <a:moveTo>
                    <a:pt x="436664" y="87693"/>
                  </a:moveTo>
                  <a:lnTo>
                    <a:pt x="416229" y="60185"/>
                  </a:lnTo>
                  <a:lnTo>
                    <a:pt x="412673" y="61252"/>
                  </a:lnTo>
                  <a:lnTo>
                    <a:pt x="390766" y="104902"/>
                  </a:lnTo>
                  <a:lnTo>
                    <a:pt x="387299" y="115201"/>
                  </a:lnTo>
                  <a:lnTo>
                    <a:pt x="390906" y="141224"/>
                  </a:lnTo>
                  <a:lnTo>
                    <a:pt x="382219" y="136499"/>
                  </a:lnTo>
                  <a:lnTo>
                    <a:pt x="375589" y="141897"/>
                  </a:lnTo>
                  <a:lnTo>
                    <a:pt x="371932" y="147091"/>
                  </a:lnTo>
                  <a:lnTo>
                    <a:pt x="367334" y="152171"/>
                  </a:lnTo>
                  <a:lnTo>
                    <a:pt x="336016" y="152171"/>
                  </a:lnTo>
                  <a:lnTo>
                    <a:pt x="334518" y="152844"/>
                  </a:lnTo>
                  <a:lnTo>
                    <a:pt x="332422" y="155206"/>
                  </a:lnTo>
                  <a:lnTo>
                    <a:pt x="331927" y="156768"/>
                  </a:lnTo>
                  <a:lnTo>
                    <a:pt x="334441" y="179628"/>
                  </a:lnTo>
                  <a:lnTo>
                    <a:pt x="337083" y="206908"/>
                  </a:lnTo>
                  <a:lnTo>
                    <a:pt x="338988" y="232549"/>
                  </a:lnTo>
                  <a:lnTo>
                    <a:pt x="339140" y="248932"/>
                  </a:lnTo>
                  <a:lnTo>
                    <a:pt x="338201" y="257683"/>
                  </a:lnTo>
                  <a:lnTo>
                    <a:pt x="336537" y="278422"/>
                  </a:lnTo>
                  <a:lnTo>
                    <a:pt x="302501" y="306019"/>
                  </a:lnTo>
                  <a:lnTo>
                    <a:pt x="297992" y="311543"/>
                  </a:lnTo>
                  <a:lnTo>
                    <a:pt x="292049" y="318198"/>
                  </a:lnTo>
                  <a:lnTo>
                    <a:pt x="259448" y="353161"/>
                  </a:lnTo>
                  <a:lnTo>
                    <a:pt x="245592" y="398551"/>
                  </a:lnTo>
                  <a:lnTo>
                    <a:pt x="245364" y="411657"/>
                  </a:lnTo>
                  <a:lnTo>
                    <a:pt x="245821" y="418960"/>
                  </a:lnTo>
                  <a:lnTo>
                    <a:pt x="245618" y="430911"/>
                  </a:lnTo>
                  <a:lnTo>
                    <a:pt x="159258" y="394017"/>
                  </a:lnTo>
                  <a:lnTo>
                    <a:pt x="156019" y="395300"/>
                  </a:lnTo>
                  <a:lnTo>
                    <a:pt x="153631" y="400939"/>
                  </a:lnTo>
                  <a:lnTo>
                    <a:pt x="154927" y="404164"/>
                  </a:lnTo>
                  <a:lnTo>
                    <a:pt x="249288" y="444461"/>
                  </a:lnTo>
                  <a:lnTo>
                    <a:pt x="250748" y="444614"/>
                  </a:lnTo>
                  <a:lnTo>
                    <a:pt x="252730" y="444360"/>
                  </a:lnTo>
                  <a:lnTo>
                    <a:pt x="255117" y="442887"/>
                  </a:lnTo>
                  <a:lnTo>
                    <a:pt x="256108" y="441299"/>
                  </a:lnTo>
                  <a:lnTo>
                    <a:pt x="256743" y="421652"/>
                  </a:lnTo>
                  <a:lnTo>
                    <a:pt x="256374" y="410972"/>
                  </a:lnTo>
                  <a:lnTo>
                    <a:pt x="256603" y="399389"/>
                  </a:lnTo>
                  <a:lnTo>
                    <a:pt x="271221" y="356514"/>
                  </a:lnTo>
                  <a:lnTo>
                    <a:pt x="293344" y="332981"/>
                  </a:lnTo>
                  <a:lnTo>
                    <a:pt x="306565" y="318490"/>
                  </a:lnTo>
                  <a:lnTo>
                    <a:pt x="340614" y="288810"/>
                  </a:lnTo>
                  <a:lnTo>
                    <a:pt x="346163" y="285686"/>
                  </a:lnTo>
                  <a:lnTo>
                    <a:pt x="347268" y="283972"/>
                  </a:lnTo>
                  <a:lnTo>
                    <a:pt x="348043" y="271805"/>
                  </a:lnTo>
                  <a:lnTo>
                    <a:pt x="350088" y="250228"/>
                  </a:lnTo>
                  <a:lnTo>
                    <a:pt x="350062" y="233527"/>
                  </a:lnTo>
                  <a:lnTo>
                    <a:pt x="348297" y="208622"/>
                  </a:lnTo>
                  <a:lnTo>
                    <a:pt x="345859" y="182765"/>
                  </a:lnTo>
                  <a:lnTo>
                    <a:pt x="343776" y="163207"/>
                  </a:lnTo>
                  <a:lnTo>
                    <a:pt x="373824" y="163207"/>
                  </a:lnTo>
                  <a:lnTo>
                    <a:pt x="381381" y="152831"/>
                  </a:lnTo>
                  <a:lnTo>
                    <a:pt x="383832" y="149910"/>
                  </a:lnTo>
                  <a:lnTo>
                    <a:pt x="394296" y="156019"/>
                  </a:lnTo>
                  <a:lnTo>
                    <a:pt x="402145" y="151574"/>
                  </a:lnTo>
                  <a:lnTo>
                    <a:pt x="402145" y="140741"/>
                  </a:lnTo>
                  <a:lnTo>
                    <a:pt x="398589" y="115747"/>
                  </a:lnTo>
                  <a:lnTo>
                    <a:pt x="401053" y="108953"/>
                  </a:lnTo>
                  <a:lnTo>
                    <a:pt x="405790" y="96951"/>
                  </a:lnTo>
                  <a:lnTo>
                    <a:pt x="411289" y="83807"/>
                  </a:lnTo>
                  <a:lnTo>
                    <a:pt x="416013" y="73609"/>
                  </a:lnTo>
                  <a:lnTo>
                    <a:pt x="419239" y="76517"/>
                  </a:lnTo>
                  <a:lnTo>
                    <a:pt x="423849" y="82029"/>
                  </a:lnTo>
                  <a:lnTo>
                    <a:pt x="425208" y="84797"/>
                  </a:lnTo>
                  <a:lnTo>
                    <a:pt x="424332" y="86563"/>
                  </a:lnTo>
                  <a:lnTo>
                    <a:pt x="415137" y="100850"/>
                  </a:lnTo>
                  <a:lnTo>
                    <a:pt x="411048" y="108216"/>
                  </a:lnTo>
                  <a:lnTo>
                    <a:pt x="408355" y="114871"/>
                  </a:lnTo>
                  <a:lnTo>
                    <a:pt x="407466" y="120878"/>
                  </a:lnTo>
                  <a:lnTo>
                    <a:pt x="408343" y="149364"/>
                  </a:lnTo>
                  <a:lnTo>
                    <a:pt x="410070" y="151472"/>
                  </a:lnTo>
                  <a:lnTo>
                    <a:pt x="413715" y="152361"/>
                  </a:lnTo>
                  <a:lnTo>
                    <a:pt x="407670" y="160147"/>
                  </a:lnTo>
                  <a:lnTo>
                    <a:pt x="376923" y="206616"/>
                  </a:lnTo>
                  <a:lnTo>
                    <a:pt x="353009" y="256476"/>
                  </a:lnTo>
                  <a:lnTo>
                    <a:pt x="354266" y="259740"/>
                  </a:lnTo>
                  <a:lnTo>
                    <a:pt x="359803" y="262191"/>
                  </a:lnTo>
                  <a:lnTo>
                    <a:pt x="363067" y="260959"/>
                  </a:lnTo>
                  <a:lnTo>
                    <a:pt x="375945" y="233210"/>
                  </a:lnTo>
                  <a:lnTo>
                    <a:pt x="386422" y="212242"/>
                  </a:lnTo>
                  <a:lnTo>
                    <a:pt x="396608" y="194310"/>
                  </a:lnTo>
                  <a:lnTo>
                    <a:pt x="405714" y="181165"/>
                  </a:lnTo>
                  <a:lnTo>
                    <a:pt x="415861" y="167589"/>
                  </a:lnTo>
                  <a:lnTo>
                    <a:pt x="428828" y="151015"/>
                  </a:lnTo>
                  <a:lnTo>
                    <a:pt x="429196" y="149047"/>
                  </a:lnTo>
                  <a:lnTo>
                    <a:pt x="427964" y="145491"/>
                  </a:lnTo>
                  <a:lnTo>
                    <a:pt x="426504" y="144132"/>
                  </a:lnTo>
                  <a:lnTo>
                    <a:pt x="419138" y="142341"/>
                  </a:lnTo>
                  <a:lnTo>
                    <a:pt x="418388" y="115862"/>
                  </a:lnTo>
                  <a:lnTo>
                    <a:pt x="436664" y="87693"/>
                  </a:lnTo>
                  <a:close/>
                </a:path>
              </a:pathLst>
            </a:custGeom>
            <a:solidFill>
              <a:srgbClr val="FFFFFF"/>
            </a:solidFill>
          </p:spPr>
          <p:txBody>
            <a:bodyPr wrap="square" lIns="0" tIns="0" rIns="0" bIns="0" rtlCol="0"/>
            <a:lstStyle/>
            <a:p>
              <a:endParaRPr/>
            </a:p>
          </p:txBody>
        </p:sp>
      </p:grpSp>
      <p:grpSp>
        <p:nvGrpSpPr>
          <p:cNvPr id="11" name="object 11"/>
          <p:cNvGrpSpPr/>
          <p:nvPr/>
        </p:nvGrpSpPr>
        <p:grpSpPr>
          <a:xfrm>
            <a:off x="6748420" y="5950901"/>
            <a:ext cx="280035" cy="733425"/>
            <a:chOff x="6748420" y="5950901"/>
            <a:chExt cx="280035" cy="733425"/>
          </a:xfrm>
        </p:grpSpPr>
        <p:pic>
          <p:nvPicPr>
            <p:cNvPr id="12" name="object 12"/>
            <p:cNvPicPr/>
            <p:nvPr/>
          </p:nvPicPr>
          <p:blipFill>
            <a:blip r:embed="rId5" cstate="print"/>
            <a:stretch>
              <a:fillRect/>
            </a:stretch>
          </p:blipFill>
          <p:spPr>
            <a:xfrm>
              <a:off x="6788920" y="6418008"/>
              <a:ext cx="197116" cy="245198"/>
            </a:xfrm>
            <a:prstGeom prst="rect">
              <a:avLst/>
            </a:prstGeom>
          </p:spPr>
        </p:pic>
        <p:sp>
          <p:nvSpPr>
            <p:cNvPr id="13" name="object 13"/>
            <p:cNvSpPr/>
            <p:nvPr/>
          </p:nvSpPr>
          <p:spPr>
            <a:xfrm>
              <a:off x="6748412" y="6186614"/>
              <a:ext cx="280035" cy="469900"/>
            </a:xfrm>
            <a:custGeom>
              <a:avLst/>
              <a:gdLst/>
              <a:ahLst/>
              <a:cxnLst/>
              <a:rect l="l" t="t" r="r" b="b"/>
              <a:pathLst>
                <a:path w="280034" h="469900">
                  <a:moveTo>
                    <a:pt x="78143" y="2349"/>
                  </a:moveTo>
                  <a:lnTo>
                    <a:pt x="76212" y="368"/>
                  </a:lnTo>
                  <a:lnTo>
                    <a:pt x="38976" y="0"/>
                  </a:lnTo>
                  <a:lnTo>
                    <a:pt x="36995" y="1943"/>
                  </a:lnTo>
                  <a:lnTo>
                    <a:pt x="36715" y="30162"/>
                  </a:lnTo>
                  <a:lnTo>
                    <a:pt x="25501" y="42722"/>
                  </a:lnTo>
                  <a:lnTo>
                    <a:pt x="25107" y="43675"/>
                  </a:lnTo>
                  <a:lnTo>
                    <a:pt x="17221" y="184429"/>
                  </a:lnTo>
                  <a:lnTo>
                    <a:pt x="17653" y="185623"/>
                  </a:lnTo>
                  <a:lnTo>
                    <a:pt x="20040" y="187934"/>
                  </a:lnTo>
                  <a:lnTo>
                    <a:pt x="56197" y="187553"/>
                  </a:lnTo>
                  <a:lnTo>
                    <a:pt x="55613" y="214541"/>
                  </a:lnTo>
                  <a:lnTo>
                    <a:pt x="22186" y="214210"/>
                  </a:lnTo>
                  <a:lnTo>
                    <a:pt x="21056" y="214668"/>
                  </a:lnTo>
                  <a:lnTo>
                    <a:pt x="19380" y="216331"/>
                  </a:lnTo>
                  <a:lnTo>
                    <a:pt x="18923" y="217474"/>
                  </a:lnTo>
                  <a:lnTo>
                    <a:pt x="20840" y="460768"/>
                  </a:lnTo>
                  <a:lnTo>
                    <a:pt x="8851" y="460654"/>
                  </a:lnTo>
                  <a:lnTo>
                    <a:pt x="11328" y="210197"/>
                  </a:lnTo>
                  <a:lnTo>
                    <a:pt x="23876" y="199021"/>
                  </a:lnTo>
                  <a:lnTo>
                    <a:pt x="24028" y="196253"/>
                  </a:lnTo>
                  <a:lnTo>
                    <a:pt x="20802" y="192620"/>
                  </a:lnTo>
                  <a:lnTo>
                    <a:pt x="18034" y="192481"/>
                  </a:lnTo>
                  <a:lnTo>
                    <a:pt x="3124" y="205752"/>
                  </a:lnTo>
                  <a:lnTo>
                    <a:pt x="2590" y="206933"/>
                  </a:lnTo>
                  <a:lnTo>
                    <a:pt x="0" y="467372"/>
                  </a:lnTo>
                  <a:lnTo>
                    <a:pt x="1943" y="469366"/>
                  </a:lnTo>
                  <a:lnTo>
                    <a:pt x="25222" y="469595"/>
                  </a:lnTo>
                  <a:lnTo>
                    <a:pt x="26390" y="469607"/>
                  </a:lnTo>
                  <a:lnTo>
                    <a:pt x="27533" y="469138"/>
                  </a:lnTo>
                  <a:lnTo>
                    <a:pt x="29197" y="467474"/>
                  </a:lnTo>
                  <a:lnTo>
                    <a:pt x="29654" y="466344"/>
                  </a:lnTo>
                  <a:lnTo>
                    <a:pt x="27749" y="223050"/>
                  </a:lnTo>
                  <a:lnTo>
                    <a:pt x="62268" y="223393"/>
                  </a:lnTo>
                  <a:lnTo>
                    <a:pt x="64249" y="221475"/>
                  </a:lnTo>
                  <a:lnTo>
                    <a:pt x="65100" y="182041"/>
                  </a:lnTo>
                  <a:lnTo>
                    <a:pt x="64643" y="180886"/>
                  </a:lnTo>
                  <a:lnTo>
                    <a:pt x="62979" y="179197"/>
                  </a:lnTo>
                  <a:lnTo>
                    <a:pt x="62255" y="178777"/>
                  </a:lnTo>
                  <a:lnTo>
                    <a:pt x="26314" y="179031"/>
                  </a:lnTo>
                  <a:lnTo>
                    <a:pt x="33731" y="46685"/>
                  </a:lnTo>
                  <a:lnTo>
                    <a:pt x="45072" y="33985"/>
                  </a:lnTo>
                  <a:lnTo>
                    <a:pt x="45466" y="32956"/>
                  </a:lnTo>
                  <a:lnTo>
                    <a:pt x="45707" y="8851"/>
                  </a:lnTo>
                  <a:lnTo>
                    <a:pt x="69303" y="9080"/>
                  </a:lnTo>
                  <a:lnTo>
                    <a:pt x="66497" y="291350"/>
                  </a:lnTo>
                  <a:lnTo>
                    <a:pt x="68453" y="293331"/>
                  </a:lnTo>
                  <a:lnTo>
                    <a:pt x="73291" y="293382"/>
                  </a:lnTo>
                  <a:lnTo>
                    <a:pt x="75285" y="291439"/>
                  </a:lnTo>
                  <a:lnTo>
                    <a:pt x="78143" y="2349"/>
                  </a:lnTo>
                  <a:close/>
                </a:path>
                <a:path w="280034" h="469900">
                  <a:moveTo>
                    <a:pt x="279590" y="464350"/>
                  </a:moveTo>
                  <a:lnTo>
                    <a:pt x="271411" y="209651"/>
                  </a:lnTo>
                  <a:lnTo>
                    <a:pt x="271030" y="208673"/>
                  </a:lnTo>
                  <a:lnTo>
                    <a:pt x="260083" y="196113"/>
                  </a:lnTo>
                  <a:lnTo>
                    <a:pt x="257289" y="195948"/>
                  </a:lnTo>
                  <a:lnTo>
                    <a:pt x="253657" y="199110"/>
                  </a:lnTo>
                  <a:lnTo>
                    <a:pt x="253466" y="201891"/>
                  </a:lnTo>
                  <a:lnTo>
                    <a:pt x="262712" y="212509"/>
                  </a:lnTo>
                  <a:lnTo>
                    <a:pt x="270624" y="458863"/>
                  </a:lnTo>
                  <a:lnTo>
                    <a:pt x="260108" y="458762"/>
                  </a:lnTo>
                  <a:lnTo>
                    <a:pt x="257175" y="218452"/>
                  </a:lnTo>
                  <a:lnTo>
                    <a:pt x="255244" y="216535"/>
                  </a:lnTo>
                  <a:lnTo>
                    <a:pt x="216839" y="216154"/>
                  </a:lnTo>
                  <a:lnTo>
                    <a:pt x="216865" y="182892"/>
                  </a:lnTo>
                  <a:lnTo>
                    <a:pt x="246964" y="183476"/>
                  </a:lnTo>
                  <a:lnTo>
                    <a:pt x="249694" y="183540"/>
                  </a:lnTo>
                  <a:lnTo>
                    <a:pt x="249999" y="183540"/>
                  </a:lnTo>
                  <a:lnTo>
                    <a:pt x="251917" y="183565"/>
                  </a:lnTo>
                  <a:lnTo>
                    <a:pt x="252120" y="183451"/>
                  </a:lnTo>
                  <a:lnTo>
                    <a:pt x="253009" y="182511"/>
                  </a:lnTo>
                  <a:lnTo>
                    <a:pt x="253898" y="181648"/>
                  </a:lnTo>
                  <a:lnTo>
                    <a:pt x="254025" y="181432"/>
                  </a:lnTo>
                  <a:lnTo>
                    <a:pt x="253949" y="179171"/>
                  </a:lnTo>
                  <a:lnTo>
                    <a:pt x="254000" y="176822"/>
                  </a:lnTo>
                  <a:lnTo>
                    <a:pt x="253860" y="176695"/>
                  </a:lnTo>
                  <a:lnTo>
                    <a:pt x="249440" y="42456"/>
                  </a:lnTo>
                  <a:lnTo>
                    <a:pt x="248627" y="41071"/>
                  </a:lnTo>
                  <a:lnTo>
                    <a:pt x="243243" y="37947"/>
                  </a:lnTo>
                  <a:lnTo>
                    <a:pt x="234848" y="31432"/>
                  </a:lnTo>
                  <a:lnTo>
                    <a:pt x="234835" y="10401"/>
                  </a:lnTo>
                  <a:lnTo>
                    <a:pt x="234708" y="3835"/>
                  </a:lnTo>
                  <a:lnTo>
                    <a:pt x="232791" y="1917"/>
                  </a:lnTo>
                  <a:lnTo>
                    <a:pt x="196608" y="1562"/>
                  </a:lnTo>
                  <a:lnTo>
                    <a:pt x="195478" y="2019"/>
                  </a:lnTo>
                  <a:lnTo>
                    <a:pt x="193802" y="3695"/>
                  </a:lnTo>
                  <a:lnTo>
                    <a:pt x="193344" y="4826"/>
                  </a:lnTo>
                  <a:lnTo>
                    <a:pt x="195999" y="288671"/>
                  </a:lnTo>
                  <a:lnTo>
                    <a:pt x="197942" y="290601"/>
                  </a:lnTo>
                  <a:lnTo>
                    <a:pt x="200329" y="290626"/>
                  </a:lnTo>
                  <a:lnTo>
                    <a:pt x="202844" y="290601"/>
                  </a:lnTo>
                  <a:lnTo>
                    <a:pt x="204787" y="288620"/>
                  </a:lnTo>
                  <a:lnTo>
                    <a:pt x="202184" y="10401"/>
                  </a:lnTo>
                  <a:lnTo>
                    <a:pt x="226047" y="10642"/>
                  </a:lnTo>
                  <a:lnTo>
                    <a:pt x="226072" y="31432"/>
                  </a:lnTo>
                  <a:lnTo>
                    <a:pt x="226034" y="35661"/>
                  </a:lnTo>
                  <a:lnTo>
                    <a:pt x="236156" y="43497"/>
                  </a:lnTo>
                  <a:lnTo>
                    <a:pt x="240804" y="46583"/>
                  </a:lnTo>
                  <a:lnTo>
                    <a:pt x="244995" y="174675"/>
                  </a:lnTo>
                  <a:lnTo>
                    <a:pt x="212559" y="174028"/>
                  </a:lnTo>
                  <a:lnTo>
                    <a:pt x="211480" y="173824"/>
                  </a:lnTo>
                  <a:lnTo>
                    <a:pt x="210248" y="174459"/>
                  </a:lnTo>
                  <a:lnTo>
                    <a:pt x="208559" y="176110"/>
                  </a:lnTo>
                  <a:lnTo>
                    <a:pt x="208089" y="177241"/>
                  </a:lnTo>
                  <a:lnTo>
                    <a:pt x="208064" y="222897"/>
                  </a:lnTo>
                  <a:lnTo>
                    <a:pt x="209994" y="224853"/>
                  </a:lnTo>
                  <a:lnTo>
                    <a:pt x="248475" y="225247"/>
                  </a:lnTo>
                  <a:lnTo>
                    <a:pt x="251409" y="465556"/>
                  </a:lnTo>
                  <a:lnTo>
                    <a:pt x="253339" y="467474"/>
                  </a:lnTo>
                  <a:lnTo>
                    <a:pt x="275120" y="467690"/>
                  </a:lnTo>
                  <a:lnTo>
                    <a:pt x="276313" y="467702"/>
                  </a:lnTo>
                  <a:lnTo>
                    <a:pt x="277469" y="467233"/>
                  </a:lnTo>
                  <a:lnTo>
                    <a:pt x="279133" y="465518"/>
                  </a:lnTo>
                  <a:lnTo>
                    <a:pt x="279590" y="464350"/>
                  </a:lnTo>
                  <a:close/>
                </a:path>
              </a:pathLst>
            </a:custGeom>
            <a:solidFill>
              <a:srgbClr val="FFFFFF"/>
            </a:solidFill>
          </p:spPr>
          <p:txBody>
            <a:bodyPr wrap="square" lIns="0" tIns="0" rIns="0" bIns="0" rtlCol="0"/>
            <a:lstStyle/>
            <a:p>
              <a:endParaRPr/>
            </a:p>
          </p:txBody>
        </p:sp>
        <p:pic>
          <p:nvPicPr>
            <p:cNvPr id="14" name="object 14"/>
            <p:cNvPicPr/>
            <p:nvPr/>
          </p:nvPicPr>
          <p:blipFill>
            <a:blip r:embed="rId6" cstate="print"/>
            <a:stretch>
              <a:fillRect/>
            </a:stretch>
          </p:blipFill>
          <p:spPr>
            <a:xfrm>
              <a:off x="6762969" y="5950901"/>
              <a:ext cx="240283" cy="242493"/>
            </a:xfrm>
            <a:prstGeom prst="rect">
              <a:avLst/>
            </a:prstGeom>
          </p:spPr>
        </p:pic>
        <p:pic>
          <p:nvPicPr>
            <p:cNvPr id="15" name="object 15"/>
            <p:cNvPicPr/>
            <p:nvPr/>
          </p:nvPicPr>
          <p:blipFill>
            <a:blip r:embed="rId7" cstate="print"/>
            <a:stretch>
              <a:fillRect/>
            </a:stretch>
          </p:blipFill>
          <p:spPr>
            <a:xfrm>
              <a:off x="6791336" y="6536656"/>
              <a:ext cx="204635" cy="147548"/>
            </a:xfrm>
            <a:prstGeom prst="rect">
              <a:avLst/>
            </a:prstGeom>
          </p:spPr>
        </p:pic>
        <p:sp>
          <p:nvSpPr>
            <p:cNvPr id="16" name="object 16"/>
            <p:cNvSpPr/>
            <p:nvPr/>
          </p:nvSpPr>
          <p:spPr>
            <a:xfrm>
              <a:off x="6834746" y="6230016"/>
              <a:ext cx="100330" cy="50800"/>
            </a:xfrm>
            <a:custGeom>
              <a:avLst/>
              <a:gdLst/>
              <a:ahLst/>
              <a:cxnLst/>
              <a:rect l="l" t="t" r="r" b="b"/>
              <a:pathLst>
                <a:path w="100329" h="50800">
                  <a:moveTo>
                    <a:pt x="96235" y="9867"/>
                  </a:moveTo>
                  <a:lnTo>
                    <a:pt x="87350" y="9867"/>
                  </a:lnTo>
                  <a:lnTo>
                    <a:pt x="87465" y="10210"/>
                  </a:lnTo>
                  <a:lnTo>
                    <a:pt x="87546" y="13741"/>
                  </a:lnTo>
                  <a:lnTo>
                    <a:pt x="87671" y="15379"/>
                  </a:lnTo>
                  <a:lnTo>
                    <a:pt x="88709" y="17818"/>
                  </a:lnTo>
                  <a:lnTo>
                    <a:pt x="90919" y="19469"/>
                  </a:lnTo>
                  <a:lnTo>
                    <a:pt x="90701" y="41198"/>
                  </a:lnTo>
                  <a:lnTo>
                    <a:pt x="90714" y="48717"/>
                  </a:lnTo>
                  <a:lnTo>
                    <a:pt x="92570" y="50609"/>
                  </a:lnTo>
                  <a:lnTo>
                    <a:pt x="97421" y="50660"/>
                  </a:lnTo>
                  <a:lnTo>
                    <a:pt x="99415" y="48717"/>
                  </a:lnTo>
                  <a:lnTo>
                    <a:pt x="99702" y="19469"/>
                  </a:lnTo>
                  <a:lnTo>
                    <a:pt x="99576" y="14655"/>
                  </a:lnTo>
                  <a:lnTo>
                    <a:pt x="99123" y="13741"/>
                  </a:lnTo>
                  <a:lnTo>
                    <a:pt x="97574" y="12471"/>
                  </a:lnTo>
                  <a:lnTo>
                    <a:pt x="96964" y="12179"/>
                  </a:lnTo>
                  <a:lnTo>
                    <a:pt x="96317" y="12026"/>
                  </a:lnTo>
                  <a:lnTo>
                    <a:pt x="96235" y="9867"/>
                  </a:lnTo>
                  <a:close/>
                </a:path>
                <a:path w="100329" h="50800">
                  <a:moveTo>
                    <a:pt x="60682" y="9359"/>
                  </a:moveTo>
                  <a:lnTo>
                    <a:pt x="47714" y="9359"/>
                  </a:lnTo>
                  <a:lnTo>
                    <a:pt x="51905" y="9397"/>
                  </a:lnTo>
                  <a:lnTo>
                    <a:pt x="52082" y="14795"/>
                  </a:lnTo>
                  <a:lnTo>
                    <a:pt x="53556" y="16903"/>
                  </a:lnTo>
                  <a:lnTo>
                    <a:pt x="55080" y="18313"/>
                  </a:lnTo>
                  <a:lnTo>
                    <a:pt x="55715" y="18770"/>
                  </a:lnTo>
                  <a:lnTo>
                    <a:pt x="55524" y="48285"/>
                  </a:lnTo>
                  <a:lnTo>
                    <a:pt x="57467" y="50266"/>
                  </a:lnTo>
                  <a:lnTo>
                    <a:pt x="77482" y="50469"/>
                  </a:lnTo>
                  <a:lnTo>
                    <a:pt x="79360" y="48628"/>
                  </a:lnTo>
                  <a:lnTo>
                    <a:pt x="79474" y="47751"/>
                  </a:lnTo>
                  <a:lnTo>
                    <a:pt x="79556" y="41617"/>
                  </a:lnTo>
                  <a:lnTo>
                    <a:pt x="70777" y="41617"/>
                  </a:lnTo>
                  <a:lnTo>
                    <a:pt x="64338" y="41554"/>
                  </a:lnTo>
                  <a:lnTo>
                    <a:pt x="64494" y="19469"/>
                  </a:lnTo>
                  <a:lnTo>
                    <a:pt x="64440" y="13169"/>
                  </a:lnTo>
                  <a:lnTo>
                    <a:pt x="62077" y="10960"/>
                  </a:lnTo>
                  <a:lnTo>
                    <a:pt x="60731" y="10883"/>
                  </a:lnTo>
                  <a:lnTo>
                    <a:pt x="60682" y="9359"/>
                  </a:lnTo>
                  <a:close/>
                </a:path>
                <a:path w="100329" h="50800">
                  <a:moveTo>
                    <a:pt x="25546" y="8889"/>
                  </a:moveTo>
                  <a:lnTo>
                    <a:pt x="14287" y="8889"/>
                  </a:lnTo>
                  <a:lnTo>
                    <a:pt x="16649" y="9042"/>
                  </a:lnTo>
                  <a:lnTo>
                    <a:pt x="16709" y="9232"/>
                  </a:lnTo>
                  <a:lnTo>
                    <a:pt x="16799" y="9728"/>
                  </a:lnTo>
                  <a:lnTo>
                    <a:pt x="16925" y="12712"/>
                  </a:lnTo>
                  <a:lnTo>
                    <a:pt x="17050" y="14719"/>
                  </a:lnTo>
                  <a:lnTo>
                    <a:pt x="18173" y="17271"/>
                  </a:lnTo>
                  <a:lnTo>
                    <a:pt x="20302" y="18770"/>
                  </a:lnTo>
                  <a:lnTo>
                    <a:pt x="20313" y="19469"/>
                  </a:lnTo>
                  <a:lnTo>
                    <a:pt x="20028" y="47929"/>
                  </a:lnTo>
                  <a:lnTo>
                    <a:pt x="21971" y="49910"/>
                  </a:lnTo>
                  <a:lnTo>
                    <a:pt x="41643" y="50114"/>
                  </a:lnTo>
                  <a:lnTo>
                    <a:pt x="43508" y="48285"/>
                  </a:lnTo>
                  <a:lnTo>
                    <a:pt x="43628" y="47751"/>
                  </a:lnTo>
                  <a:lnTo>
                    <a:pt x="43693" y="41262"/>
                  </a:lnTo>
                  <a:lnTo>
                    <a:pt x="34912" y="41262"/>
                  </a:lnTo>
                  <a:lnTo>
                    <a:pt x="28867" y="41198"/>
                  </a:lnTo>
                  <a:lnTo>
                    <a:pt x="25666" y="11188"/>
                  </a:lnTo>
                  <a:lnTo>
                    <a:pt x="25546" y="8889"/>
                  </a:lnTo>
                  <a:close/>
                </a:path>
                <a:path w="100329" h="50800">
                  <a:moveTo>
                    <a:pt x="12382" y="0"/>
                  </a:moveTo>
                  <a:lnTo>
                    <a:pt x="9537" y="990"/>
                  </a:lnTo>
                  <a:lnTo>
                    <a:pt x="5334" y="4813"/>
                  </a:lnTo>
                  <a:lnTo>
                    <a:pt x="4115" y="7505"/>
                  </a:lnTo>
                  <a:lnTo>
                    <a:pt x="4496" y="10998"/>
                  </a:lnTo>
                  <a:lnTo>
                    <a:pt x="3296" y="10998"/>
                  </a:lnTo>
                  <a:lnTo>
                    <a:pt x="2197" y="11442"/>
                  </a:lnTo>
                  <a:lnTo>
                    <a:pt x="533" y="13093"/>
                  </a:lnTo>
                  <a:lnTo>
                    <a:pt x="122" y="14071"/>
                  </a:lnTo>
                  <a:lnTo>
                    <a:pt x="0" y="47790"/>
                  </a:lnTo>
                  <a:lnTo>
                    <a:pt x="1905" y="49707"/>
                  </a:lnTo>
                  <a:lnTo>
                    <a:pt x="6769" y="49745"/>
                  </a:lnTo>
                  <a:lnTo>
                    <a:pt x="8737" y="47790"/>
                  </a:lnTo>
                  <a:lnTo>
                    <a:pt x="8826" y="18465"/>
                  </a:lnTo>
                  <a:lnTo>
                    <a:pt x="10947" y="17132"/>
                  </a:lnTo>
                  <a:lnTo>
                    <a:pt x="12613" y="14795"/>
                  </a:lnTo>
                  <a:lnTo>
                    <a:pt x="12736" y="13741"/>
                  </a:lnTo>
                  <a:lnTo>
                    <a:pt x="12807" y="10998"/>
                  </a:lnTo>
                  <a:lnTo>
                    <a:pt x="3327" y="10985"/>
                  </a:lnTo>
                  <a:lnTo>
                    <a:pt x="12807" y="10985"/>
                  </a:lnTo>
                  <a:lnTo>
                    <a:pt x="12852" y="9232"/>
                  </a:lnTo>
                  <a:lnTo>
                    <a:pt x="14198" y="8889"/>
                  </a:lnTo>
                  <a:lnTo>
                    <a:pt x="25546" y="8889"/>
                  </a:lnTo>
                  <a:lnTo>
                    <a:pt x="25474" y="7505"/>
                  </a:lnTo>
                  <a:lnTo>
                    <a:pt x="24193" y="723"/>
                  </a:lnTo>
                  <a:lnTo>
                    <a:pt x="14719" y="114"/>
                  </a:lnTo>
                  <a:lnTo>
                    <a:pt x="12382" y="0"/>
                  </a:lnTo>
                  <a:close/>
                </a:path>
                <a:path w="100329" h="50800">
                  <a:moveTo>
                    <a:pt x="92621" y="507"/>
                  </a:moveTo>
                  <a:lnTo>
                    <a:pt x="85128" y="965"/>
                  </a:lnTo>
                  <a:lnTo>
                    <a:pt x="76098" y="1079"/>
                  </a:lnTo>
                  <a:lnTo>
                    <a:pt x="74498" y="7111"/>
                  </a:lnTo>
                  <a:lnTo>
                    <a:pt x="74244" y="11887"/>
                  </a:lnTo>
                  <a:lnTo>
                    <a:pt x="72466" y="12420"/>
                  </a:lnTo>
                  <a:lnTo>
                    <a:pt x="71145" y="14071"/>
                  </a:lnTo>
                  <a:lnTo>
                    <a:pt x="70777" y="41617"/>
                  </a:lnTo>
                  <a:lnTo>
                    <a:pt x="79556" y="41617"/>
                  </a:lnTo>
                  <a:lnTo>
                    <a:pt x="79857" y="18948"/>
                  </a:lnTo>
                  <a:lnTo>
                    <a:pt x="81673" y="17538"/>
                  </a:lnTo>
                  <a:lnTo>
                    <a:pt x="83091" y="15163"/>
                  </a:lnTo>
                  <a:lnTo>
                    <a:pt x="83159" y="10312"/>
                  </a:lnTo>
                  <a:lnTo>
                    <a:pt x="83337" y="9956"/>
                  </a:lnTo>
                  <a:lnTo>
                    <a:pt x="83718" y="9728"/>
                  </a:lnTo>
                  <a:lnTo>
                    <a:pt x="96231" y="9728"/>
                  </a:lnTo>
                  <a:lnTo>
                    <a:pt x="96075" y="4330"/>
                  </a:lnTo>
                  <a:lnTo>
                    <a:pt x="92621" y="507"/>
                  </a:lnTo>
                  <a:close/>
                </a:path>
                <a:path w="100329" h="50800">
                  <a:moveTo>
                    <a:pt x="42545" y="533"/>
                  </a:moveTo>
                  <a:lnTo>
                    <a:pt x="39052" y="6210"/>
                  </a:lnTo>
                  <a:lnTo>
                    <a:pt x="38623" y="11315"/>
                  </a:lnTo>
                  <a:lnTo>
                    <a:pt x="34912" y="41262"/>
                  </a:lnTo>
                  <a:lnTo>
                    <a:pt x="43693" y="41262"/>
                  </a:lnTo>
                  <a:lnTo>
                    <a:pt x="43916" y="18618"/>
                  </a:lnTo>
                  <a:lnTo>
                    <a:pt x="44450" y="18211"/>
                  </a:lnTo>
                  <a:lnTo>
                    <a:pt x="45923" y="16827"/>
                  </a:lnTo>
                  <a:lnTo>
                    <a:pt x="47343" y="14795"/>
                  </a:lnTo>
                  <a:lnTo>
                    <a:pt x="47546" y="10769"/>
                  </a:lnTo>
                  <a:lnTo>
                    <a:pt x="47714" y="9359"/>
                  </a:lnTo>
                  <a:lnTo>
                    <a:pt x="60682" y="9359"/>
                  </a:lnTo>
                  <a:lnTo>
                    <a:pt x="60528" y="4521"/>
                  </a:lnTo>
                  <a:lnTo>
                    <a:pt x="56375" y="673"/>
                  </a:lnTo>
                  <a:lnTo>
                    <a:pt x="42545" y="533"/>
                  </a:lnTo>
                  <a:close/>
                </a:path>
                <a:path w="100329" h="50800">
                  <a:moveTo>
                    <a:pt x="96231" y="9728"/>
                  </a:moveTo>
                  <a:lnTo>
                    <a:pt x="85712" y="9728"/>
                  </a:lnTo>
                  <a:lnTo>
                    <a:pt x="86792" y="9753"/>
                  </a:lnTo>
                  <a:lnTo>
                    <a:pt x="87325" y="9880"/>
                  </a:lnTo>
                  <a:lnTo>
                    <a:pt x="96235" y="9867"/>
                  </a:lnTo>
                  <a:lnTo>
                    <a:pt x="96231" y="9728"/>
                  </a:lnTo>
                  <a:close/>
                </a:path>
                <a:path w="100329" h="50800">
                  <a:moveTo>
                    <a:pt x="85712" y="9728"/>
                  </a:moveTo>
                  <a:lnTo>
                    <a:pt x="83718" y="9728"/>
                  </a:lnTo>
                  <a:lnTo>
                    <a:pt x="84963" y="9740"/>
                  </a:lnTo>
                  <a:lnTo>
                    <a:pt x="85712" y="9728"/>
                  </a:lnTo>
                  <a:close/>
                </a:path>
              </a:pathLst>
            </a:custGeom>
            <a:solidFill>
              <a:srgbClr val="FFFFFF"/>
            </a:solidFill>
          </p:spPr>
          <p:txBody>
            <a:bodyPr wrap="square" lIns="0" tIns="0" rIns="0" bIns="0" rtlCol="0"/>
            <a:lstStyle/>
            <a:p>
              <a:endParaRPr/>
            </a:p>
          </p:txBody>
        </p:sp>
        <p:pic>
          <p:nvPicPr>
            <p:cNvPr id="17" name="object 17"/>
            <p:cNvPicPr/>
            <p:nvPr/>
          </p:nvPicPr>
          <p:blipFill>
            <a:blip r:embed="rId8" cstate="print"/>
            <a:stretch>
              <a:fillRect/>
            </a:stretch>
          </p:blipFill>
          <p:spPr>
            <a:xfrm>
              <a:off x="6849309" y="6321488"/>
              <a:ext cx="73596" cy="73596"/>
            </a:xfrm>
            <a:prstGeom prst="rect">
              <a:avLst/>
            </a:prstGeom>
          </p:spPr>
        </p:pic>
      </p:grpSp>
      <p:sp>
        <p:nvSpPr>
          <p:cNvPr id="18" name="object 18"/>
          <p:cNvSpPr/>
          <p:nvPr/>
        </p:nvSpPr>
        <p:spPr>
          <a:xfrm>
            <a:off x="9763488" y="5852175"/>
            <a:ext cx="880110" cy="755650"/>
          </a:xfrm>
          <a:custGeom>
            <a:avLst/>
            <a:gdLst/>
            <a:ahLst/>
            <a:cxnLst/>
            <a:rect l="l" t="t" r="r" b="b"/>
            <a:pathLst>
              <a:path w="880109" h="755650">
                <a:moveTo>
                  <a:pt x="2501" y="741680"/>
                </a:moveTo>
                <a:lnTo>
                  <a:pt x="25" y="744220"/>
                </a:lnTo>
                <a:lnTo>
                  <a:pt x="0" y="750570"/>
                </a:lnTo>
                <a:lnTo>
                  <a:pt x="2451" y="753110"/>
                </a:lnTo>
                <a:lnTo>
                  <a:pt x="455231" y="755650"/>
                </a:lnTo>
                <a:lnTo>
                  <a:pt x="455102" y="745490"/>
                </a:lnTo>
                <a:lnTo>
                  <a:pt x="444080" y="745490"/>
                </a:lnTo>
                <a:lnTo>
                  <a:pt x="2501" y="741680"/>
                </a:lnTo>
                <a:close/>
              </a:path>
              <a:path w="880109" h="755650">
                <a:moveTo>
                  <a:pt x="764692" y="463550"/>
                </a:moveTo>
                <a:lnTo>
                  <a:pt x="762482" y="469900"/>
                </a:lnTo>
                <a:lnTo>
                  <a:pt x="758710" y="477520"/>
                </a:lnTo>
                <a:lnTo>
                  <a:pt x="730834" y="477520"/>
                </a:lnTo>
                <a:lnTo>
                  <a:pt x="726897" y="478790"/>
                </a:lnTo>
                <a:lnTo>
                  <a:pt x="718083" y="482600"/>
                </a:lnTo>
                <a:lnTo>
                  <a:pt x="705358" y="482600"/>
                </a:lnTo>
                <a:lnTo>
                  <a:pt x="699795" y="485140"/>
                </a:lnTo>
                <a:lnTo>
                  <a:pt x="692086" y="495300"/>
                </a:lnTo>
                <a:lnTo>
                  <a:pt x="693915" y="501650"/>
                </a:lnTo>
                <a:lnTo>
                  <a:pt x="694918" y="505459"/>
                </a:lnTo>
                <a:lnTo>
                  <a:pt x="697191" y="505459"/>
                </a:lnTo>
                <a:lnTo>
                  <a:pt x="699742" y="506730"/>
                </a:lnTo>
                <a:lnTo>
                  <a:pt x="705407" y="511809"/>
                </a:lnTo>
                <a:lnTo>
                  <a:pt x="711545" y="518159"/>
                </a:lnTo>
                <a:lnTo>
                  <a:pt x="715518" y="527050"/>
                </a:lnTo>
                <a:lnTo>
                  <a:pt x="715594" y="528320"/>
                </a:lnTo>
                <a:lnTo>
                  <a:pt x="713752" y="542290"/>
                </a:lnTo>
                <a:lnTo>
                  <a:pt x="720153" y="551180"/>
                </a:lnTo>
                <a:lnTo>
                  <a:pt x="746185" y="581660"/>
                </a:lnTo>
                <a:lnTo>
                  <a:pt x="754710" y="604520"/>
                </a:lnTo>
                <a:lnTo>
                  <a:pt x="750951" y="615950"/>
                </a:lnTo>
                <a:lnTo>
                  <a:pt x="746798" y="624840"/>
                </a:lnTo>
                <a:lnTo>
                  <a:pt x="760349" y="628650"/>
                </a:lnTo>
                <a:lnTo>
                  <a:pt x="762241" y="637540"/>
                </a:lnTo>
                <a:lnTo>
                  <a:pt x="772274" y="641350"/>
                </a:lnTo>
                <a:lnTo>
                  <a:pt x="774331" y="655320"/>
                </a:lnTo>
                <a:lnTo>
                  <a:pt x="778649" y="656590"/>
                </a:lnTo>
                <a:lnTo>
                  <a:pt x="808292" y="659130"/>
                </a:lnTo>
                <a:lnTo>
                  <a:pt x="835712" y="664210"/>
                </a:lnTo>
                <a:lnTo>
                  <a:pt x="856571" y="669290"/>
                </a:lnTo>
                <a:lnTo>
                  <a:pt x="866533" y="673100"/>
                </a:lnTo>
                <a:lnTo>
                  <a:pt x="867219" y="676910"/>
                </a:lnTo>
                <a:lnTo>
                  <a:pt x="867524" y="681990"/>
                </a:lnTo>
                <a:lnTo>
                  <a:pt x="864984" y="684530"/>
                </a:lnTo>
                <a:lnTo>
                  <a:pt x="863498" y="685800"/>
                </a:lnTo>
                <a:lnTo>
                  <a:pt x="861491" y="687070"/>
                </a:lnTo>
                <a:lnTo>
                  <a:pt x="856627" y="687070"/>
                </a:lnTo>
                <a:lnTo>
                  <a:pt x="857656" y="755650"/>
                </a:lnTo>
                <a:lnTo>
                  <a:pt x="868514" y="745490"/>
                </a:lnTo>
                <a:lnTo>
                  <a:pt x="867778" y="695960"/>
                </a:lnTo>
                <a:lnTo>
                  <a:pt x="869454" y="694690"/>
                </a:lnTo>
                <a:lnTo>
                  <a:pt x="871359" y="694690"/>
                </a:lnTo>
                <a:lnTo>
                  <a:pt x="876198" y="688340"/>
                </a:lnTo>
                <a:lnTo>
                  <a:pt x="879525" y="681990"/>
                </a:lnTo>
                <a:lnTo>
                  <a:pt x="877341" y="671830"/>
                </a:lnTo>
                <a:lnTo>
                  <a:pt x="867476" y="661670"/>
                </a:lnTo>
                <a:lnTo>
                  <a:pt x="845373" y="655320"/>
                </a:lnTo>
                <a:lnTo>
                  <a:pt x="815924" y="648970"/>
                </a:lnTo>
                <a:lnTo>
                  <a:pt x="784021" y="645160"/>
                </a:lnTo>
                <a:lnTo>
                  <a:pt x="782269" y="633730"/>
                </a:lnTo>
                <a:lnTo>
                  <a:pt x="771804" y="629920"/>
                </a:lnTo>
                <a:lnTo>
                  <a:pt x="769734" y="619760"/>
                </a:lnTo>
                <a:lnTo>
                  <a:pt x="761707" y="617220"/>
                </a:lnTo>
                <a:lnTo>
                  <a:pt x="763549" y="612140"/>
                </a:lnTo>
                <a:lnTo>
                  <a:pt x="765606" y="601980"/>
                </a:lnTo>
                <a:lnTo>
                  <a:pt x="763752" y="594360"/>
                </a:lnTo>
                <a:lnTo>
                  <a:pt x="741807" y="557530"/>
                </a:lnTo>
                <a:lnTo>
                  <a:pt x="728713" y="544830"/>
                </a:lnTo>
                <a:lnTo>
                  <a:pt x="725906" y="541020"/>
                </a:lnTo>
                <a:lnTo>
                  <a:pt x="725258" y="539750"/>
                </a:lnTo>
                <a:lnTo>
                  <a:pt x="726770" y="527050"/>
                </a:lnTo>
                <a:lnTo>
                  <a:pt x="726401" y="525780"/>
                </a:lnTo>
                <a:lnTo>
                  <a:pt x="722592" y="514350"/>
                </a:lnTo>
                <a:lnTo>
                  <a:pt x="716661" y="506730"/>
                </a:lnTo>
                <a:lnTo>
                  <a:pt x="710167" y="500380"/>
                </a:lnTo>
                <a:lnTo>
                  <a:pt x="704672" y="497840"/>
                </a:lnTo>
                <a:lnTo>
                  <a:pt x="704748" y="496570"/>
                </a:lnTo>
                <a:lnTo>
                  <a:pt x="704913" y="496570"/>
                </a:lnTo>
                <a:lnTo>
                  <a:pt x="705751" y="495300"/>
                </a:lnTo>
                <a:lnTo>
                  <a:pt x="707745" y="494030"/>
                </a:lnTo>
                <a:lnTo>
                  <a:pt x="715454" y="494030"/>
                </a:lnTo>
                <a:lnTo>
                  <a:pt x="720826" y="492759"/>
                </a:lnTo>
                <a:lnTo>
                  <a:pt x="729869" y="490220"/>
                </a:lnTo>
                <a:lnTo>
                  <a:pt x="732955" y="488950"/>
                </a:lnTo>
                <a:lnTo>
                  <a:pt x="745363" y="488950"/>
                </a:lnTo>
                <a:lnTo>
                  <a:pt x="755328" y="487680"/>
                </a:lnTo>
                <a:lnTo>
                  <a:pt x="762735" y="483870"/>
                </a:lnTo>
                <a:lnTo>
                  <a:pt x="767910" y="480059"/>
                </a:lnTo>
                <a:lnTo>
                  <a:pt x="771182" y="476250"/>
                </a:lnTo>
                <a:lnTo>
                  <a:pt x="781062" y="476250"/>
                </a:lnTo>
                <a:lnTo>
                  <a:pt x="803211" y="471170"/>
                </a:lnTo>
                <a:lnTo>
                  <a:pt x="807173" y="466090"/>
                </a:lnTo>
                <a:lnTo>
                  <a:pt x="774242" y="466090"/>
                </a:lnTo>
                <a:lnTo>
                  <a:pt x="769607" y="464820"/>
                </a:lnTo>
                <a:lnTo>
                  <a:pt x="764692" y="463550"/>
                </a:lnTo>
                <a:close/>
              </a:path>
              <a:path w="880109" h="755650">
                <a:moveTo>
                  <a:pt x="603478" y="238759"/>
                </a:moveTo>
                <a:lnTo>
                  <a:pt x="592134" y="241300"/>
                </a:lnTo>
                <a:lnTo>
                  <a:pt x="583718" y="246379"/>
                </a:lnTo>
                <a:lnTo>
                  <a:pt x="577934" y="252729"/>
                </a:lnTo>
                <a:lnTo>
                  <a:pt x="574484" y="257809"/>
                </a:lnTo>
                <a:lnTo>
                  <a:pt x="565462" y="260350"/>
                </a:lnTo>
                <a:lnTo>
                  <a:pt x="557323" y="262890"/>
                </a:lnTo>
                <a:lnTo>
                  <a:pt x="551342" y="266700"/>
                </a:lnTo>
                <a:lnTo>
                  <a:pt x="548792" y="271780"/>
                </a:lnTo>
                <a:lnTo>
                  <a:pt x="548297" y="280670"/>
                </a:lnTo>
                <a:lnTo>
                  <a:pt x="576910" y="293370"/>
                </a:lnTo>
                <a:lnTo>
                  <a:pt x="580072" y="297180"/>
                </a:lnTo>
                <a:lnTo>
                  <a:pt x="600595" y="316230"/>
                </a:lnTo>
                <a:lnTo>
                  <a:pt x="616394" y="317500"/>
                </a:lnTo>
                <a:lnTo>
                  <a:pt x="643204" y="320040"/>
                </a:lnTo>
                <a:lnTo>
                  <a:pt x="642988" y="320040"/>
                </a:lnTo>
                <a:lnTo>
                  <a:pt x="642073" y="321309"/>
                </a:lnTo>
                <a:lnTo>
                  <a:pt x="640867" y="321309"/>
                </a:lnTo>
                <a:lnTo>
                  <a:pt x="631304" y="325120"/>
                </a:lnTo>
                <a:lnTo>
                  <a:pt x="630453" y="328930"/>
                </a:lnTo>
                <a:lnTo>
                  <a:pt x="629932" y="331470"/>
                </a:lnTo>
                <a:lnTo>
                  <a:pt x="633056" y="336550"/>
                </a:lnTo>
                <a:lnTo>
                  <a:pt x="639127" y="336550"/>
                </a:lnTo>
                <a:lnTo>
                  <a:pt x="639000" y="337820"/>
                </a:lnTo>
                <a:lnTo>
                  <a:pt x="638403" y="342900"/>
                </a:lnTo>
                <a:lnTo>
                  <a:pt x="640245" y="364490"/>
                </a:lnTo>
                <a:lnTo>
                  <a:pt x="640245" y="368300"/>
                </a:lnTo>
                <a:lnTo>
                  <a:pt x="639940" y="369570"/>
                </a:lnTo>
                <a:lnTo>
                  <a:pt x="635038" y="372110"/>
                </a:lnTo>
                <a:lnTo>
                  <a:pt x="609968" y="381000"/>
                </a:lnTo>
                <a:lnTo>
                  <a:pt x="632015" y="384810"/>
                </a:lnTo>
                <a:lnTo>
                  <a:pt x="633653" y="386080"/>
                </a:lnTo>
                <a:lnTo>
                  <a:pt x="633869" y="386080"/>
                </a:lnTo>
                <a:lnTo>
                  <a:pt x="632294" y="387350"/>
                </a:lnTo>
                <a:lnTo>
                  <a:pt x="621360" y="388620"/>
                </a:lnTo>
                <a:lnTo>
                  <a:pt x="616572" y="398780"/>
                </a:lnTo>
                <a:lnTo>
                  <a:pt x="614514" y="403860"/>
                </a:lnTo>
                <a:lnTo>
                  <a:pt x="539013" y="408940"/>
                </a:lnTo>
                <a:lnTo>
                  <a:pt x="514505" y="408940"/>
                </a:lnTo>
                <a:lnTo>
                  <a:pt x="488549" y="411480"/>
                </a:lnTo>
                <a:lnTo>
                  <a:pt x="467290" y="417830"/>
                </a:lnTo>
                <a:lnTo>
                  <a:pt x="456869" y="426720"/>
                </a:lnTo>
                <a:lnTo>
                  <a:pt x="453682" y="439420"/>
                </a:lnTo>
                <a:lnTo>
                  <a:pt x="467233" y="445770"/>
                </a:lnTo>
                <a:lnTo>
                  <a:pt x="468604" y="445770"/>
                </a:lnTo>
                <a:lnTo>
                  <a:pt x="478369" y="448309"/>
                </a:lnTo>
                <a:lnTo>
                  <a:pt x="503766" y="450850"/>
                </a:lnTo>
                <a:lnTo>
                  <a:pt x="513016" y="450850"/>
                </a:lnTo>
                <a:lnTo>
                  <a:pt x="529285" y="469900"/>
                </a:lnTo>
                <a:lnTo>
                  <a:pt x="553250" y="469900"/>
                </a:lnTo>
                <a:lnTo>
                  <a:pt x="554431" y="473709"/>
                </a:lnTo>
                <a:lnTo>
                  <a:pt x="557631" y="478790"/>
                </a:lnTo>
                <a:lnTo>
                  <a:pt x="564667" y="482600"/>
                </a:lnTo>
                <a:lnTo>
                  <a:pt x="571301" y="485140"/>
                </a:lnTo>
                <a:lnTo>
                  <a:pt x="578612" y="486409"/>
                </a:lnTo>
                <a:lnTo>
                  <a:pt x="592175" y="486409"/>
                </a:lnTo>
                <a:lnTo>
                  <a:pt x="591896" y="491490"/>
                </a:lnTo>
                <a:lnTo>
                  <a:pt x="604405" y="491490"/>
                </a:lnTo>
                <a:lnTo>
                  <a:pt x="614273" y="494030"/>
                </a:lnTo>
                <a:lnTo>
                  <a:pt x="617677" y="494030"/>
                </a:lnTo>
                <a:lnTo>
                  <a:pt x="620026" y="495300"/>
                </a:lnTo>
                <a:lnTo>
                  <a:pt x="620687" y="496570"/>
                </a:lnTo>
                <a:lnTo>
                  <a:pt x="620864" y="497840"/>
                </a:lnTo>
                <a:lnTo>
                  <a:pt x="616839" y="499109"/>
                </a:lnTo>
                <a:lnTo>
                  <a:pt x="609257" y="502920"/>
                </a:lnTo>
                <a:lnTo>
                  <a:pt x="606158" y="504190"/>
                </a:lnTo>
                <a:lnTo>
                  <a:pt x="592302" y="513080"/>
                </a:lnTo>
                <a:lnTo>
                  <a:pt x="591616" y="537210"/>
                </a:lnTo>
                <a:lnTo>
                  <a:pt x="589051" y="539750"/>
                </a:lnTo>
                <a:lnTo>
                  <a:pt x="584073" y="546100"/>
                </a:lnTo>
                <a:lnTo>
                  <a:pt x="580567" y="551180"/>
                </a:lnTo>
                <a:lnTo>
                  <a:pt x="577964" y="558800"/>
                </a:lnTo>
                <a:lnTo>
                  <a:pt x="576516" y="562610"/>
                </a:lnTo>
                <a:lnTo>
                  <a:pt x="547576" y="598170"/>
                </a:lnTo>
                <a:lnTo>
                  <a:pt x="547795" y="608330"/>
                </a:lnTo>
                <a:lnTo>
                  <a:pt x="549348" y="615950"/>
                </a:lnTo>
                <a:lnTo>
                  <a:pt x="551548" y="622300"/>
                </a:lnTo>
                <a:lnTo>
                  <a:pt x="545719" y="623570"/>
                </a:lnTo>
                <a:lnTo>
                  <a:pt x="540308" y="629920"/>
                </a:lnTo>
                <a:lnTo>
                  <a:pt x="528332" y="632460"/>
                </a:lnTo>
                <a:lnTo>
                  <a:pt x="527253" y="636270"/>
                </a:lnTo>
                <a:lnTo>
                  <a:pt x="510343" y="636270"/>
                </a:lnTo>
                <a:lnTo>
                  <a:pt x="498767" y="637540"/>
                </a:lnTo>
                <a:lnTo>
                  <a:pt x="465848" y="643890"/>
                </a:lnTo>
                <a:lnTo>
                  <a:pt x="451746" y="648970"/>
                </a:lnTo>
                <a:lnTo>
                  <a:pt x="443344" y="652780"/>
                </a:lnTo>
                <a:lnTo>
                  <a:pt x="440321" y="654050"/>
                </a:lnTo>
                <a:lnTo>
                  <a:pt x="437743" y="656590"/>
                </a:lnTo>
                <a:lnTo>
                  <a:pt x="439254" y="679450"/>
                </a:lnTo>
                <a:lnTo>
                  <a:pt x="443280" y="684530"/>
                </a:lnTo>
                <a:lnTo>
                  <a:pt x="444080" y="745490"/>
                </a:lnTo>
                <a:lnTo>
                  <a:pt x="455102" y="745490"/>
                </a:lnTo>
                <a:lnTo>
                  <a:pt x="454266" y="679450"/>
                </a:lnTo>
                <a:lnTo>
                  <a:pt x="450024" y="674370"/>
                </a:lnTo>
                <a:lnTo>
                  <a:pt x="449186" y="661670"/>
                </a:lnTo>
                <a:lnTo>
                  <a:pt x="487883" y="651510"/>
                </a:lnTo>
                <a:lnTo>
                  <a:pt x="517932" y="647700"/>
                </a:lnTo>
                <a:lnTo>
                  <a:pt x="535686" y="647700"/>
                </a:lnTo>
                <a:lnTo>
                  <a:pt x="537248" y="641350"/>
                </a:lnTo>
                <a:lnTo>
                  <a:pt x="546519" y="640080"/>
                </a:lnTo>
                <a:lnTo>
                  <a:pt x="551662" y="633730"/>
                </a:lnTo>
                <a:lnTo>
                  <a:pt x="569366" y="631190"/>
                </a:lnTo>
                <a:lnTo>
                  <a:pt x="564603" y="623570"/>
                </a:lnTo>
                <a:lnTo>
                  <a:pt x="563139" y="621030"/>
                </a:lnTo>
                <a:lnTo>
                  <a:pt x="560376" y="614680"/>
                </a:lnTo>
                <a:lnTo>
                  <a:pt x="558558" y="604520"/>
                </a:lnTo>
                <a:lnTo>
                  <a:pt x="559930" y="591820"/>
                </a:lnTo>
                <a:lnTo>
                  <a:pt x="565203" y="582930"/>
                </a:lnTo>
                <a:lnTo>
                  <a:pt x="572595" y="576580"/>
                </a:lnTo>
                <a:lnTo>
                  <a:pt x="579211" y="574040"/>
                </a:lnTo>
                <a:lnTo>
                  <a:pt x="585089" y="571500"/>
                </a:lnTo>
                <a:lnTo>
                  <a:pt x="586041" y="568960"/>
                </a:lnTo>
                <a:lnTo>
                  <a:pt x="587590" y="565150"/>
                </a:lnTo>
                <a:lnTo>
                  <a:pt x="590511" y="556260"/>
                </a:lnTo>
                <a:lnTo>
                  <a:pt x="593064" y="552450"/>
                </a:lnTo>
                <a:lnTo>
                  <a:pt x="598030" y="546100"/>
                </a:lnTo>
                <a:lnTo>
                  <a:pt x="602513" y="541020"/>
                </a:lnTo>
                <a:lnTo>
                  <a:pt x="603161" y="519430"/>
                </a:lnTo>
                <a:lnTo>
                  <a:pt x="611860" y="514350"/>
                </a:lnTo>
                <a:lnTo>
                  <a:pt x="614362" y="513080"/>
                </a:lnTo>
                <a:lnTo>
                  <a:pt x="622820" y="509270"/>
                </a:lnTo>
                <a:lnTo>
                  <a:pt x="629500" y="506730"/>
                </a:lnTo>
                <a:lnTo>
                  <a:pt x="630770" y="504190"/>
                </a:lnTo>
                <a:lnTo>
                  <a:pt x="611212" y="481330"/>
                </a:lnTo>
                <a:lnTo>
                  <a:pt x="603567" y="481330"/>
                </a:lnTo>
                <a:lnTo>
                  <a:pt x="603882" y="476250"/>
                </a:lnTo>
                <a:lnTo>
                  <a:pt x="584406" y="476250"/>
                </a:lnTo>
                <a:lnTo>
                  <a:pt x="576498" y="474980"/>
                </a:lnTo>
                <a:lnTo>
                  <a:pt x="569798" y="472440"/>
                </a:lnTo>
                <a:lnTo>
                  <a:pt x="563359" y="469900"/>
                </a:lnTo>
                <a:lnTo>
                  <a:pt x="563702" y="464820"/>
                </a:lnTo>
                <a:lnTo>
                  <a:pt x="565010" y="458470"/>
                </a:lnTo>
                <a:lnTo>
                  <a:pt x="534327" y="458470"/>
                </a:lnTo>
                <a:lnTo>
                  <a:pt x="518096" y="439420"/>
                </a:lnTo>
                <a:lnTo>
                  <a:pt x="491982" y="439420"/>
                </a:lnTo>
                <a:lnTo>
                  <a:pt x="480699" y="438150"/>
                </a:lnTo>
                <a:lnTo>
                  <a:pt x="473062" y="435609"/>
                </a:lnTo>
                <a:lnTo>
                  <a:pt x="471144" y="434340"/>
                </a:lnTo>
                <a:lnTo>
                  <a:pt x="467118" y="433070"/>
                </a:lnTo>
                <a:lnTo>
                  <a:pt x="466775" y="433070"/>
                </a:lnTo>
                <a:lnTo>
                  <a:pt x="467487" y="430530"/>
                </a:lnTo>
                <a:lnTo>
                  <a:pt x="475099" y="426720"/>
                </a:lnTo>
                <a:lnTo>
                  <a:pt x="491410" y="422909"/>
                </a:lnTo>
                <a:lnTo>
                  <a:pt x="513746" y="420370"/>
                </a:lnTo>
                <a:lnTo>
                  <a:pt x="539432" y="419100"/>
                </a:lnTo>
                <a:lnTo>
                  <a:pt x="622909" y="414020"/>
                </a:lnTo>
                <a:lnTo>
                  <a:pt x="624852" y="406400"/>
                </a:lnTo>
                <a:lnTo>
                  <a:pt x="628205" y="398780"/>
                </a:lnTo>
                <a:lnTo>
                  <a:pt x="632625" y="397510"/>
                </a:lnTo>
                <a:lnTo>
                  <a:pt x="641819" y="396240"/>
                </a:lnTo>
                <a:lnTo>
                  <a:pt x="651637" y="393700"/>
                </a:lnTo>
                <a:lnTo>
                  <a:pt x="651560" y="381000"/>
                </a:lnTo>
                <a:lnTo>
                  <a:pt x="645528" y="378460"/>
                </a:lnTo>
                <a:lnTo>
                  <a:pt x="648741" y="375920"/>
                </a:lnTo>
                <a:lnTo>
                  <a:pt x="651268" y="372110"/>
                </a:lnTo>
                <a:lnTo>
                  <a:pt x="651268" y="364490"/>
                </a:lnTo>
                <a:lnTo>
                  <a:pt x="649490" y="342900"/>
                </a:lnTo>
                <a:lnTo>
                  <a:pt x="649897" y="339090"/>
                </a:lnTo>
                <a:lnTo>
                  <a:pt x="650087" y="337820"/>
                </a:lnTo>
                <a:lnTo>
                  <a:pt x="650417" y="336550"/>
                </a:lnTo>
                <a:lnTo>
                  <a:pt x="651294" y="331470"/>
                </a:lnTo>
                <a:lnTo>
                  <a:pt x="649871" y="328930"/>
                </a:lnTo>
                <a:lnTo>
                  <a:pt x="651497" y="328930"/>
                </a:lnTo>
                <a:lnTo>
                  <a:pt x="652487" y="327659"/>
                </a:lnTo>
                <a:lnTo>
                  <a:pt x="652995" y="325120"/>
                </a:lnTo>
                <a:lnTo>
                  <a:pt x="653897" y="322580"/>
                </a:lnTo>
                <a:lnTo>
                  <a:pt x="655993" y="317500"/>
                </a:lnTo>
                <a:lnTo>
                  <a:pt x="659701" y="309880"/>
                </a:lnTo>
                <a:lnTo>
                  <a:pt x="651433" y="309880"/>
                </a:lnTo>
                <a:lnTo>
                  <a:pt x="613441" y="306070"/>
                </a:lnTo>
                <a:lnTo>
                  <a:pt x="605421" y="304800"/>
                </a:lnTo>
                <a:lnTo>
                  <a:pt x="587565" y="288290"/>
                </a:lnTo>
                <a:lnTo>
                  <a:pt x="583018" y="284480"/>
                </a:lnTo>
                <a:lnTo>
                  <a:pt x="560451" y="274320"/>
                </a:lnTo>
                <a:lnTo>
                  <a:pt x="559435" y="274320"/>
                </a:lnTo>
                <a:lnTo>
                  <a:pt x="561009" y="271780"/>
                </a:lnTo>
                <a:lnTo>
                  <a:pt x="570268" y="269240"/>
                </a:lnTo>
                <a:lnTo>
                  <a:pt x="582155" y="267970"/>
                </a:lnTo>
                <a:lnTo>
                  <a:pt x="583323" y="265430"/>
                </a:lnTo>
                <a:lnTo>
                  <a:pt x="588835" y="251459"/>
                </a:lnTo>
                <a:lnTo>
                  <a:pt x="604469" y="250190"/>
                </a:lnTo>
                <a:lnTo>
                  <a:pt x="630733" y="250190"/>
                </a:lnTo>
                <a:lnTo>
                  <a:pt x="623320" y="245109"/>
                </a:lnTo>
                <a:lnTo>
                  <a:pt x="614038" y="241300"/>
                </a:lnTo>
                <a:lnTo>
                  <a:pt x="603478" y="238759"/>
                </a:lnTo>
                <a:close/>
              </a:path>
              <a:path w="880109" h="755650">
                <a:moveTo>
                  <a:pt x="603961" y="474980"/>
                </a:moveTo>
                <a:lnTo>
                  <a:pt x="597319" y="474980"/>
                </a:lnTo>
                <a:lnTo>
                  <a:pt x="591890" y="476250"/>
                </a:lnTo>
                <a:lnTo>
                  <a:pt x="603882" y="476250"/>
                </a:lnTo>
                <a:lnTo>
                  <a:pt x="603961" y="474980"/>
                </a:lnTo>
                <a:close/>
              </a:path>
              <a:path w="880109" h="755650">
                <a:moveTo>
                  <a:pt x="732162" y="410209"/>
                </a:moveTo>
                <a:lnTo>
                  <a:pt x="717651" y="410209"/>
                </a:lnTo>
                <a:lnTo>
                  <a:pt x="721529" y="414020"/>
                </a:lnTo>
                <a:lnTo>
                  <a:pt x="726855" y="419100"/>
                </a:lnTo>
                <a:lnTo>
                  <a:pt x="733396" y="422909"/>
                </a:lnTo>
                <a:lnTo>
                  <a:pt x="740918" y="425450"/>
                </a:lnTo>
                <a:lnTo>
                  <a:pt x="760352" y="425450"/>
                </a:lnTo>
                <a:lnTo>
                  <a:pt x="771347" y="426720"/>
                </a:lnTo>
                <a:lnTo>
                  <a:pt x="784059" y="426720"/>
                </a:lnTo>
                <a:lnTo>
                  <a:pt x="803670" y="429259"/>
                </a:lnTo>
                <a:lnTo>
                  <a:pt x="826309" y="434340"/>
                </a:lnTo>
                <a:lnTo>
                  <a:pt x="846496" y="439420"/>
                </a:lnTo>
                <a:lnTo>
                  <a:pt x="858748" y="444500"/>
                </a:lnTo>
                <a:lnTo>
                  <a:pt x="849641" y="445770"/>
                </a:lnTo>
                <a:lnTo>
                  <a:pt x="836429" y="447040"/>
                </a:lnTo>
                <a:lnTo>
                  <a:pt x="798664" y="447040"/>
                </a:lnTo>
                <a:lnTo>
                  <a:pt x="799399" y="454659"/>
                </a:lnTo>
                <a:lnTo>
                  <a:pt x="799960" y="461009"/>
                </a:lnTo>
                <a:lnTo>
                  <a:pt x="774242" y="466090"/>
                </a:lnTo>
                <a:lnTo>
                  <a:pt x="807173" y="466090"/>
                </a:lnTo>
                <a:lnTo>
                  <a:pt x="808164" y="464820"/>
                </a:lnTo>
                <a:lnTo>
                  <a:pt x="809739" y="458470"/>
                </a:lnTo>
                <a:lnTo>
                  <a:pt x="844076" y="457200"/>
                </a:lnTo>
                <a:lnTo>
                  <a:pt x="862101" y="454659"/>
                </a:lnTo>
                <a:lnTo>
                  <a:pt x="869211" y="452120"/>
                </a:lnTo>
                <a:lnTo>
                  <a:pt x="870800" y="448309"/>
                </a:lnTo>
                <a:lnTo>
                  <a:pt x="871220" y="445770"/>
                </a:lnTo>
                <a:lnTo>
                  <a:pt x="871220" y="443230"/>
                </a:lnTo>
                <a:lnTo>
                  <a:pt x="822928" y="421640"/>
                </a:lnTo>
                <a:lnTo>
                  <a:pt x="785088" y="416559"/>
                </a:lnTo>
                <a:lnTo>
                  <a:pt x="779881" y="415290"/>
                </a:lnTo>
                <a:lnTo>
                  <a:pt x="752594" y="415290"/>
                </a:lnTo>
                <a:lnTo>
                  <a:pt x="741934" y="414020"/>
                </a:lnTo>
                <a:lnTo>
                  <a:pt x="734415" y="412750"/>
                </a:lnTo>
                <a:lnTo>
                  <a:pt x="732162" y="410209"/>
                </a:lnTo>
                <a:close/>
              </a:path>
              <a:path w="880109" h="755650">
                <a:moveTo>
                  <a:pt x="777068" y="256540"/>
                </a:moveTo>
                <a:lnTo>
                  <a:pt x="762546" y="256540"/>
                </a:lnTo>
                <a:lnTo>
                  <a:pt x="764933" y="257809"/>
                </a:lnTo>
                <a:lnTo>
                  <a:pt x="769975" y="260350"/>
                </a:lnTo>
                <a:lnTo>
                  <a:pt x="770280" y="276859"/>
                </a:lnTo>
                <a:lnTo>
                  <a:pt x="769137" y="280670"/>
                </a:lnTo>
                <a:lnTo>
                  <a:pt x="765893" y="283209"/>
                </a:lnTo>
                <a:lnTo>
                  <a:pt x="759406" y="285750"/>
                </a:lnTo>
                <a:lnTo>
                  <a:pt x="750799" y="289559"/>
                </a:lnTo>
                <a:lnTo>
                  <a:pt x="741197" y="292100"/>
                </a:lnTo>
                <a:lnTo>
                  <a:pt x="739609" y="292100"/>
                </a:lnTo>
                <a:lnTo>
                  <a:pt x="726338" y="306070"/>
                </a:lnTo>
                <a:lnTo>
                  <a:pt x="668718" y="311150"/>
                </a:lnTo>
                <a:lnTo>
                  <a:pt x="673163" y="318770"/>
                </a:lnTo>
                <a:lnTo>
                  <a:pt x="674903" y="322580"/>
                </a:lnTo>
                <a:lnTo>
                  <a:pt x="677278" y="328930"/>
                </a:lnTo>
                <a:lnTo>
                  <a:pt x="678954" y="330200"/>
                </a:lnTo>
                <a:lnTo>
                  <a:pt x="681316" y="331470"/>
                </a:lnTo>
                <a:lnTo>
                  <a:pt x="679665" y="332740"/>
                </a:lnTo>
                <a:lnTo>
                  <a:pt x="678611" y="335280"/>
                </a:lnTo>
                <a:lnTo>
                  <a:pt x="680008" y="344170"/>
                </a:lnTo>
                <a:lnTo>
                  <a:pt x="679831" y="351790"/>
                </a:lnTo>
                <a:lnTo>
                  <a:pt x="678586" y="358140"/>
                </a:lnTo>
                <a:lnTo>
                  <a:pt x="675805" y="367030"/>
                </a:lnTo>
                <a:lnTo>
                  <a:pt x="678764" y="373380"/>
                </a:lnTo>
                <a:lnTo>
                  <a:pt x="683133" y="378460"/>
                </a:lnTo>
                <a:lnTo>
                  <a:pt x="675792" y="381000"/>
                </a:lnTo>
                <a:lnTo>
                  <a:pt x="675208" y="393700"/>
                </a:lnTo>
                <a:lnTo>
                  <a:pt x="683107" y="396240"/>
                </a:lnTo>
                <a:lnTo>
                  <a:pt x="691299" y="398780"/>
                </a:lnTo>
                <a:lnTo>
                  <a:pt x="692886" y="400050"/>
                </a:lnTo>
                <a:lnTo>
                  <a:pt x="696569" y="405130"/>
                </a:lnTo>
                <a:lnTo>
                  <a:pt x="701027" y="415290"/>
                </a:lnTo>
                <a:lnTo>
                  <a:pt x="717651" y="410209"/>
                </a:lnTo>
                <a:lnTo>
                  <a:pt x="732162" y="410209"/>
                </a:lnTo>
                <a:lnTo>
                  <a:pt x="726528" y="403860"/>
                </a:lnTo>
                <a:lnTo>
                  <a:pt x="725586" y="402590"/>
                </a:lnTo>
                <a:lnTo>
                  <a:pt x="706996" y="402590"/>
                </a:lnTo>
                <a:lnTo>
                  <a:pt x="703719" y="396240"/>
                </a:lnTo>
                <a:lnTo>
                  <a:pt x="699363" y="389890"/>
                </a:lnTo>
                <a:lnTo>
                  <a:pt x="693381" y="387350"/>
                </a:lnTo>
                <a:lnTo>
                  <a:pt x="693039" y="387350"/>
                </a:lnTo>
                <a:lnTo>
                  <a:pt x="694740" y="386080"/>
                </a:lnTo>
                <a:lnTo>
                  <a:pt x="714616" y="383540"/>
                </a:lnTo>
                <a:lnTo>
                  <a:pt x="697191" y="375920"/>
                </a:lnTo>
                <a:lnTo>
                  <a:pt x="686079" y="370840"/>
                </a:lnTo>
                <a:lnTo>
                  <a:pt x="689254" y="360680"/>
                </a:lnTo>
                <a:lnTo>
                  <a:pt x="690626" y="354330"/>
                </a:lnTo>
                <a:lnTo>
                  <a:pt x="690994" y="346709"/>
                </a:lnTo>
                <a:lnTo>
                  <a:pt x="690346" y="340359"/>
                </a:lnTo>
                <a:lnTo>
                  <a:pt x="700798" y="336550"/>
                </a:lnTo>
                <a:lnTo>
                  <a:pt x="698601" y="326390"/>
                </a:lnTo>
                <a:lnTo>
                  <a:pt x="687311" y="322580"/>
                </a:lnTo>
                <a:lnTo>
                  <a:pt x="686473" y="322580"/>
                </a:lnTo>
                <a:lnTo>
                  <a:pt x="686130" y="321309"/>
                </a:lnTo>
                <a:lnTo>
                  <a:pt x="731469" y="317500"/>
                </a:lnTo>
                <a:lnTo>
                  <a:pt x="745375" y="302259"/>
                </a:lnTo>
                <a:lnTo>
                  <a:pt x="754030" y="299720"/>
                </a:lnTo>
                <a:lnTo>
                  <a:pt x="780429" y="269240"/>
                </a:lnTo>
                <a:lnTo>
                  <a:pt x="777946" y="257809"/>
                </a:lnTo>
                <a:lnTo>
                  <a:pt x="777068" y="256540"/>
                </a:lnTo>
                <a:close/>
              </a:path>
              <a:path w="880109" h="755650">
                <a:moveTo>
                  <a:pt x="721817" y="397510"/>
                </a:moveTo>
                <a:lnTo>
                  <a:pt x="706996" y="402590"/>
                </a:lnTo>
                <a:lnTo>
                  <a:pt x="725586" y="402590"/>
                </a:lnTo>
                <a:lnTo>
                  <a:pt x="721817" y="397510"/>
                </a:lnTo>
                <a:close/>
              </a:path>
              <a:path w="880109" h="755650">
                <a:moveTo>
                  <a:pt x="687369" y="33020"/>
                </a:moveTo>
                <a:lnTo>
                  <a:pt x="673849" y="33020"/>
                </a:lnTo>
                <a:lnTo>
                  <a:pt x="676071" y="35559"/>
                </a:lnTo>
                <a:lnTo>
                  <a:pt x="676084" y="36829"/>
                </a:lnTo>
                <a:lnTo>
                  <a:pt x="675957" y="39370"/>
                </a:lnTo>
                <a:lnTo>
                  <a:pt x="675792" y="39370"/>
                </a:lnTo>
                <a:lnTo>
                  <a:pt x="675436" y="40640"/>
                </a:lnTo>
                <a:lnTo>
                  <a:pt x="664603" y="41705"/>
                </a:lnTo>
                <a:lnTo>
                  <a:pt x="664603" y="44450"/>
                </a:lnTo>
                <a:lnTo>
                  <a:pt x="662770" y="46696"/>
                </a:lnTo>
                <a:lnTo>
                  <a:pt x="675525" y="95250"/>
                </a:lnTo>
                <a:lnTo>
                  <a:pt x="679513" y="104140"/>
                </a:lnTo>
                <a:lnTo>
                  <a:pt x="673887" y="107950"/>
                </a:lnTo>
                <a:lnTo>
                  <a:pt x="663333" y="113029"/>
                </a:lnTo>
                <a:lnTo>
                  <a:pt x="668502" y="118109"/>
                </a:lnTo>
                <a:lnTo>
                  <a:pt x="669661" y="119379"/>
                </a:lnTo>
                <a:lnTo>
                  <a:pt x="673036" y="123190"/>
                </a:lnTo>
                <a:lnTo>
                  <a:pt x="678964" y="128270"/>
                </a:lnTo>
                <a:lnTo>
                  <a:pt x="687781" y="137159"/>
                </a:lnTo>
                <a:lnTo>
                  <a:pt x="693166" y="142240"/>
                </a:lnTo>
                <a:lnTo>
                  <a:pt x="706869" y="153670"/>
                </a:lnTo>
                <a:lnTo>
                  <a:pt x="708418" y="156209"/>
                </a:lnTo>
                <a:lnTo>
                  <a:pt x="699210" y="158750"/>
                </a:lnTo>
                <a:lnTo>
                  <a:pt x="690851" y="161290"/>
                </a:lnTo>
                <a:lnTo>
                  <a:pt x="684755" y="161290"/>
                </a:lnTo>
                <a:lnTo>
                  <a:pt x="682332" y="162559"/>
                </a:lnTo>
                <a:lnTo>
                  <a:pt x="677341" y="162559"/>
                </a:lnTo>
                <a:lnTo>
                  <a:pt x="677341" y="173990"/>
                </a:lnTo>
                <a:lnTo>
                  <a:pt x="675805" y="175259"/>
                </a:lnTo>
                <a:lnTo>
                  <a:pt x="674166" y="176529"/>
                </a:lnTo>
                <a:lnTo>
                  <a:pt x="671614" y="180340"/>
                </a:lnTo>
                <a:lnTo>
                  <a:pt x="670344" y="184150"/>
                </a:lnTo>
                <a:lnTo>
                  <a:pt x="671957" y="190500"/>
                </a:lnTo>
                <a:lnTo>
                  <a:pt x="672553" y="191770"/>
                </a:lnTo>
                <a:lnTo>
                  <a:pt x="678675" y="198120"/>
                </a:lnTo>
                <a:lnTo>
                  <a:pt x="680440" y="207009"/>
                </a:lnTo>
                <a:lnTo>
                  <a:pt x="679107" y="210820"/>
                </a:lnTo>
                <a:lnTo>
                  <a:pt x="678091" y="213359"/>
                </a:lnTo>
                <a:lnTo>
                  <a:pt x="676846" y="217170"/>
                </a:lnTo>
                <a:lnTo>
                  <a:pt x="680681" y="220979"/>
                </a:lnTo>
                <a:lnTo>
                  <a:pt x="682548" y="223520"/>
                </a:lnTo>
                <a:lnTo>
                  <a:pt x="684034" y="226059"/>
                </a:lnTo>
                <a:lnTo>
                  <a:pt x="677011" y="231140"/>
                </a:lnTo>
                <a:lnTo>
                  <a:pt x="671283" y="236220"/>
                </a:lnTo>
                <a:lnTo>
                  <a:pt x="672541" y="250190"/>
                </a:lnTo>
                <a:lnTo>
                  <a:pt x="681177" y="254000"/>
                </a:lnTo>
                <a:lnTo>
                  <a:pt x="684314" y="255270"/>
                </a:lnTo>
                <a:lnTo>
                  <a:pt x="684009" y="261620"/>
                </a:lnTo>
                <a:lnTo>
                  <a:pt x="690346" y="264159"/>
                </a:lnTo>
                <a:lnTo>
                  <a:pt x="693915" y="265430"/>
                </a:lnTo>
                <a:lnTo>
                  <a:pt x="723392" y="267970"/>
                </a:lnTo>
                <a:lnTo>
                  <a:pt x="745223" y="269240"/>
                </a:lnTo>
                <a:lnTo>
                  <a:pt x="756729" y="257809"/>
                </a:lnTo>
                <a:lnTo>
                  <a:pt x="741133" y="257809"/>
                </a:lnTo>
                <a:lnTo>
                  <a:pt x="705472" y="255270"/>
                </a:lnTo>
                <a:lnTo>
                  <a:pt x="695172" y="254000"/>
                </a:lnTo>
                <a:lnTo>
                  <a:pt x="694588" y="250190"/>
                </a:lnTo>
                <a:lnTo>
                  <a:pt x="692442" y="246379"/>
                </a:lnTo>
                <a:lnTo>
                  <a:pt x="683806" y="243840"/>
                </a:lnTo>
                <a:lnTo>
                  <a:pt x="682942" y="241300"/>
                </a:lnTo>
                <a:lnTo>
                  <a:pt x="684441" y="238759"/>
                </a:lnTo>
                <a:lnTo>
                  <a:pt x="698601" y="228600"/>
                </a:lnTo>
                <a:lnTo>
                  <a:pt x="696099" y="223520"/>
                </a:lnTo>
                <a:lnTo>
                  <a:pt x="689419" y="214629"/>
                </a:lnTo>
                <a:lnTo>
                  <a:pt x="690460" y="210820"/>
                </a:lnTo>
                <a:lnTo>
                  <a:pt x="691616" y="205740"/>
                </a:lnTo>
                <a:lnTo>
                  <a:pt x="688771" y="191770"/>
                </a:lnTo>
                <a:lnTo>
                  <a:pt x="684784" y="187959"/>
                </a:lnTo>
                <a:lnTo>
                  <a:pt x="682510" y="186690"/>
                </a:lnTo>
                <a:lnTo>
                  <a:pt x="682180" y="185420"/>
                </a:lnTo>
                <a:lnTo>
                  <a:pt x="682701" y="184150"/>
                </a:lnTo>
                <a:lnTo>
                  <a:pt x="683628" y="184150"/>
                </a:lnTo>
                <a:lnTo>
                  <a:pt x="683882" y="182879"/>
                </a:lnTo>
                <a:lnTo>
                  <a:pt x="688365" y="182879"/>
                </a:lnTo>
                <a:lnTo>
                  <a:pt x="688365" y="172720"/>
                </a:lnTo>
                <a:lnTo>
                  <a:pt x="693578" y="171450"/>
                </a:lnTo>
                <a:lnTo>
                  <a:pt x="700008" y="170179"/>
                </a:lnTo>
                <a:lnTo>
                  <a:pt x="707214" y="167640"/>
                </a:lnTo>
                <a:lnTo>
                  <a:pt x="714756" y="165100"/>
                </a:lnTo>
                <a:lnTo>
                  <a:pt x="718604" y="162559"/>
                </a:lnTo>
                <a:lnTo>
                  <a:pt x="719569" y="160020"/>
                </a:lnTo>
                <a:lnTo>
                  <a:pt x="719721" y="157479"/>
                </a:lnTo>
                <a:lnTo>
                  <a:pt x="718684" y="152400"/>
                </a:lnTo>
                <a:lnTo>
                  <a:pt x="715230" y="147320"/>
                </a:lnTo>
                <a:lnTo>
                  <a:pt x="709822" y="140970"/>
                </a:lnTo>
                <a:lnTo>
                  <a:pt x="702919" y="135890"/>
                </a:lnTo>
                <a:lnTo>
                  <a:pt x="700430" y="133350"/>
                </a:lnTo>
                <a:lnTo>
                  <a:pt x="697776" y="130809"/>
                </a:lnTo>
                <a:lnTo>
                  <a:pt x="684834" y="119379"/>
                </a:lnTo>
                <a:lnTo>
                  <a:pt x="681863" y="116840"/>
                </a:lnTo>
                <a:lnTo>
                  <a:pt x="689660" y="111759"/>
                </a:lnTo>
                <a:lnTo>
                  <a:pt x="692607" y="106679"/>
                </a:lnTo>
                <a:lnTo>
                  <a:pt x="690587" y="102870"/>
                </a:lnTo>
                <a:lnTo>
                  <a:pt x="686600" y="92709"/>
                </a:lnTo>
                <a:lnTo>
                  <a:pt x="679323" y="80009"/>
                </a:lnTo>
                <a:lnTo>
                  <a:pt x="679183" y="80009"/>
                </a:lnTo>
                <a:lnTo>
                  <a:pt x="678474" y="77470"/>
                </a:lnTo>
                <a:lnTo>
                  <a:pt x="676902" y="71120"/>
                </a:lnTo>
                <a:lnTo>
                  <a:pt x="675213" y="62229"/>
                </a:lnTo>
                <a:lnTo>
                  <a:pt x="674154" y="53340"/>
                </a:lnTo>
                <a:lnTo>
                  <a:pt x="674103" y="52070"/>
                </a:lnTo>
                <a:lnTo>
                  <a:pt x="674509" y="52070"/>
                </a:lnTo>
                <a:lnTo>
                  <a:pt x="686473" y="49529"/>
                </a:lnTo>
                <a:lnTo>
                  <a:pt x="687369" y="33020"/>
                </a:lnTo>
                <a:close/>
              </a:path>
              <a:path w="880109" h="755650">
                <a:moveTo>
                  <a:pt x="630733" y="250190"/>
                </a:moveTo>
                <a:lnTo>
                  <a:pt x="604469" y="250190"/>
                </a:lnTo>
                <a:lnTo>
                  <a:pt x="613682" y="252729"/>
                </a:lnTo>
                <a:lnTo>
                  <a:pt x="621652" y="256540"/>
                </a:lnTo>
                <a:lnTo>
                  <a:pt x="627279" y="261620"/>
                </a:lnTo>
                <a:lnTo>
                  <a:pt x="629462" y="264159"/>
                </a:lnTo>
                <a:lnTo>
                  <a:pt x="631202" y="265430"/>
                </a:lnTo>
                <a:lnTo>
                  <a:pt x="643890" y="265430"/>
                </a:lnTo>
                <a:lnTo>
                  <a:pt x="650793" y="254000"/>
                </a:lnTo>
                <a:lnTo>
                  <a:pt x="635685" y="254000"/>
                </a:lnTo>
                <a:lnTo>
                  <a:pt x="630733" y="250190"/>
                </a:lnTo>
                <a:close/>
              </a:path>
              <a:path w="880109" h="755650">
                <a:moveTo>
                  <a:pt x="765510" y="246379"/>
                </a:moveTo>
                <a:lnTo>
                  <a:pt x="758283" y="247650"/>
                </a:lnTo>
                <a:lnTo>
                  <a:pt x="750149" y="251459"/>
                </a:lnTo>
                <a:lnTo>
                  <a:pt x="741133" y="257809"/>
                </a:lnTo>
                <a:lnTo>
                  <a:pt x="756729" y="257809"/>
                </a:lnTo>
                <a:lnTo>
                  <a:pt x="762546" y="256540"/>
                </a:lnTo>
                <a:lnTo>
                  <a:pt x="777068" y="256540"/>
                </a:lnTo>
                <a:lnTo>
                  <a:pt x="771804" y="248920"/>
                </a:lnTo>
                <a:lnTo>
                  <a:pt x="765510" y="246379"/>
                </a:lnTo>
                <a:close/>
              </a:path>
              <a:path w="880109" h="755650">
                <a:moveTo>
                  <a:pt x="656983" y="0"/>
                </a:moveTo>
                <a:lnTo>
                  <a:pt x="655561" y="3809"/>
                </a:lnTo>
                <a:lnTo>
                  <a:pt x="650455" y="16509"/>
                </a:lnTo>
                <a:lnTo>
                  <a:pt x="650240" y="20320"/>
                </a:lnTo>
                <a:lnTo>
                  <a:pt x="652068" y="25400"/>
                </a:lnTo>
                <a:lnTo>
                  <a:pt x="653237" y="29209"/>
                </a:lnTo>
                <a:lnTo>
                  <a:pt x="653961" y="39370"/>
                </a:lnTo>
                <a:lnTo>
                  <a:pt x="647014" y="48259"/>
                </a:lnTo>
                <a:lnTo>
                  <a:pt x="643559" y="57150"/>
                </a:lnTo>
                <a:lnTo>
                  <a:pt x="648284" y="63500"/>
                </a:lnTo>
                <a:lnTo>
                  <a:pt x="650345" y="67309"/>
                </a:lnTo>
                <a:lnTo>
                  <a:pt x="652467" y="71120"/>
                </a:lnTo>
                <a:lnTo>
                  <a:pt x="654215" y="78740"/>
                </a:lnTo>
                <a:lnTo>
                  <a:pt x="655154" y="90170"/>
                </a:lnTo>
                <a:lnTo>
                  <a:pt x="655383" y="107950"/>
                </a:lnTo>
                <a:lnTo>
                  <a:pt x="647115" y="111759"/>
                </a:lnTo>
                <a:lnTo>
                  <a:pt x="645553" y="113029"/>
                </a:lnTo>
                <a:lnTo>
                  <a:pt x="639127" y="116840"/>
                </a:lnTo>
                <a:lnTo>
                  <a:pt x="640372" y="128270"/>
                </a:lnTo>
                <a:lnTo>
                  <a:pt x="630313" y="133350"/>
                </a:lnTo>
                <a:lnTo>
                  <a:pt x="620852" y="140970"/>
                </a:lnTo>
                <a:lnTo>
                  <a:pt x="614286" y="148590"/>
                </a:lnTo>
                <a:lnTo>
                  <a:pt x="612914" y="156209"/>
                </a:lnTo>
                <a:lnTo>
                  <a:pt x="614934" y="163829"/>
                </a:lnTo>
                <a:lnTo>
                  <a:pt x="644359" y="171450"/>
                </a:lnTo>
                <a:lnTo>
                  <a:pt x="645337" y="172720"/>
                </a:lnTo>
                <a:lnTo>
                  <a:pt x="645617" y="172720"/>
                </a:lnTo>
                <a:lnTo>
                  <a:pt x="645642" y="176529"/>
                </a:lnTo>
                <a:lnTo>
                  <a:pt x="645566" y="177800"/>
                </a:lnTo>
                <a:lnTo>
                  <a:pt x="644601" y="182879"/>
                </a:lnTo>
                <a:lnTo>
                  <a:pt x="650570" y="182879"/>
                </a:lnTo>
                <a:lnTo>
                  <a:pt x="650735" y="184150"/>
                </a:lnTo>
                <a:lnTo>
                  <a:pt x="651129" y="184150"/>
                </a:lnTo>
                <a:lnTo>
                  <a:pt x="650976" y="186690"/>
                </a:lnTo>
                <a:lnTo>
                  <a:pt x="650735" y="186690"/>
                </a:lnTo>
                <a:lnTo>
                  <a:pt x="641197" y="196850"/>
                </a:lnTo>
                <a:lnTo>
                  <a:pt x="640803" y="207009"/>
                </a:lnTo>
                <a:lnTo>
                  <a:pt x="642188" y="212090"/>
                </a:lnTo>
                <a:lnTo>
                  <a:pt x="643394" y="215900"/>
                </a:lnTo>
                <a:lnTo>
                  <a:pt x="631482" y="226059"/>
                </a:lnTo>
                <a:lnTo>
                  <a:pt x="642721" y="233679"/>
                </a:lnTo>
                <a:lnTo>
                  <a:pt x="648042" y="237490"/>
                </a:lnTo>
                <a:lnTo>
                  <a:pt x="650417" y="240029"/>
                </a:lnTo>
                <a:lnTo>
                  <a:pt x="644728" y="245109"/>
                </a:lnTo>
                <a:lnTo>
                  <a:pt x="640156" y="251459"/>
                </a:lnTo>
                <a:lnTo>
                  <a:pt x="637857" y="254000"/>
                </a:lnTo>
                <a:lnTo>
                  <a:pt x="650793" y="254000"/>
                </a:lnTo>
                <a:lnTo>
                  <a:pt x="651560" y="252729"/>
                </a:lnTo>
                <a:lnTo>
                  <a:pt x="661352" y="246379"/>
                </a:lnTo>
                <a:lnTo>
                  <a:pt x="662559" y="243840"/>
                </a:lnTo>
                <a:lnTo>
                  <a:pt x="662406" y="236220"/>
                </a:lnTo>
                <a:lnTo>
                  <a:pt x="657974" y="231140"/>
                </a:lnTo>
                <a:lnTo>
                  <a:pt x="649300" y="224790"/>
                </a:lnTo>
                <a:lnTo>
                  <a:pt x="656094" y="218440"/>
                </a:lnTo>
                <a:lnTo>
                  <a:pt x="653326" y="210820"/>
                </a:lnTo>
                <a:lnTo>
                  <a:pt x="651929" y="205740"/>
                </a:lnTo>
                <a:lnTo>
                  <a:pt x="652030" y="201929"/>
                </a:lnTo>
                <a:lnTo>
                  <a:pt x="653669" y="199390"/>
                </a:lnTo>
                <a:lnTo>
                  <a:pt x="661441" y="191770"/>
                </a:lnTo>
                <a:lnTo>
                  <a:pt x="662393" y="182879"/>
                </a:lnTo>
                <a:lnTo>
                  <a:pt x="661352" y="179070"/>
                </a:lnTo>
                <a:lnTo>
                  <a:pt x="658101" y="175259"/>
                </a:lnTo>
                <a:lnTo>
                  <a:pt x="657377" y="175259"/>
                </a:lnTo>
                <a:lnTo>
                  <a:pt x="656653" y="173990"/>
                </a:lnTo>
                <a:lnTo>
                  <a:pt x="624586" y="154940"/>
                </a:lnTo>
                <a:lnTo>
                  <a:pt x="623646" y="153670"/>
                </a:lnTo>
                <a:lnTo>
                  <a:pt x="626134" y="151129"/>
                </a:lnTo>
                <a:lnTo>
                  <a:pt x="631851" y="146050"/>
                </a:lnTo>
                <a:lnTo>
                  <a:pt x="639782" y="140970"/>
                </a:lnTo>
                <a:lnTo>
                  <a:pt x="648906" y="135890"/>
                </a:lnTo>
                <a:lnTo>
                  <a:pt x="652614" y="133350"/>
                </a:lnTo>
                <a:lnTo>
                  <a:pt x="651319" y="127000"/>
                </a:lnTo>
                <a:lnTo>
                  <a:pt x="651078" y="123190"/>
                </a:lnTo>
                <a:lnTo>
                  <a:pt x="651230" y="121920"/>
                </a:lnTo>
                <a:lnTo>
                  <a:pt x="651878" y="121920"/>
                </a:lnTo>
                <a:lnTo>
                  <a:pt x="653186" y="120650"/>
                </a:lnTo>
                <a:lnTo>
                  <a:pt x="659065" y="118109"/>
                </a:lnTo>
                <a:lnTo>
                  <a:pt x="663173" y="111759"/>
                </a:lnTo>
                <a:lnTo>
                  <a:pt x="665536" y="102870"/>
                </a:lnTo>
                <a:lnTo>
                  <a:pt x="666178" y="90170"/>
                </a:lnTo>
                <a:lnTo>
                  <a:pt x="664941" y="76200"/>
                </a:lnTo>
                <a:lnTo>
                  <a:pt x="662589" y="67309"/>
                </a:lnTo>
                <a:lnTo>
                  <a:pt x="659758" y="60959"/>
                </a:lnTo>
                <a:lnTo>
                  <a:pt x="657085" y="57150"/>
                </a:lnTo>
                <a:lnTo>
                  <a:pt x="656082" y="55879"/>
                </a:lnTo>
                <a:lnTo>
                  <a:pt x="656234" y="54609"/>
                </a:lnTo>
                <a:lnTo>
                  <a:pt x="656640" y="53340"/>
                </a:lnTo>
                <a:lnTo>
                  <a:pt x="657352" y="53340"/>
                </a:lnTo>
                <a:lnTo>
                  <a:pt x="662770" y="46696"/>
                </a:lnTo>
                <a:lnTo>
                  <a:pt x="662520" y="41909"/>
                </a:lnTo>
                <a:lnTo>
                  <a:pt x="664603" y="41705"/>
                </a:lnTo>
                <a:lnTo>
                  <a:pt x="664603" y="35559"/>
                </a:lnTo>
                <a:lnTo>
                  <a:pt x="668147" y="34290"/>
                </a:lnTo>
                <a:lnTo>
                  <a:pt x="670293" y="34290"/>
                </a:lnTo>
                <a:lnTo>
                  <a:pt x="673849" y="33020"/>
                </a:lnTo>
                <a:lnTo>
                  <a:pt x="687369" y="33020"/>
                </a:lnTo>
                <a:lnTo>
                  <a:pt x="687438" y="31750"/>
                </a:lnTo>
                <a:lnTo>
                  <a:pt x="684555" y="27940"/>
                </a:lnTo>
                <a:lnTo>
                  <a:pt x="679323" y="24129"/>
                </a:lnTo>
                <a:lnTo>
                  <a:pt x="675995" y="22859"/>
                </a:lnTo>
                <a:lnTo>
                  <a:pt x="673036" y="22859"/>
                </a:lnTo>
                <a:lnTo>
                  <a:pt x="673204" y="20320"/>
                </a:lnTo>
                <a:lnTo>
                  <a:pt x="662089" y="20320"/>
                </a:lnTo>
                <a:lnTo>
                  <a:pt x="662089" y="19050"/>
                </a:lnTo>
                <a:lnTo>
                  <a:pt x="673287" y="19050"/>
                </a:lnTo>
                <a:lnTo>
                  <a:pt x="673455" y="16509"/>
                </a:lnTo>
                <a:lnTo>
                  <a:pt x="673138" y="10159"/>
                </a:lnTo>
                <a:lnTo>
                  <a:pt x="667321" y="2540"/>
                </a:lnTo>
                <a:lnTo>
                  <a:pt x="664324" y="1270"/>
                </a:lnTo>
                <a:lnTo>
                  <a:pt x="656983" y="0"/>
                </a:lnTo>
                <a:close/>
              </a:path>
              <a:path w="880109" h="755650">
                <a:moveTo>
                  <a:pt x="664603" y="41705"/>
                </a:moveTo>
                <a:lnTo>
                  <a:pt x="662520" y="41909"/>
                </a:lnTo>
                <a:lnTo>
                  <a:pt x="662770" y="46696"/>
                </a:lnTo>
                <a:lnTo>
                  <a:pt x="664603" y="44450"/>
                </a:lnTo>
                <a:lnTo>
                  <a:pt x="664603" y="41705"/>
                </a:lnTo>
                <a:close/>
              </a:path>
              <a:path w="880109" h="755650">
                <a:moveTo>
                  <a:pt x="673287" y="19050"/>
                </a:moveTo>
                <a:lnTo>
                  <a:pt x="662127" y="19050"/>
                </a:lnTo>
                <a:lnTo>
                  <a:pt x="662127" y="20320"/>
                </a:lnTo>
                <a:lnTo>
                  <a:pt x="673204" y="20320"/>
                </a:lnTo>
                <a:lnTo>
                  <a:pt x="673287" y="19050"/>
                </a:lnTo>
                <a:close/>
              </a:path>
            </a:pathLst>
          </a:custGeom>
          <a:solidFill>
            <a:srgbClr val="FFFFFF"/>
          </a:solidFill>
        </p:spPr>
        <p:txBody>
          <a:bodyPr wrap="square" lIns="0" tIns="0" rIns="0" bIns="0" rtlCol="0"/>
          <a:lstStyle/>
          <a:p>
            <a:endParaRPr/>
          </a:p>
        </p:txBody>
      </p:sp>
      <p:sp>
        <p:nvSpPr>
          <p:cNvPr id="19" name="object 19"/>
          <p:cNvSpPr/>
          <p:nvPr/>
        </p:nvSpPr>
        <p:spPr>
          <a:xfrm>
            <a:off x="6992214" y="6205905"/>
            <a:ext cx="2435225" cy="443230"/>
          </a:xfrm>
          <a:custGeom>
            <a:avLst/>
            <a:gdLst/>
            <a:ahLst/>
            <a:cxnLst/>
            <a:rect l="l" t="t" r="r" b="b"/>
            <a:pathLst>
              <a:path w="2435225" h="443229">
                <a:moveTo>
                  <a:pt x="843267" y="395782"/>
                </a:moveTo>
                <a:lnTo>
                  <a:pt x="841997" y="394893"/>
                </a:lnTo>
                <a:lnTo>
                  <a:pt x="842721" y="395782"/>
                </a:lnTo>
                <a:lnTo>
                  <a:pt x="843267" y="395782"/>
                </a:lnTo>
                <a:close/>
              </a:path>
              <a:path w="2435225" h="443229">
                <a:moveTo>
                  <a:pt x="2434958" y="436880"/>
                </a:moveTo>
                <a:lnTo>
                  <a:pt x="2433002" y="435610"/>
                </a:lnTo>
                <a:lnTo>
                  <a:pt x="2037689" y="435610"/>
                </a:lnTo>
                <a:lnTo>
                  <a:pt x="2038197" y="271780"/>
                </a:lnTo>
                <a:lnTo>
                  <a:pt x="2038197" y="270510"/>
                </a:lnTo>
                <a:lnTo>
                  <a:pt x="2038197" y="269240"/>
                </a:lnTo>
                <a:lnTo>
                  <a:pt x="2038210" y="267970"/>
                </a:lnTo>
                <a:lnTo>
                  <a:pt x="2038210" y="266700"/>
                </a:lnTo>
                <a:lnTo>
                  <a:pt x="2038223" y="261620"/>
                </a:lnTo>
                <a:lnTo>
                  <a:pt x="2019884" y="264160"/>
                </a:lnTo>
                <a:lnTo>
                  <a:pt x="2009355" y="265430"/>
                </a:lnTo>
                <a:lnTo>
                  <a:pt x="2001520" y="266700"/>
                </a:lnTo>
                <a:lnTo>
                  <a:pt x="1996821" y="266700"/>
                </a:lnTo>
                <a:lnTo>
                  <a:pt x="1967153" y="261620"/>
                </a:lnTo>
                <a:lnTo>
                  <a:pt x="1957412" y="261620"/>
                </a:lnTo>
                <a:lnTo>
                  <a:pt x="1936432" y="267970"/>
                </a:lnTo>
                <a:lnTo>
                  <a:pt x="1928812" y="267970"/>
                </a:lnTo>
                <a:lnTo>
                  <a:pt x="1919185" y="264160"/>
                </a:lnTo>
                <a:lnTo>
                  <a:pt x="1914931" y="262890"/>
                </a:lnTo>
                <a:lnTo>
                  <a:pt x="1905876" y="262890"/>
                </a:lnTo>
                <a:lnTo>
                  <a:pt x="1872869" y="266700"/>
                </a:lnTo>
                <a:lnTo>
                  <a:pt x="1870125" y="266700"/>
                </a:lnTo>
                <a:lnTo>
                  <a:pt x="1865452" y="267970"/>
                </a:lnTo>
                <a:lnTo>
                  <a:pt x="1863432" y="266700"/>
                </a:lnTo>
                <a:lnTo>
                  <a:pt x="1861400" y="265430"/>
                </a:lnTo>
                <a:lnTo>
                  <a:pt x="1845652" y="260350"/>
                </a:lnTo>
                <a:lnTo>
                  <a:pt x="1837372" y="260350"/>
                </a:lnTo>
                <a:lnTo>
                  <a:pt x="1813102" y="266700"/>
                </a:lnTo>
                <a:lnTo>
                  <a:pt x="1807362" y="266700"/>
                </a:lnTo>
                <a:lnTo>
                  <a:pt x="1802333" y="265430"/>
                </a:lnTo>
                <a:lnTo>
                  <a:pt x="1787232" y="261620"/>
                </a:lnTo>
                <a:lnTo>
                  <a:pt x="1778977" y="261620"/>
                </a:lnTo>
                <a:lnTo>
                  <a:pt x="1754073" y="265430"/>
                </a:lnTo>
                <a:lnTo>
                  <a:pt x="1747989" y="265430"/>
                </a:lnTo>
                <a:lnTo>
                  <a:pt x="1741411" y="264160"/>
                </a:lnTo>
                <a:lnTo>
                  <a:pt x="1722907" y="261620"/>
                </a:lnTo>
                <a:lnTo>
                  <a:pt x="1714017" y="261620"/>
                </a:lnTo>
                <a:lnTo>
                  <a:pt x="1692008" y="266700"/>
                </a:lnTo>
                <a:lnTo>
                  <a:pt x="1685505" y="266700"/>
                </a:lnTo>
                <a:lnTo>
                  <a:pt x="1663560" y="261620"/>
                </a:lnTo>
                <a:lnTo>
                  <a:pt x="1655165" y="261620"/>
                </a:lnTo>
                <a:lnTo>
                  <a:pt x="1634388" y="266700"/>
                </a:lnTo>
                <a:lnTo>
                  <a:pt x="1628711" y="266700"/>
                </a:lnTo>
                <a:lnTo>
                  <a:pt x="1608594" y="261620"/>
                </a:lnTo>
                <a:lnTo>
                  <a:pt x="1600771" y="261620"/>
                </a:lnTo>
                <a:lnTo>
                  <a:pt x="1594408" y="262890"/>
                </a:lnTo>
                <a:lnTo>
                  <a:pt x="1577746" y="266700"/>
                </a:lnTo>
                <a:lnTo>
                  <a:pt x="1571282" y="266700"/>
                </a:lnTo>
                <a:lnTo>
                  <a:pt x="1553692" y="262890"/>
                </a:lnTo>
                <a:lnTo>
                  <a:pt x="1540268" y="262890"/>
                </a:lnTo>
                <a:lnTo>
                  <a:pt x="1525016" y="265430"/>
                </a:lnTo>
                <a:lnTo>
                  <a:pt x="1522069" y="265430"/>
                </a:lnTo>
                <a:lnTo>
                  <a:pt x="1518729" y="266700"/>
                </a:lnTo>
                <a:lnTo>
                  <a:pt x="1502092" y="262890"/>
                </a:lnTo>
                <a:lnTo>
                  <a:pt x="1495729" y="261620"/>
                </a:lnTo>
                <a:lnTo>
                  <a:pt x="1487500" y="261620"/>
                </a:lnTo>
                <a:lnTo>
                  <a:pt x="1464005" y="266700"/>
                </a:lnTo>
                <a:lnTo>
                  <a:pt x="1457845" y="266700"/>
                </a:lnTo>
                <a:lnTo>
                  <a:pt x="1440154" y="262890"/>
                </a:lnTo>
                <a:lnTo>
                  <a:pt x="1432229" y="262890"/>
                </a:lnTo>
                <a:lnTo>
                  <a:pt x="1414106" y="265430"/>
                </a:lnTo>
                <a:lnTo>
                  <a:pt x="1408620" y="266700"/>
                </a:lnTo>
                <a:lnTo>
                  <a:pt x="1401965" y="266700"/>
                </a:lnTo>
                <a:lnTo>
                  <a:pt x="1389697" y="264160"/>
                </a:lnTo>
                <a:lnTo>
                  <a:pt x="1384922" y="262890"/>
                </a:lnTo>
                <a:lnTo>
                  <a:pt x="1377911" y="262890"/>
                </a:lnTo>
                <a:lnTo>
                  <a:pt x="1359179" y="266700"/>
                </a:lnTo>
                <a:lnTo>
                  <a:pt x="1354328" y="266700"/>
                </a:lnTo>
                <a:lnTo>
                  <a:pt x="1340002" y="262890"/>
                </a:lnTo>
                <a:lnTo>
                  <a:pt x="1322984" y="262890"/>
                </a:lnTo>
                <a:lnTo>
                  <a:pt x="1322755" y="203200"/>
                </a:lnTo>
                <a:lnTo>
                  <a:pt x="1331658" y="201930"/>
                </a:lnTo>
                <a:lnTo>
                  <a:pt x="1332191" y="200342"/>
                </a:lnTo>
                <a:lnTo>
                  <a:pt x="1336509" y="200202"/>
                </a:lnTo>
                <a:lnTo>
                  <a:pt x="1332598" y="199097"/>
                </a:lnTo>
                <a:lnTo>
                  <a:pt x="1341882" y="171450"/>
                </a:lnTo>
                <a:lnTo>
                  <a:pt x="1331696" y="162699"/>
                </a:lnTo>
                <a:lnTo>
                  <a:pt x="1331696" y="173990"/>
                </a:lnTo>
                <a:lnTo>
                  <a:pt x="1325168" y="194310"/>
                </a:lnTo>
                <a:lnTo>
                  <a:pt x="1315732" y="194310"/>
                </a:lnTo>
                <a:lnTo>
                  <a:pt x="1309649" y="192582"/>
                </a:lnTo>
                <a:lnTo>
                  <a:pt x="1298956" y="188772"/>
                </a:lnTo>
                <a:lnTo>
                  <a:pt x="1290637" y="187502"/>
                </a:lnTo>
                <a:lnTo>
                  <a:pt x="1284846" y="184962"/>
                </a:lnTo>
                <a:lnTo>
                  <a:pt x="1273365" y="181152"/>
                </a:lnTo>
                <a:lnTo>
                  <a:pt x="1265415" y="177342"/>
                </a:lnTo>
                <a:lnTo>
                  <a:pt x="1259713" y="173532"/>
                </a:lnTo>
                <a:lnTo>
                  <a:pt x="1254988" y="169722"/>
                </a:lnTo>
                <a:lnTo>
                  <a:pt x="1248714" y="163372"/>
                </a:lnTo>
                <a:lnTo>
                  <a:pt x="1246301" y="162102"/>
                </a:lnTo>
                <a:lnTo>
                  <a:pt x="1243888" y="160832"/>
                </a:lnTo>
                <a:lnTo>
                  <a:pt x="1232293" y="155752"/>
                </a:lnTo>
                <a:lnTo>
                  <a:pt x="1222159" y="153212"/>
                </a:lnTo>
                <a:lnTo>
                  <a:pt x="1211795" y="153212"/>
                </a:lnTo>
                <a:lnTo>
                  <a:pt x="1208239" y="154482"/>
                </a:lnTo>
                <a:lnTo>
                  <a:pt x="1207541" y="182422"/>
                </a:lnTo>
                <a:lnTo>
                  <a:pt x="1035723" y="179882"/>
                </a:lnTo>
                <a:lnTo>
                  <a:pt x="1029919" y="177342"/>
                </a:lnTo>
                <a:lnTo>
                  <a:pt x="1019695" y="170992"/>
                </a:lnTo>
                <a:lnTo>
                  <a:pt x="1006348" y="163372"/>
                </a:lnTo>
                <a:lnTo>
                  <a:pt x="969022" y="141782"/>
                </a:lnTo>
                <a:lnTo>
                  <a:pt x="960653" y="140512"/>
                </a:lnTo>
                <a:lnTo>
                  <a:pt x="954265" y="140512"/>
                </a:lnTo>
                <a:lnTo>
                  <a:pt x="954138" y="129082"/>
                </a:lnTo>
                <a:lnTo>
                  <a:pt x="954036" y="120192"/>
                </a:lnTo>
                <a:lnTo>
                  <a:pt x="845807" y="121462"/>
                </a:lnTo>
                <a:lnTo>
                  <a:pt x="845807" y="207822"/>
                </a:lnTo>
                <a:lnTo>
                  <a:pt x="417233" y="215430"/>
                </a:lnTo>
                <a:lnTo>
                  <a:pt x="418414" y="156210"/>
                </a:lnTo>
                <a:lnTo>
                  <a:pt x="409740" y="154940"/>
                </a:lnTo>
                <a:lnTo>
                  <a:pt x="414693" y="152400"/>
                </a:lnTo>
                <a:lnTo>
                  <a:pt x="423303" y="149860"/>
                </a:lnTo>
                <a:lnTo>
                  <a:pt x="442087" y="138430"/>
                </a:lnTo>
                <a:lnTo>
                  <a:pt x="450557" y="134620"/>
                </a:lnTo>
                <a:lnTo>
                  <a:pt x="455396" y="133350"/>
                </a:lnTo>
                <a:lnTo>
                  <a:pt x="462635" y="133350"/>
                </a:lnTo>
                <a:lnTo>
                  <a:pt x="464858" y="134620"/>
                </a:lnTo>
                <a:lnTo>
                  <a:pt x="470446" y="135890"/>
                </a:lnTo>
                <a:lnTo>
                  <a:pt x="478129" y="139700"/>
                </a:lnTo>
                <a:lnTo>
                  <a:pt x="492848" y="148590"/>
                </a:lnTo>
                <a:lnTo>
                  <a:pt x="508698" y="154940"/>
                </a:lnTo>
                <a:lnTo>
                  <a:pt x="502716" y="156210"/>
                </a:lnTo>
                <a:lnTo>
                  <a:pt x="503174" y="186690"/>
                </a:lnTo>
                <a:lnTo>
                  <a:pt x="588670" y="177800"/>
                </a:lnTo>
                <a:lnTo>
                  <a:pt x="601421" y="176530"/>
                </a:lnTo>
                <a:lnTo>
                  <a:pt x="623684" y="173990"/>
                </a:lnTo>
                <a:lnTo>
                  <a:pt x="676135" y="162560"/>
                </a:lnTo>
                <a:lnTo>
                  <a:pt x="706602" y="153670"/>
                </a:lnTo>
                <a:lnTo>
                  <a:pt x="733679" y="146050"/>
                </a:lnTo>
                <a:lnTo>
                  <a:pt x="743089" y="143510"/>
                </a:lnTo>
                <a:lnTo>
                  <a:pt x="759663" y="139700"/>
                </a:lnTo>
                <a:lnTo>
                  <a:pt x="773239" y="138430"/>
                </a:lnTo>
                <a:lnTo>
                  <a:pt x="782472" y="137160"/>
                </a:lnTo>
                <a:lnTo>
                  <a:pt x="786777" y="137160"/>
                </a:lnTo>
                <a:lnTo>
                  <a:pt x="855306" y="111760"/>
                </a:lnTo>
                <a:lnTo>
                  <a:pt x="855903" y="101600"/>
                </a:lnTo>
                <a:lnTo>
                  <a:pt x="847623" y="99060"/>
                </a:lnTo>
                <a:lnTo>
                  <a:pt x="847661" y="95250"/>
                </a:lnTo>
                <a:lnTo>
                  <a:pt x="887857" y="76200"/>
                </a:lnTo>
                <a:lnTo>
                  <a:pt x="902754" y="73660"/>
                </a:lnTo>
                <a:lnTo>
                  <a:pt x="908862" y="73660"/>
                </a:lnTo>
                <a:lnTo>
                  <a:pt x="916444" y="76200"/>
                </a:lnTo>
                <a:lnTo>
                  <a:pt x="927506" y="78740"/>
                </a:lnTo>
                <a:lnTo>
                  <a:pt x="947470" y="86360"/>
                </a:lnTo>
                <a:lnTo>
                  <a:pt x="955179" y="92710"/>
                </a:lnTo>
                <a:lnTo>
                  <a:pt x="958176" y="95250"/>
                </a:lnTo>
                <a:lnTo>
                  <a:pt x="958329" y="107950"/>
                </a:lnTo>
                <a:lnTo>
                  <a:pt x="1152829" y="115570"/>
                </a:lnTo>
                <a:lnTo>
                  <a:pt x="1163243" y="119380"/>
                </a:lnTo>
                <a:lnTo>
                  <a:pt x="1181430" y="125730"/>
                </a:lnTo>
                <a:lnTo>
                  <a:pt x="1200708" y="133350"/>
                </a:lnTo>
                <a:lnTo>
                  <a:pt x="1214399" y="138430"/>
                </a:lnTo>
                <a:lnTo>
                  <a:pt x="1220127" y="140970"/>
                </a:lnTo>
                <a:lnTo>
                  <a:pt x="1220711" y="132080"/>
                </a:lnTo>
                <a:lnTo>
                  <a:pt x="1220838" y="128270"/>
                </a:lnTo>
                <a:lnTo>
                  <a:pt x="1220965" y="116840"/>
                </a:lnTo>
                <a:lnTo>
                  <a:pt x="1212811" y="113030"/>
                </a:lnTo>
                <a:lnTo>
                  <a:pt x="1212837" y="110490"/>
                </a:lnTo>
                <a:lnTo>
                  <a:pt x="1232649" y="101600"/>
                </a:lnTo>
                <a:lnTo>
                  <a:pt x="1237957" y="99060"/>
                </a:lnTo>
                <a:lnTo>
                  <a:pt x="1248448" y="95250"/>
                </a:lnTo>
                <a:lnTo>
                  <a:pt x="1257211" y="91440"/>
                </a:lnTo>
                <a:lnTo>
                  <a:pt x="1263256" y="90170"/>
                </a:lnTo>
                <a:lnTo>
                  <a:pt x="1265555" y="88900"/>
                </a:lnTo>
                <a:lnTo>
                  <a:pt x="1268412" y="87630"/>
                </a:lnTo>
                <a:lnTo>
                  <a:pt x="1268603" y="85090"/>
                </a:lnTo>
                <a:lnTo>
                  <a:pt x="1268907" y="87630"/>
                </a:lnTo>
                <a:lnTo>
                  <a:pt x="1271600" y="88900"/>
                </a:lnTo>
                <a:lnTo>
                  <a:pt x="1274787" y="90170"/>
                </a:lnTo>
                <a:lnTo>
                  <a:pt x="1282598" y="92710"/>
                </a:lnTo>
                <a:lnTo>
                  <a:pt x="1292860" y="96520"/>
                </a:lnTo>
                <a:lnTo>
                  <a:pt x="1303375" y="101600"/>
                </a:lnTo>
                <a:lnTo>
                  <a:pt x="1310055" y="104140"/>
                </a:lnTo>
                <a:lnTo>
                  <a:pt x="1319060" y="109220"/>
                </a:lnTo>
                <a:lnTo>
                  <a:pt x="1323187" y="111760"/>
                </a:lnTo>
                <a:lnTo>
                  <a:pt x="1323187" y="113030"/>
                </a:lnTo>
                <a:lnTo>
                  <a:pt x="1313357" y="116840"/>
                </a:lnTo>
                <a:lnTo>
                  <a:pt x="1314043" y="147320"/>
                </a:lnTo>
                <a:lnTo>
                  <a:pt x="1315910" y="160020"/>
                </a:lnTo>
                <a:lnTo>
                  <a:pt x="1331696" y="173990"/>
                </a:lnTo>
                <a:lnTo>
                  <a:pt x="1331696" y="162699"/>
                </a:lnTo>
                <a:lnTo>
                  <a:pt x="1324165" y="156210"/>
                </a:lnTo>
                <a:lnTo>
                  <a:pt x="1322793" y="146050"/>
                </a:lnTo>
                <a:lnTo>
                  <a:pt x="1322273" y="123190"/>
                </a:lnTo>
                <a:lnTo>
                  <a:pt x="1331963" y="119380"/>
                </a:lnTo>
                <a:lnTo>
                  <a:pt x="1331963" y="106680"/>
                </a:lnTo>
                <a:lnTo>
                  <a:pt x="1316469" y="97790"/>
                </a:lnTo>
                <a:lnTo>
                  <a:pt x="1307465" y="93980"/>
                </a:lnTo>
                <a:lnTo>
                  <a:pt x="1298829" y="88900"/>
                </a:lnTo>
                <a:lnTo>
                  <a:pt x="1290167" y="86360"/>
                </a:lnTo>
                <a:lnTo>
                  <a:pt x="1287602" y="85090"/>
                </a:lnTo>
                <a:lnTo>
                  <a:pt x="1282484" y="82550"/>
                </a:lnTo>
                <a:lnTo>
                  <a:pt x="1276807" y="81280"/>
                </a:lnTo>
                <a:lnTo>
                  <a:pt x="1266278" y="7620"/>
                </a:lnTo>
                <a:lnTo>
                  <a:pt x="1260144" y="81280"/>
                </a:lnTo>
                <a:lnTo>
                  <a:pt x="1255712" y="82550"/>
                </a:lnTo>
                <a:lnTo>
                  <a:pt x="1249692" y="85090"/>
                </a:lnTo>
                <a:lnTo>
                  <a:pt x="1242466" y="87630"/>
                </a:lnTo>
                <a:lnTo>
                  <a:pt x="1234389" y="91440"/>
                </a:lnTo>
                <a:lnTo>
                  <a:pt x="1230223" y="92710"/>
                </a:lnTo>
                <a:lnTo>
                  <a:pt x="1225956" y="95250"/>
                </a:lnTo>
                <a:lnTo>
                  <a:pt x="1204163" y="105410"/>
                </a:lnTo>
                <a:lnTo>
                  <a:pt x="1203921" y="119380"/>
                </a:lnTo>
                <a:lnTo>
                  <a:pt x="1212100" y="123190"/>
                </a:lnTo>
                <a:lnTo>
                  <a:pt x="1211999" y="128270"/>
                </a:lnTo>
                <a:lnTo>
                  <a:pt x="1195959" y="121920"/>
                </a:lnTo>
                <a:lnTo>
                  <a:pt x="1177632" y="115570"/>
                </a:lnTo>
                <a:lnTo>
                  <a:pt x="1162278" y="110490"/>
                </a:lnTo>
                <a:lnTo>
                  <a:pt x="1155090" y="107950"/>
                </a:lnTo>
                <a:lnTo>
                  <a:pt x="967003" y="99060"/>
                </a:lnTo>
                <a:lnTo>
                  <a:pt x="966901" y="91440"/>
                </a:lnTo>
                <a:lnTo>
                  <a:pt x="965619" y="90170"/>
                </a:lnTo>
                <a:lnTo>
                  <a:pt x="963485" y="88900"/>
                </a:lnTo>
                <a:lnTo>
                  <a:pt x="958494" y="85090"/>
                </a:lnTo>
                <a:lnTo>
                  <a:pt x="951699" y="80010"/>
                </a:lnTo>
                <a:lnTo>
                  <a:pt x="944181" y="74930"/>
                </a:lnTo>
                <a:lnTo>
                  <a:pt x="940625" y="73660"/>
                </a:lnTo>
                <a:lnTo>
                  <a:pt x="933513" y="71120"/>
                </a:lnTo>
                <a:lnTo>
                  <a:pt x="924001" y="68580"/>
                </a:lnTo>
                <a:lnTo>
                  <a:pt x="916152" y="66040"/>
                </a:lnTo>
                <a:lnTo>
                  <a:pt x="910437" y="66040"/>
                </a:lnTo>
                <a:lnTo>
                  <a:pt x="902373" y="0"/>
                </a:lnTo>
                <a:lnTo>
                  <a:pt x="895743" y="66040"/>
                </a:lnTo>
                <a:lnTo>
                  <a:pt x="891095" y="66040"/>
                </a:lnTo>
                <a:lnTo>
                  <a:pt x="882484" y="68580"/>
                </a:lnTo>
                <a:lnTo>
                  <a:pt x="875106" y="71120"/>
                </a:lnTo>
                <a:lnTo>
                  <a:pt x="860018" y="77470"/>
                </a:lnTo>
                <a:lnTo>
                  <a:pt x="842873" y="87630"/>
                </a:lnTo>
                <a:lnTo>
                  <a:pt x="840524" y="88900"/>
                </a:lnTo>
                <a:lnTo>
                  <a:pt x="838949" y="90170"/>
                </a:lnTo>
                <a:lnTo>
                  <a:pt x="838733" y="104140"/>
                </a:lnTo>
                <a:lnTo>
                  <a:pt x="844626" y="106680"/>
                </a:lnTo>
                <a:lnTo>
                  <a:pt x="785241" y="128270"/>
                </a:lnTo>
                <a:lnTo>
                  <a:pt x="779678" y="129540"/>
                </a:lnTo>
                <a:lnTo>
                  <a:pt x="769810" y="129540"/>
                </a:lnTo>
                <a:lnTo>
                  <a:pt x="756551" y="130810"/>
                </a:lnTo>
                <a:lnTo>
                  <a:pt x="740841" y="134620"/>
                </a:lnTo>
                <a:lnTo>
                  <a:pt x="674966" y="153670"/>
                </a:lnTo>
                <a:lnTo>
                  <a:pt x="622490" y="165100"/>
                </a:lnTo>
                <a:lnTo>
                  <a:pt x="603897" y="167640"/>
                </a:lnTo>
                <a:lnTo>
                  <a:pt x="511810" y="177800"/>
                </a:lnTo>
                <a:lnTo>
                  <a:pt x="511594" y="162560"/>
                </a:lnTo>
                <a:lnTo>
                  <a:pt x="520344" y="160020"/>
                </a:lnTo>
                <a:lnTo>
                  <a:pt x="520344" y="148590"/>
                </a:lnTo>
                <a:lnTo>
                  <a:pt x="517017" y="148590"/>
                </a:lnTo>
                <a:lnTo>
                  <a:pt x="514184" y="147320"/>
                </a:lnTo>
                <a:lnTo>
                  <a:pt x="507492" y="144780"/>
                </a:lnTo>
                <a:lnTo>
                  <a:pt x="499249" y="142240"/>
                </a:lnTo>
                <a:lnTo>
                  <a:pt x="491807" y="137160"/>
                </a:lnTo>
                <a:lnTo>
                  <a:pt x="484746" y="133350"/>
                </a:lnTo>
                <a:lnTo>
                  <a:pt x="477989" y="129540"/>
                </a:lnTo>
                <a:lnTo>
                  <a:pt x="472071" y="127000"/>
                </a:lnTo>
                <a:lnTo>
                  <a:pt x="467525" y="125730"/>
                </a:lnTo>
                <a:lnTo>
                  <a:pt x="460629" y="69850"/>
                </a:lnTo>
                <a:lnTo>
                  <a:pt x="453275" y="124460"/>
                </a:lnTo>
                <a:lnTo>
                  <a:pt x="448894" y="125730"/>
                </a:lnTo>
                <a:lnTo>
                  <a:pt x="442823" y="128270"/>
                </a:lnTo>
                <a:lnTo>
                  <a:pt x="434911" y="132080"/>
                </a:lnTo>
                <a:lnTo>
                  <a:pt x="425018" y="138430"/>
                </a:lnTo>
                <a:lnTo>
                  <a:pt x="416750" y="143510"/>
                </a:lnTo>
                <a:lnTo>
                  <a:pt x="400075" y="148590"/>
                </a:lnTo>
                <a:lnTo>
                  <a:pt x="400075" y="161290"/>
                </a:lnTo>
                <a:lnTo>
                  <a:pt x="409498" y="163830"/>
                </a:lnTo>
                <a:lnTo>
                  <a:pt x="408241" y="226060"/>
                </a:lnTo>
                <a:lnTo>
                  <a:pt x="345211" y="229870"/>
                </a:lnTo>
                <a:lnTo>
                  <a:pt x="345211" y="256540"/>
                </a:lnTo>
                <a:lnTo>
                  <a:pt x="323392" y="260350"/>
                </a:lnTo>
                <a:lnTo>
                  <a:pt x="323392" y="285750"/>
                </a:lnTo>
                <a:lnTo>
                  <a:pt x="317182" y="286524"/>
                </a:lnTo>
                <a:lnTo>
                  <a:pt x="317182" y="304800"/>
                </a:lnTo>
                <a:lnTo>
                  <a:pt x="305955" y="304800"/>
                </a:lnTo>
                <a:lnTo>
                  <a:pt x="305562" y="303530"/>
                </a:lnTo>
                <a:lnTo>
                  <a:pt x="317182" y="304800"/>
                </a:lnTo>
                <a:lnTo>
                  <a:pt x="317182" y="286524"/>
                </a:lnTo>
                <a:lnTo>
                  <a:pt x="313207" y="287020"/>
                </a:lnTo>
                <a:lnTo>
                  <a:pt x="313207" y="295910"/>
                </a:lnTo>
                <a:lnTo>
                  <a:pt x="301726" y="294640"/>
                </a:lnTo>
                <a:lnTo>
                  <a:pt x="297027" y="299720"/>
                </a:lnTo>
                <a:lnTo>
                  <a:pt x="295440" y="306070"/>
                </a:lnTo>
                <a:lnTo>
                  <a:pt x="301942" y="313690"/>
                </a:lnTo>
                <a:lnTo>
                  <a:pt x="312432" y="313690"/>
                </a:lnTo>
                <a:lnTo>
                  <a:pt x="310794" y="435610"/>
                </a:lnTo>
                <a:lnTo>
                  <a:pt x="8229" y="435610"/>
                </a:lnTo>
                <a:lnTo>
                  <a:pt x="0" y="443230"/>
                </a:lnTo>
                <a:lnTo>
                  <a:pt x="319468" y="443230"/>
                </a:lnTo>
                <a:lnTo>
                  <a:pt x="321335" y="304800"/>
                </a:lnTo>
                <a:lnTo>
                  <a:pt x="321983" y="304800"/>
                </a:lnTo>
                <a:lnTo>
                  <a:pt x="321983" y="303530"/>
                </a:lnTo>
                <a:lnTo>
                  <a:pt x="321983" y="295910"/>
                </a:lnTo>
                <a:lnTo>
                  <a:pt x="321983" y="294640"/>
                </a:lnTo>
                <a:lnTo>
                  <a:pt x="332181" y="294640"/>
                </a:lnTo>
                <a:lnTo>
                  <a:pt x="332181" y="267970"/>
                </a:lnTo>
                <a:lnTo>
                  <a:pt x="353987" y="262890"/>
                </a:lnTo>
                <a:lnTo>
                  <a:pt x="353987" y="238760"/>
                </a:lnTo>
                <a:lnTo>
                  <a:pt x="416852" y="234950"/>
                </a:lnTo>
                <a:lnTo>
                  <a:pt x="416902" y="231952"/>
                </a:lnTo>
                <a:lnTo>
                  <a:pt x="782650" y="229476"/>
                </a:lnTo>
                <a:lnTo>
                  <a:pt x="782078" y="297992"/>
                </a:lnTo>
                <a:lnTo>
                  <a:pt x="770305" y="297992"/>
                </a:lnTo>
                <a:lnTo>
                  <a:pt x="770775" y="267512"/>
                </a:lnTo>
                <a:lnTo>
                  <a:pt x="770928" y="257352"/>
                </a:lnTo>
                <a:lnTo>
                  <a:pt x="719391" y="261162"/>
                </a:lnTo>
                <a:lnTo>
                  <a:pt x="663524" y="271322"/>
                </a:lnTo>
                <a:lnTo>
                  <a:pt x="428675" y="270052"/>
                </a:lnTo>
                <a:lnTo>
                  <a:pt x="428675" y="304342"/>
                </a:lnTo>
                <a:lnTo>
                  <a:pt x="418871" y="304342"/>
                </a:lnTo>
                <a:lnTo>
                  <a:pt x="418871" y="313232"/>
                </a:lnTo>
                <a:lnTo>
                  <a:pt x="418871" y="388162"/>
                </a:lnTo>
                <a:lnTo>
                  <a:pt x="411048" y="388162"/>
                </a:lnTo>
                <a:lnTo>
                  <a:pt x="411048" y="319582"/>
                </a:lnTo>
                <a:lnTo>
                  <a:pt x="411048" y="318312"/>
                </a:lnTo>
                <a:lnTo>
                  <a:pt x="411048" y="313232"/>
                </a:lnTo>
                <a:lnTo>
                  <a:pt x="418871" y="313232"/>
                </a:lnTo>
                <a:lnTo>
                  <a:pt x="418871" y="304342"/>
                </a:lnTo>
                <a:lnTo>
                  <a:pt x="349529" y="304342"/>
                </a:lnTo>
                <a:lnTo>
                  <a:pt x="349529" y="313232"/>
                </a:lnTo>
                <a:lnTo>
                  <a:pt x="349529" y="384352"/>
                </a:lnTo>
                <a:lnTo>
                  <a:pt x="347776" y="384352"/>
                </a:lnTo>
                <a:lnTo>
                  <a:pt x="348246" y="318312"/>
                </a:lnTo>
                <a:lnTo>
                  <a:pt x="348272" y="313232"/>
                </a:lnTo>
                <a:lnTo>
                  <a:pt x="349529" y="313232"/>
                </a:lnTo>
                <a:lnTo>
                  <a:pt x="349529" y="304342"/>
                </a:lnTo>
                <a:lnTo>
                  <a:pt x="322414" y="304342"/>
                </a:lnTo>
                <a:lnTo>
                  <a:pt x="320662" y="393242"/>
                </a:lnTo>
                <a:lnTo>
                  <a:pt x="332359" y="393242"/>
                </a:lnTo>
                <a:lnTo>
                  <a:pt x="333692" y="318312"/>
                </a:lnTo>
                <a:lnTo>
                  <a:pt x="339458" y="318312"/>
                </a:lnTo>
                <a:lnTo>
                  <a:pt x="338924" y="393242"/>
                </a:lnTo>
                <a:lnTo>
                  <a:pt x="358305" y="393242"/>
                </a:lnTo>
                <a:lnTo>
                  <a:pt x="358305" y="384352"/>
                </a:lnTo>
                <a:lnTo>
                  <a:pt x="358305" y="318312"/>
                </a:lnTo>
                <a:lnTo>
                  <a:pt x="358990" y="318312"/>
                </a:lnTo>
                <a:lnTo>
                  <a:pt x="358990" y="394512"/>
                </a:lnTo>
                <a:lnTo>
                  <a:pt x="375437" y="394512"/>
                </a:lnTo>
                <a:lnTo>
                  <a:pt x="375437" y="319582"/>
                </a:lnTo>
                <a:lnTo>
                  <a:pt x="385114" y="319582"/>
                </a:lnTo>
                <a:lnTo>
                  <a:pt x="385114" y="394512"/>
                </a:lnTo>
                <a:lnTo>
                  <a:pt x="396278" y="394512"/>
                </a:lnTo>
                <a:lnTo>
                  <a:pt x="396278" y="319582"/>
                </a:lnTo>
                <a:lnTo>
                  <a:pt x="402272" y="319582"/>
                </a:lnTo>
                <a:lnTo>
                  <a:pt x="402272" y="397052"/>
                </a:lnTo>
                <a:lnTo>
                  <a:pt x="427647" y="397052"/>
                </a:lnTo>
                <a:lnTo>
                  <a:pt x="427647" y="388162"/>
                </a:lnTo>
                <a:lnTo>
                  <a:pt x="427647" y="319582"/>
                </a:lnTo>
                <a:lnTo>
                  <a:pt x="428371" y="319582"/>
                </a:lnTo>
                <a:lnTo>
                  <a:pt x="428371" y="395782"/>
                </a:lnTo>
                <a:lnTo>
                  <a:pt x="462483" y="395782"/>
                </a:lnTo>
                <a:lnTo>
                  <a:pt x="462483" y="386892"/>
                </a:lnTo>
                <a:lnTo>
                  <a:pt x="462483" y="320852"/>
                </a:lnTo>
                <a:lnTo>
                  <a:pt x="462940" y="395782"/>
                </a:lnTo>
                <a:lnTo>
                  <a:pt x="473722" y="395782"/>
                </a:lnTo>
                <a:lnTo>
                  <a:pt x="473722" y="397052"/>
                </a:lnTo>
                <a:lnTo>
                  <a:pt x="564032" y="397052"/>
                </a:lnTo>
                <a:lnTo>
                  <a:pt x="564032" y="388162"/>
                </a:lnTo>
                <a:lnTo>
                  <a:pt x="564032" y="322122"/>
                </a:lnTo>
                <a:lnTo>
                  <a:pt x="564476" y="397052"/>
                </a:lnTo>
                <a:lnTo>
                  <a:pt x="610362" y="397052"/>
                </a:lnTo>
                <a:lnTo>
                  <a:pt x="610362" y="398322"/>
                </a:lnTo>
                <a:lnTo>
                  <a:pt x="644918" y="398322"/>
                </a:lnTo>
                <a:lnTo>
                  <a:pt x="644918" y="399592"/>
                </a:lnTo>
                <a:lnTo>
                  <a:pt x="677100" y="399592"/>
                </a:lnTo>
                <a:lnTo>
                  <a:pt x="677100" y="400862"/>
                </a:lnTo>
                <a:lnTo>
                  <a:pt x="695655" y="400862"/>
                </a:lnTo>
                <a:lnTo>
                  <a:pt x="695655" y="391972"/>
                </a:lnTo>
                <a:lnTo>
                  <a:pt x="695655" y="323392"/>
                </a:lnTo>
                <a:lnTo>
                  <a:pt x="698995" y="323392"/>
                </a:lnTo>
                <a:lnTo>
                  <a:pt x="698995" y="398322"/>
                </a:lnTo>
                <a:lnTo>
                  <a:pt x="709269" y="398322"/>
                </a:lnTo>
                <a:lnTo>
                  <a:pt x="709269" y="399592"/>
                </a:lnTo>
                <a:lnTo>
                  <a:pt x="743635" y="398322"/>
                </a:lnTo>
                <a:lnTo>
                  <a:pt x="743635" y="323392"/>
                </a:lnTo>
                <a:lnTo>
                  <a:pt x="744359" y="323392"/>
                </a:lnTo>
                <a:lnTo>
                  <a:pt x="744359" y="398322"/>
                </a:lnTo>
                <a:lnTo>
                  <a:pt x="794016" y="398322"/>
                </a:lnTo>
                <a:lnTo>
                  <a:pt x="794016" y="389432"/>
                </a:lnTo>
                <a:lnTo>
                  <a:pt x="794016" y="323392"/>
                </a:lnTo>
                <a:lnTo>
                  <a:pt x="798436" y="323392"/>
                </a:lnTo>
                <a:lnTo>
                  <a:pt x="798436" y="398322"/>
                </a:lnTo>
                <a:lnTo>
                  <a:pt x="820153" y="398322"/>
                </a:lnTo>
                <a:lnTo>
                  <a:pt x="820153" y="389432"/>
                </a:lnTo>
                <a:lnTo>
                  <a:pt x="820153" y="323392"/>
                </a:lnTo>
                <a:lnTo>
                  <a:pt x="821105" y="323392"/>
                </a:lnTo>
                <a:lnTo>
                  <a:pt x="821105" y="398322"/>
                </a:lnTo>
                <a:lnTo>
                  <a:pt x="833577" y="395782"/>
                </a:lnTo>
                <a:lnTo>
                  <a:pt x="841463" y="394512"/>
                </a:lnTo>
                <a:lnTo>
                  <a:pt x="841997" y="394893"/>
                </a:lnTo>
                <a:lnTo>
                  <a:pt x="841692" y="394512"/>
                </a:lnTo>
                <a:lnTo>
                  <a:pt x="841692" y="393242"/>
                </a:lnTo>
                <a:lnTo>
                  <a:pt x="848029" y="393242"/>
                </a:lnTo>
                <a:lnTo>
                  <a:pt x="848029" y="399592"/>
                </a:lnTo>
                <a:lnTo>
                  <a:pt x="869162" y="399592"/>
                </a:lnTo>
                <a:lnTo>
                  <a:pt x="870826" y="398322"/>
                </a:lnTo>
                <a:lnTo>
                  <a:pt x="871778" y="395782"/>
                </a:lnTo>
                <a:lnTo>
                  <a:pt x="871931" y="393242"/>
                </a:lnTo>
                <a:lnTo>
                  <a:pt x="872083" y="390702"/>
                </a:lnTo>
                <a:lnTo>
                  <a:pt x="872159" y="389432"/>
                </a:lnTo>
                <a:lnTo>
                  <a:pt x="872274" y="378002"/>
                </a:lnTo>
                <a:lnTo>
                  <a:pt x="872121" y="323392"/>
                </a:lnTo>
                <a:lnTo>
                  <a:pt x="877303" y="323392"/>
                </a:lnTo>
                <a:lnTo>
                  <a:pt x="877303" y="400862"/>
                </a:lnTo>
                <a:lnTo>
                  <a:pt x="923442" y="400862"/>
                </a:lnTo>
                <a:lnTo>
                  <a:pt x="923505" y="399592"/>
                </a:lnTo>
                <a:lnTo>
                  <a:pt x="947013" y="399592"/>
                </a:lnTo>
                <a:lnTo>
                  <a:pt x="947013" y="391972"/>
                </a:lnTo>
                <a:lnTo>
                  <a:pt x="947013" y="323392"/>
                </a:lnTo>
                <a:lnTo>
                  <a:pt x="952474" y="323392"/>
                </a:lnTo>
                <a:lnTo>
                  <a:pt x="952474" y="399592"/>
                </a:lnTo>
                <a:lnTo>
                  <a:pt x="970762" y="399592"/>
                </a:lnTo>
                <a:lnTo>
                  <a:pt x="970762" y="398322"/>
                </a:lnTo>
                <a:lnTo>
                  <a:pt x="985253" y="398322"/>
                </a:lnTo>
                <a:lnTo>
                  <a:pt x="985253" y="390702"/>
                </a:lnTo>
                <a:lnTo>
                  <a:pt x="985253" y="323392"/>
                </a:lnTo>
                <a:lnTo>
                  <a:pt x="988606" y="323392"/>
                </a:lnTo>
                <a:lnTo>
                  <a:pt x="988606" y="397052"/>
                </a:lnTo>
                <a:lnTo>
                  <a:pt x="1044879" y="397052"/>
                </a:lnTo>
                <a:lnTo>
                  <a:pt x="1044879" y="394512"/>
                </a:lnTo>
                <a:lnTo>
                  <a:pt x="1070711" y="395782"/>
                </a:lnTo>
                <a:lnTo>
                  <a:pt x="1070711" y="394512"/>
                </a:lnTo>
                <a:lnTo>
                  <a:pt x="1087069" y="394512"/>
                </a:lnTo>
                <a:lnTo>
                  <a:pt x="1087069" y="393242"/>
                </a:lnTo>
                <a:lnTo>
                  <a:pt x="1117447" y="394512"/>
                </a:lnTo>
                <a:lnTo>
                  <a:pt x="1122362" y="394512"/>
                </a:lnTo>
                <a:lnTo>
                  <a:pt x="1124712" y="393242"/>
                </a:lnTo>
                <a:lnTo>
                  <a:pt x="1124712" y="394512"/>
                </a:lnTo>
                <a:lnTo>
                  <a:pt x="1136319" y="394512"/>
                </a:lnTo>
                <a:lnTo>
                  <a:pt x="1136319" y="397052"/>
                </a:lnTo>
                <a:lnTo>
                  <a:pt x="1155115" y="397052"/>
                </a:lnTo>
                <a:lnTo>
                  <a:pt x="1155115" y="395782"/>
                </a:lnTo>
                <a:lnTo>
                  <a:pt x="1230744" y="395782"/>
                </a:lnTo>
                <a:lnTo>
                  <a:pt x="1230744" y="397052"/>
                </a:lnTo>
                <a:lnTo>
                  <a:pt x="1254467" y="397052"/>
                </a:lnTo>
                <a:lnTo>
                  <a:pt x="1254467" y="398322"/>
                </a:lnTo>
                <a:lnTo>
                  <a:pt x="1269060" y="398322"/>
                </a:lnTo>
                <a:lnTo>
                  <a:pt x="1269060" y="397052"/>
                </a:lnTo>
                <a:lnTo>
                  <a:pt x="1290535" y="397052"/>
                </a:lnTo>
                <a:lnTo>
                  <a:pt x="1290878" y="398322"/>
                </a:lnTo>
                <a:lnTo>
                  <a:pt x="1311097" y="398322"/>
                </a:lnTo>
                <a:lnTo>
                  <a:pt x="1323987" y="400862"/>
                </a:lnTo>
                <a:lnTo>
                  <a:pt x="1323924" y="395782"/>
                </a:lnTo>
                <a:lnTo>
                  <a:pt x="1323886" y="393242"/>
                </a:lnTo>
                <a:lnTo>
                  <a:pt x="1323835" y="389432"/>
                </a:lnTo>
                <a:lnTo>
                  <a:pt x="1322946" y="323392"/>
                </a:lnTo>
                <a:lnTo>
                  <a:pt x="1327810" y="323392"/>
                </a:lnTo>
                <a:lnTo>
                  <a:pt x="1327810" y="399592"/>
                </a:lnTo>
                <a:lnTo>
                  <a:pt x="1342390" y="399592"/>
                </a:lnTo>
                <a:lnTo>
                  <a:pt x="1342390" y="323392"/>
                </a:lnTo>
                <a:lnTo>
                  <a:pt x="1352080" y="323392"/>
                </a:lnTo>
                <a:lnTo>
                  <a:pt x="1352080" y="400862"/>
                </a:lnTo>
                <a:lnTo>
                  <a:pt x="1380350" y="400862"/>
                </a:lnTo>
                <a:lnTo>
                  <a:pt x="1380350" y="391972"/>
                </a:lnTo>
                <a:lnTo>
                  <a:pt x="1380350" y="323392"/>
                </a:lnTo>
                <a:lnTo>
                  <a:pt x="1394866" y="323392"/>
                </a:lnTo>
                <a:lnTo>
                  <a:pt x="1395920" y="400862"/>
                </a:lnTo>
                <a:lnTo>
                  <a:pt x="1407464" y="400862"/>
                </a:lnTo>
                <a:lnTo>
                  <a:pt x="1407464" y="403402"/>
                </a:lnTo>
                <a:lnTo>
                  <a:pt x="1423631" y="403402"/>
                </a:lnTo>
                <a:lnTo>
                  <a:pt x="1423631" y="323392"/>
                </a:lnTo>
                <a:lnTo>
                  <a:pt x="1433309" y="323392"/>
                </a:lnTo>
                <a:lnTo>
                  <a:pt x="1433309" y="400862"/>
                </a:lnTo>
                <a:lnTo>
                  <a:pt x="1447901" y="400862"/>
                </a:lnTo>
                <a:lnTo>
                  <a:pt x="1447901" y="323392"/>
                </a:lnTo>
                <a:lnTo>
                  <a:pt x="1464957" y="323392"/>
                </a:lnTo>
                <a:lnTo>
                  <a:pt x="1464957" y="403402"/>
                </a:lnTo>
                <a:lnTo>
                  <a:pt x="1480604" y="403402"/>
                </a:lnTo>
                <a:lnTo>
                  <a:pt x="1480604" y="323392"/>
                </a:lnTo>
                <a:lnTo>
                  <a:pt x="1500835" y="323392"/>
                </a:lnTo>
                <a:lnTo>
                  <a:pt x="1500835" y="403402"/>
                </a:lnTo>
                <a:lnTo>
                  <a:pt x="1516989" y="403402"/>
                </a:lnTo>
                <a:lnTo>
                  <a:pt x="1516989" y="323392"/>
                </a:lnTo>
                <a:lnTo>
                  <a:pt x="1538820" y="323392"/>
                </a:lnTo>
                <a:lnTo>
                  <a:pt x="1538820" y="405942"/>
                </a:lnTo>
                <a:lnTo>
                  <a:pt x="1558150" y="405942"/>
                </a:lnTo>
                <a:lnTo>
                  <a:pt x="1558150" y="397052"/>
                </a:lnTo>
                <a:lnTo>
                  <a:pt x="1558150" y="323392"/>
                </a:lnTo>
                <a:lnTo>
                  <a:pt x="1572044" y="323392"/>
                </a:lnTo>
                <a:lnTo>
                  <a:pt x="1572044" y="405942"/>
                </a:lnTo>
                <a:lnTo>
                  <a:pt x="1594015" y="405942"/>
                </a:lnTo>
                <a:lnTo>
                  <a:pt x="1594015" y="397052"/>
                </a:lnTo>
                <a:lnTo>
                  <a:pt x="1594015" y="323392"/>
                </a:lnTo>
                <a:lnTo>
                  <a:pt x="1612671" y="323392"/>
                </a:lnTo>
                <a:lnTo>
                  <a:pt x="1612671" y="404672"/>
                </a:lnTo>
                <a:lnTo>
                  <a:pt x="1627784" y="404672"/>
                </a:lnTo>
                <a:lnTo>
                  <a:pt x="1627784" y="323392"/>
                </a:lnTo>
                <a:lnTo>
                  <a:pt x="1650123" y="323392"/>
                </a:lnTo>
                <a:lnTo>
                  <a:pt x="1650123" y="405942"/>
                </a:lnTo>
                <a:lnTo>
                  <a:pt x="1663661" y="405942"/>
                </a:lnTo>
                <a:lnTo>
                  <a:pt x="1663661" y="323392"/>
                </a:lnTo>
                <a:lnTo>
                  <a:pt x="1685467" y="323392"/>
                </a:lnTo>
                <a:lnTo>
                  <a:pt x="1685467" y="409752"/>
                </a:lnTo>
                <a:lnTo>
                  <a:pt x="1705343" y="409752"/>
                </a:lnTo>
                <a:lnTo>
                  <a:pt x="1705343" y="400862"/>
                </a:lnTo>
                <a:lnTo>
                  <a:pt x="1705343" y="323392"/>
                </a:lnTo>
                <a:lnTo>
                  <a:pt x="1721866" y="323392"/>
                </a:lnTo>
                <a:lnTo>
                  <a:pt x="1721866" y="405942"/>
                </a:lnTo>
                <a:lnTo>
                  <a:pt x="1743837" y="405942"/>
                </a:lnTo>
                <a:lnTo>
                  <a:pt x="1743837" y="397052"/>
                </a:lnTo>
                <a:lnTo>
                  <a:pt x="1743837" y="323392"/>
                </a:lnTo>
                <a:lnTo>
                  <a:pt x="1755622" y="323392"/>
                </a:lnTo>
                <a:lnTo>
                  <a:pt x="1755622" y="407212"/>
                </a:lnTo>
                <a:lnTo>
                  <a:pt x="1776539" y="407212"/>
                </a:lnTo>
                <a:lnTo>
                  <a:pt x="1776539" y="398322"/>
                </a:lnTo>
                <a:lnTo>
                  <a:pt x="1776539" y="323392"/>
                </a:lnTo>
                <a:lnTo>
                  <a:pt x="1804682" y="323392"/>
                </a:lnTo>
                <a:lnTo>
                  <a:pt x="1804682" y="409752"/>
                </a:lnTo>
                <a:lnTo>
                  <a:pt x="1820862" y="409752"/>
                </a:lnTo>
                <a:lnTo>
                  <a:pt x="1820862" y="323392"/>
                </a:lnTo>
                <a:lnTo>
                  <a:pt x="1852688" y="323392"/>
                </a:lnTo>
                <a:lnTo>
                  <a:pt x="1852688" y="409752"/>
                </a:lnTo>
                <a:lnTo>
                  <a:pt x="1867281" y="409752"/>
                </a:lnTo>
                <a:lnTo>
                  <a:pt x="1867281" y="323392"/>
                </a:lnTo>
                <a:lnTo>
                  <a:pt x="1889633" y="323392"/>
                </a:lnTo>
                <a:lnTo>
                  <a:pt x="1889633" y="412292"/>
                </a:lnTo>
                <a:lnTo>
                  <a:pt x="1905800" y="412292"/>
                </a:lnTo>
                <a:lnTo>
                  <a:pt x="1905800" y="323392"/>
                </a:lnTo>
                <a:lnTo>
                  <a:pt x="1907019" y="323392"/>
                </a:lnTo>
                <a:lnTo>
                  <a:pt x="1907019" y="413562"/>
                </a:lnTo>
                <a:lnTo>
                  <a:pt x="1920570" y="413562"/>
                </a:lnTo>
                <a:lnTo>
                  <a:pt x="1920570" y="323392"/>
                </a:lnTo>
                <a:lnTo>
                  <a:pt x="1925497" y="323392"/>
                </a:lnTo>
                <a:lnTo>
                  <a:pt x="1925497" y="413562"/>
                </a:lnTo>
                <a:lnTo>
                  <a:pt x="1937092" y="413562"/>
                </a:lnTo>
                <a:lnTo>
                  <a:pt x="1937092" y="414832"/>
                </a:lnTo>
                <a:lnTo>
                  <a:pt x="1952739" y="414832"/>
                </a:lnTo>
                <a:lnTo>
                  <a:pt x="1952739" y="323392"/>
                </a:lnTo>
                <a:lnTo>
                  <a:pt x="1959775" y="323392"/>
                </a:lnTo>
                <a:lnTo>
                  <a:pt x="1959775" y="414832"/>
                </a:lnTo>
                <a:lnTo>
                  <a:pt x="1986495" y="414832"/>
                </a:lnTo>
                <a:lnTo>
                  <a:pt x="1986495" y="323392"/>
                </a:lnTo>
                <a:lnTo>
                  <a:pt x="2008327" y="323392"/>
                </a:lnTo>
                <a:lnTo>
                  <a:pt x="2008327" y="414832"/>
                </a:lnTo>
                <a:lnTo>
                  <a:pt x="2026056" y="414832"/>
                </a:lnTo>
                <a:lnTo>
                  <a:pt x="2026056" y="407212"/>
                </a:lnTo>
                <a:lnTo>
                  <a:pt x="2026056" y="319582"/>
                </a:lnTo>
                <a:lnTo>
                  <a:pt x="2017280" y="319582"/>
                </a:lnTo>
                <a:lnTo>
                  <a:pt x="2017280" y="407212"/>
                </a:lnTo>
                <a:lnTo>
                  <a:pt x="2017128" y="323392"/>
                </a:lnTo>
                <a:lnTo>
                  <a:pt x="2017102" y="314502"/>
                </a:lnTo>
                <a:lnTo>
                  <a:pt x="1767763" y="314502"/>
                </a:lnTo>
                <a:lnTo>
                  <a:pt x="1767763" y="398322"/>
                </a:lnTo>
                <a:lnTo>
                  <a:pt x="1764398" y="398322"/>
                </a:lnTo>
                <a:lnTo>
                  <a:pt x="1764398" y="323392"/>
                </a:lnTo>
                <a:lnTo>
                  <a:pt x="1764398" y="314502"/>
                </a:lnTo>
                <a:lnTo>
                  <a:pt x="1735061" y="314502"/>
                </a:lnTo>
                <a:lnTo>
                  <a:pt x="1735061" y="397052"/>
                </a:lnTo>
                <a:lnTo>
                  <a:pt x="1730654" y="397052"/>
                </a:lnTo>
                <a:lnTo>
                  <a:pt x="1730654" y="323392"/>
                </a:lnTo>
                <a:lnTo>
                  <a:pt x="1730654" y="314502"/>
                </a:lnTo>
                <a:lnTo>
                  <a:pt x="1696567" y="314502"/>
                </a:lnTo>
                <a:lnTo>
                  <a:pt x="1696567" y="400862"/>
                </a:lnTo>
                <a:lnTo>
                  <a:pt x="1694243" y="400862"/>
                </a:lnTo>
                <a:lnTo>
                  <a:pt x="1694243" y="323392"/>
                </a:lnTo>
                <a:lnTo>
                  <a:pt x="1694243" y="314502"/>
                </a:lnTo>
                <a:lnTo>
                  <a:pt x="1585239" y="314502"/>
                </a:lnTo>
                <a:lnTo>
                  <a:pt x="1585239" y="397052"/>
                </a:lnTo>
                <a:lnTo>
                  <a:pt x="1580832" y="397052"/>
                </a:lnTo>
                <a:lnTo>
                  <a:pt x="1580832" y="323392"/>
                </a:lnTo>
                <a:lnTo>
                  <a:pt x="1580832" y="314502"/>
                </a:lnTo>
                <a:lnTo>
                  <a:pt x="1549361" y="314502"/>
                </a:lnTo>
                <a:lnTo>
                  <a:pt x="1549361" y="397052"/>
                </a:lnTo>
                <a:lnTo>
                  <a:pt x="1547596" y="397052"/>
                </a:lnTo>
                <a:lnTo>
                  <a:pt x="1547596" y="323392"/>
                </a:lnTo>
                <a:lnTo>
                  <a:pt x="1547596" y="314502"/>
                </a:lnTo>
                <a:lnTo>
                  <a:pt x="1371574" y="314502"/>
                </a:lnTo>
                <a:lnTo>
                  <a:pt x="1371574" y="391972"/>
                </a:lnTo>
                <a:lnTo>
                  <a:pt x="1371422" y="323392"/>
                </a:lnTo>
                <a:lnTo>
                  <a:pt x="1371396" y="314502"/>
                </a:lnTo>
                <a:lnTo>
                  <a:pt x="1306703" y="314502"/>
                </a:lnTo>
                <a:lnTo>
                  <a:pt x="1306703" y="389432"/>
                </a:lnTo>
                <a:lnTo>
                  <a:pt x="1299654" y="389432"/>
                </a:lnTo>
                <a:lnTo>
                  <a:pt x="1299654" y="388162"/>
                </a:lnTo>
                <a:lnTo>
                  <a:pt x="1299654" y="314502"/>
                </a:lnTo>
                <a:lnTo>
                  <a:pt x="1247635" y="314502"/>
                </a:lnTo>
                <a:lnTo>
                  <a:pt x="1247635" y="388162"/>
                </a:lnTo>
                <a:lnTo>
                  <a:pt x="1239520" y="388162"/>
                </a:lnTo>
                <a:lnTo>
                  <a:pt x="1239520" y="386892"/>
                </a:lnTo>
                <a:lnTo>
                  <a:pt x="1239520" y="314502"/>
                </a:lnTo>
                <a:lnTo>
                  <a:pt x="1227048" y="314502"/>
                </a:lnTo>
                <a:lnTo>
                  <a:pt x="1227048" y="386892"/>
                </a:lnTo>
                <a:lnTo>
                  <a:pt x="1218425" y="386892"/>
                </a:lnTo>
                <a:lnTo>
                  <a:pt x="1218425" y="314502"/>
                </a:lnTo>
                <a:lnTo>
                  <a:pt x="1205941" y="314502"/>
                </a:lnTo>
                <a:lnTo>
                  <a:pt x="1205941" y="386892"/>
                </a:lnTo>
                <a:lnTo>
                  <a:pt x="1204175" y="386892"/>
                </a:lnTo>
                <a:lnTo>
                  <a:pt x="1204175" y="314502"/>
                </a:lnTo>
                <a:lnTo>
                  <a:pt x="1189596" y="314502"/>
                </a:lnTo>
                <a:lnTo>
                  <a:pt x="1189596" y="386892"/>
                </a:lnTo>
                <a:lnTo>
                  <a:pt x="1163548" y="386892"/>
                </a:lnTo>
                <a:lnTo>
                  <a:pt x="1163548" y="314502"/>
                </a:lnTo>
                <a:lnTo>
                  <a:pt x="1146340" y="314502"/>
                </a:lnTo>
                <a:lnTo>
                  <a:pt x="1146340" y="388162"/>
                </a:lnTo>
                <a:lnTo>
                  <a:pt x="1145108" y="388162"/>
                </a:lnTo>
                <a:lnTo>
                  <a:pt x="1145108" y="386892"/>
                </a:lnTo>
                <a:lnTo>
                  <a:pt x="1145108" y="385622"/>
                </a:lnTo>
                <a:lnTo>
                  <a:pt x="1145108" y="314502"/>
                </a:lnTo>
                <a:lnTo>
                  <a:pt x="1119962" y="314502"/>
                </a:lnTo>
                <a:lnTo>
                  <a:pt x="1119962" y="385622"/>
                </a:lnTo>
                <a:lnTo>
                  <a:pt x="1110272" y="385622"/>
                </a:lnTo>
                <a:lnTo>
                  <a:pt x="1110272" y="384352"/>
                </a:lnTo>
                <a:lnTo>
                  <a:pt x="1110272" y="314502"/>
                </a:lnTo>
                <a:lnTo>
                  <a:pt x="1096746" y="314502"/>
                </a:lnTo>
                <a:lnTo>
                  <a:pt x="1096746" y="384352"/>
                </a:lnTo>
                <a:lnTo>
                  <a:pt x="1093927" y="384352"/>
                </a:lnTo>
                <a:lnTo>
                  <a:pt x="1093927" y="314502"/>
                </a:lnTo>
                <a:lnTo>
                  <a:pt x="1078293" y="314502"/>
                </a:lnTo>
                <a:lnTo>
                  <a:pt x="1078293" y="385622"/>
                </a:lnTo>
                <a:lnTo>
                  <a:pt x="1076515" y="385622"/>
                </a:lnTo>
                <a:lnTo>
                  <a:pt x="1076515" y="314502"/>
                </a:lnTo>
                <a:lnTo>
                  <a:pt x="1061935" y="314502"/>
                </a:lnTo>
                <a:lnTo>
                  <a:pt x="1061935" y="386892"/>
                </a:lnTo>
                <a:lnTo>
                  <a:pt x="1059103" y="386892"/>
                </a:lnTo>
                <a:lnTo>
                  <a:pt x="1059103" y="314502"/>
                </a:lnTo>
                <a:lnTo>
                  <a:pt x="1036091" y="314502"/>
                </a:lnTo>
                <a:lnTo>
                  <a:pt x="1036091" y="388162"/>
                </a:lnTo>
                <a:lnTo>
                  <a:pt x="1033259" y="388162"/>
                </a:lnTo>
                <a:lnTo>
                  <a:pt x="1033259" y="314502"/>
                </a:lnTo>
                <a:lnTo>
                  <a:pt x="1019238" y="314502"/>
                </a:lnTo>
                <a:lnTo>
                  <a:pt x="1019035" y="344982"/>
                </a:lnTo>
                <a:lnTo>
                  <a:pt x="1018997" y="384352"/>
                </a:lnTo>
                <a:lnTo>
                  <a:pt x="1019060" y="388162"/>
                </a:lnTo>
                <a:lnTo>
                  <a:pt x="997394" y="388162"/>
                </a:lnTo>
                <a:lnTo>
                  <a:pt x="997394" y="323392"/>
                </a:lnTo>
                <a:lnTo>
                  <a:pt x="997394" y="314502"/>
                </a:lnTo>
                <a:lnTo>
                  <a:pt x="961974" y="314502"/>
                </a:lnTo>
                <a:lnTo>
                  <a:pt x="961974" y="390702"/>
                </a:lnTo>
                <a:lnTo>
                  <a:pt x="961263" y="390702"/>
                </a:lnTo>
                <a:lnTo>
                  <a:pt x="961263" y="323392"/>
                </a:lnTo>
                <a:lnTo>
                  <a:pt x="961263" y="314502"/>
                </a:lnTo>
                <a:lnTo>
                  <a:pt x="919149" y="314502"/>
                </a:lnTo>
                <a:lnTo>
                  <a:pt x="919149" y="319582"/>
                </a:lnTo>
                <a:lnTo>
                  <a:pt x="915022" y="320852"/>
                </a:lnTo>
                <a:lnTo>
                  <a:pt x="915352" y="328472"/>
                </a:lnTo>
                <a:lnTo>
                  <a:pt x="915301" y="360222"/>
                </a:lnTo>
                <a:lnTo>
                  <a:pt x="915200" y="370382"/>
                </a:lnTo>
                <a:lnTo>
                  <a:pt x="914844" y="391972"/>
                </a:lnTo>
                <a:lnTo>
                  <a:pt x="886079" y="391972"/>
                </a:lnTo>
                <a:lnTo>
                  <a:pt x="886079" y="323392"/>
                </a:lnTo>
                <a:lnTo>
                  <a:pt x="886079" y="314502"/>
                </a:lnTo>
                <a:lnTo>
                  <a:pt x="863307" y="314502"/>
                </a:lnTo>
                <a:lnTo>
                  <a:pt x="863447" y="390702"/>
                </a:lnTo>
                <a:lnTo>
                  <a:pt x="856818" y="390702"/>
                </a:lnTo>
                <a:lnTo>
                  <a:pt x="856818" y="388162"/>
                </a:lnTo>
                <a:lnTo>
                  <a:pt x="856818" y="314502"/>
                </a:lnTo>
                <a:lnTo>
                  <a:pt x="841692" y="314502"/>
                </a:lnTo>
                <a:lnTo>
                  <a:pt x="841692" y="386892"/>
                </a:lnTo>
                <a:lnTo>
                  <a:pt x="834656" y="386892"/>
                </a:lnTo>
                <a:lnTo>
                  <a:pt x="829894" y="388162"/>
                </a:lnTo>
                <a:lnTo>
                  <a:pt x="829894" y="323392"/>
                </a:lnTo>
                <a:lnTo>
                  <a:pt x="829894" y="314502"/>
                </a:lnTo>
                <a:lnTo>
                  <a:pt x="811364" y="314502"/>
                </a:lnTo>
                <a:lnTo>
                  <a:pt x="811364" y="389432"/>
                </a:lnTo>
                <a:lnTo>
                  <a:pt x="807224" y="389432"/>
                </a:lnTo>
                <a:lnTo>
                  <a:pt x="807224" y="323392"/>
                </a:lnTo>
                <a:lnTo>
                  <a:pt x="807224" y="314502"/>
                </a:lnTo>
                <a:lnTo>
                  <a:pt x="785241" y="314502"/>
                </a:lnTo>
                <a:lnTo>
                  <a:pt x="785241" y="389432"/>
                </a:lnTo>
                <a:lnTo>
                  <a:pt x="771880" y="389432"/>
                </a:lnTo>
                <a:lnTo>
                  <a:pt x="771880" y="314502"/>
                </a:lnTo>
                <a:lnTo>
                  <a:pt x="762723" y="314502"/>
                </a:lnTo>
                <a:lnTo>
                  <a:pt x="762723" y="319582"/>
                </a:lnTo>
                <a:lnTo>
                  <a:pt x="758405" y="319582"/>
                </a:lnTo>
                <a:lnTo>
                  <a:pt x="758482" y="370382"/>
                </a:lnTo>
                <a:lnTo>
                  <a:pt x="758367" y="389432"/>
                </a:lnTo>
                <a:lnTo>
                  <a:pt x="753135" y="389432"/>
                </a:lnTo>
                <a:lnTo>
                  <a:pt x="753135" y="323392"/>
                </a:lnTo>
                <a:lnTo>
                  <a:pt x="753135" y="319582"/>
                </a:lnTo>
                <a:lnTo>
                  <a:pt x="753135" y="314502"/>
                </a:lnTo>
                <a:lnTo>
                  <a:pt x="728446" y="314502"/>
                </a:lnTo>
                <a:lnTo>
                  <a:pt x="728446" y="319582"/>
                </a:lnTo>
                <a:lnTo>
                  <a:pt x="725436" y="319582"/>
                </a:lnTo>
                <a:lnTo>
                  <a:pt x="725436" y="314502"/>
                </a:lnTo>
                <a:lnTo>
                  <a:pt x="686879" y="314502"/>
                </a:lnTo>
                <a:lnTo>
                  <a:pt x="686879" y="391972"/>
                </a:lnTo>
                <a:lnTo>
                  <a:pt x="685888" y="391972"/>
                </a:lnTo>
                <a:lnTo>
                  <a:pt x="685888" y="390702"/>
                </a:lnTo>
                <a:lnTo>
                  <a:pt x="685888" y="314502"/>
                </a:lnTo>
                <a:lnTo>
                  <a:pt x="659676" y="314502"/>
                </a:lnTo>
                <a:lnTo>
                  <a:pt x="659676" y="390702"/>
                </a:lnTo>
                <a:lnTo>
                  <a:pt x="653694" y="390702"/>
                </a:lnTo>
                <a:lnTo>
                  <a:pt x="653694" y="389432"/>
                </a:lnTo>
                <a:lnTo>
                  <a:pt x="653694" y="314502"/>
                </a:lnTo>
                <a:lnTo>
                  <a:pt x="639914" y="314502"/>
                </a:lnTo>
                <a:lnTo>
                  <a:pt x="639914" y="389432"/>
                </a:lnTo>
                <a:lnTo>
                  <a:pt x="637603" y="389432"/>
                </a:lnTo>
                <a:lnTo>
                  <a:pt x="637603" y="314502"/>
                </a:lnTo>
                <a:lnTo>
                  <a:pt x="622503" y="314502"/>
                </a:lnTo>
                <a:lnTo>
                  <a:pt x="622503" y="389432"/>
                </a:lnTo>
                <a:lnTo>
                  <a:pt x="619137" y="389432"/>
                </a:lnTo>
                <a:lnTo>
                  <a:pt x="619137" y="388162"/>
                </a:lnTo>
                <a:lnTo>
                  <a:pt x="619137" y="314502"/>
                </a:lnTo>
                <a:lnTo>
                  <a:pt x="606679" y="314502"/>
                </a:lnTo>
                <a:lnTo>
                  <a:pt x="606679" y="388162"/>
                </a:lnTo>
                <a:lnTo>
                  <a:pt x="602805" y="388162"/>
                </a:lnTo>
                <a:lnTo>
                  <a:pt x="602805" y="314502"/>
                </a:lnTo>
                <a:lnTo>
                  <a:pt x="576084" y="314502"/>
                </a:lnTo>
                <a:lnTo>
                  <a:pt x="576084" y="388162"/>
                </a:lnTo>
                <a:lnTo>
                  <a:pt x="573252" y="388162"/>
                </a:lnTo>
                <a:lnTo>
                  <a:pt x="573252" y="322122"/>
                </a:lnTo>
                <a:lnTo>
                  <a:pt x="573252" y="314502"/>
                </a:lnTo>
                <a:lnTo>
                  <a:pt x="555244" y="314502"/>
                </a:lnTo>
                <a:lnTo>
                  <a:pt x="555244" y="388162"/>
                </a:lnTo>
                <a:lnTo>
                  <a:pt x="554532" y="388162"/>
                </a:lnTo>
                <a:lnTo>
                  <a:pt x="554532" y="314502"/>
                </a:lnTo>
                <a:lnTo>
                  <a:pt x="540486" y="314502"/>
                </a:lnTo>
                <a:lnTo>
                  <a:pt x="540486" y="388162"/>
                </a:lnTo>
                <a:lnTo>
                  <a:pt x="526859" y="388162"/>
                </a:lnTo>
                <a:lnTo>
                  <a:pt x="527113" y="314502"/>
                </a:lnTo>
                <a:lnTo>
                  <a:pt x="501434" y="313232"/>
                </a:lnTo>
                <a:lnTo>
                  <a:pt x="501434" y="388162"/>
                </a:lnTo>
                <a:lnTo>
                  <a:pt x="491490" y="388162"/>
                </a:lnTo>
                <a:lnTo>
                  <a:pt x="491490" y="320852"/>
                </a:lnTo>
                <a:lnTo>
                  <a:pt x="491490" y="313232"/>
                </a:lnTo>
                <a:lnTo>
                  <a:pt x="453694" y="311962"/>
                </a:lnTo>
                <a:lnTo>
                  <a:pt x="453694" y="386892"/>
                </a:lnTo>
                <a:lnTo>
                  <a:pt x="437146" y="386892"/>
                </a:lnTo>
                <a:lnTo>
                  <a:pt x="437349" y="319582"/>
                </a:lnTo>
                <a:lnTo>
                  <a:pt x="437362" y="313232"/>
                </a:lnTo>
                <a:lnTo>
                  <a:pt x="437464" y="278942"/>
                </a:lnTo>
                <a:lnTo>
                  <a:pt x="664260" y="278942"/>
                </a:lnTo>
                <a:lnTo>
                  <a:pt x="712419" y="271322"/>
                </a:lnTo>
                <a:lnTo>
                  <a:pt x="720432" y="270052"/>
                </a:lnTo>
                <a:lnTo>
                  <a:pt x="762025" y="267512"/>
                </a:lnTo>
                <a:lnTo>
                  <a:pt x="761377" y="306882"/>
                </a:lnTo>
                <a:lnTo>
                  <a:pt x="790790" y="306882"/>
                </a:lnTo>
                <a:lnTo>
                  <a:pt x="790867" y="297992"/>
                </a:lnTo>
                <a:lnTo>
                  <a:pt x="791451" y="229412"/>
                </a:lnTo>
                <a:lnTo>
                  <a:pt x="791502" y="223062"/>
                </a:lnTo>
                <a:lnTo>
                  <a:pt x="791514" y="220522"/>
                </a:lnTo>
                <a:lnTo>
                  <a:pt x="480314" y="223062"/>
                </a:lnTo>
                <a:lnTo>
                  <a:pt x="854583" y="216712"/>
                </a:lnTo>
                <a:lnTo>
                  <a:pt x="854583" y="129082"/>
                </a:lnTo>
                <a:lnTo>
                  <a:pt x="945362" y="129082"/>
                </a:lnTo>
                <a:lnTo>
                  <a:pt x="945667" y="153212"/>
                </a:lnTo>
                <a:lnTo>
                  <a:pt x="951776" y="149402"/>
                </a:lnTo>
                <a:lnTo>
                  <a:pt x="961034" y="149402"/>
                </a:lnTo>
                <a:lnTo>
                  <a:pt x="971677" y="151942"/>
                </a:lnTo>
                <a:lnTo>
                  <a:pt x="985989" y="159562"/>
                </a:lnTo>
                <a:lnTo>
                  <a:pt x="1003414" y="172262"/>
                </a:lnTo>
                <a:lnTo>
                  <a:pt x="1018133" y="181152"/>
                </a:lnTo>
                <a:lnTo>
                  <a:pt x="1028471" y="186232"/>
                </a:lnTo>
                <a:lnTo>
                  <a:pt x="1032738" y="188772"/>
                </a:lnTo>
                <a:lnTo>
                  <a:pt x="1216113" y="191312"/>
                </a:lnTo>
                <a:lnTo>
                  <a:pt x="1216342" y="182422"/>
                </a:lnTo>
                <a:lnTo>
                  <a:pt x="1216837" y="162102"/>
                </a:lnTo>
                <a:lnTo>
                  <a:pt x="1230414" y="162102"/>
                </a:lnTo>
                <a:lnTo>
                  <a:pt x="1243495" y="170992"/>
                </a:lnTo>
                <a:lnTo>
                  <a:pt x="1249324" y="176072"/>
                </a:lnTo>
                <a:lnTo>
                  <a:pt x="1254379" y="179882"/>
                </a:lnTo>
                <a:lnTo>
                  <a:pt x="1260551" y="183692"/>
                </a:lnTo>
                <a:lnTo>
                  <a:pt x="1269098" y="188772"/>
                </a:lnTo>
                <a:lnTo>
                  <a:pt x="1281277" y="193852"/>
                </a:lnTo>
                <a:lnTo>
                  <a:pt x="1246276" y="193852"/>
                </a:lnTo>
                <a:lnTo>
                  <a:pt x="1246276" y="249732"/>
                </a:lnTo>
                <a:lnTo>
                  <a:pt x="953008" y="245922"/>
                </a:lnTo>
                <a:lnTo>
                  <a:pt x="952881" y="190042"/>
                </a:lnTo>
                <a:lnTo>
                  <a:pt x="944092" y="190042"/>
                </a:lnTo>
                <a:lnTo>
                  <a:pt x="944270" y="254812"/>
                </a:lnTo>
                <a:lnTo>
                  <a:pt x="1255052" y="258622"/>
                </a:lnTo>
                <a:lnTo>
                  <a:pt x="1255052" y="249732"/>
                </a:lnTo>
                <a:lnTo>
                  <a:pt x="1255052" y="202742"/>
                </a:lnTo>
                <a:lnTo>
                  <a:pt x="1313954" y="200914"/>
                </a:lnTo>
                <a:lnTo>
                  <a:pt x="1314234" y="271780"/>
                </a:lnTo>
                <a:lnTo>
                  <a:pt x="1338478" y="271780"/>
                </a:lnTo>
                <a:lnTo>
                  <a:pt x="1341310" y="273050"/>
                </a:lnTo>
                <a:lnTo>
                  <a:pt x="1353019" y="275590"/>
                </a:lnTo>
                <a:lnTo>
                  <a:pt x="1364970" y="275590"/>
                </a:lnTo>
                <a:lnTo>
                  <a:pt x="1370279" y="274320"/>
                </a:lnTo>
                <a:lnTo>
                  <a:pt x="1378902" y="271780"/>
                </a:lnTo>
                <a:lnTo>
                  <a:pt x="1384388" y="271780"/>
                </a:lnTo>
                <a:lnTo>
                  <a:pt x="1388414" y="273050"/>
                </a:lnTo>
                <a:lnTo>
                  <a:pt x="1400975" y="275590"/>
                </a:lnTo>
                <a:lnTo>
                  <a:pt x="1408925" y="275590"/>
                </a:lnTo>
                <a:lnTo>
                  <a:pt x="1414894" y="274320"/>
                </a:lnTo>
                <a:lnTo>
                  <a:pt x="1421269" y="273050"/>
                </a:lnTo>
                <a:lnTo>
                  <a:pt x="1432750" y="271780"/>
                </a:lnTo>
                <a:lnTo>
                  <a:pt x="1439100" y="271780"/>
                </a:lnTo>
                <a:lnTo>
                  <a:pt x="1456855" y="275590"/>
                </a:lnTo>
                <a:lnTo>
                  <a:pt x="1464652" y="275590"/>
                </a:lnTo>
                <a:lnTo>
                  <a:pt x="1470952" y="274320"/>
                </a:lnTo>
                <a:lnTo>
                  <a:pt x="1488528" y="270510"/>
                </a:lnTo>
                <a:lnTo>
                  <a:pt x="1495488" y="270510"/>
                </a:lnTo>
                <a:lnTo>
                  <a:pt x="1500936" y="271780"/>
                </a:lnTo>
                <a:lnTo>
                  <a:pt x="1512189" y="273050"/>
                </a:lnTo>
                <a:lnTo>
                  <a:pt x="1517624" y="274320"/>
                </a:lnTo>
                <a:lnTo>
                  <a:pt x="1525701" y="274320"/>
                </a:lnTo>
                <a:lnTo>
                  <a:pt x="1541183" y="271780"/>
                </a:lnTo>
                <a:lnTo>
                  <a:pt x="1552625" y="271780"/>
                </a:lnTo>
                <a:lnTo>
                  <a:pt x="1570202" y="275590"/>
                </a:lnTo>
                <a:lnTo>
                  <a:pt x="1579270" y="275590"/>
                </a:lnTo>
                <a:lnTo>
                  <a:pt x="1595526" y="271780"/>
                </a:lnTo>
                <a:lnTo>
                  <a:pt x="1600860" y="270510"/>
                </a:lnTo>
                <a:lnTo>
                  <a:pt x="1607527" y="270510"/>
                </a:lnTo>
                <a:lnTo>
                  <a:pt x="1627644" y="275590"/>
                </a:lnTo>
                <a:lnTo>
                  <a:pt x="1635379" y="275590"/>
                </a:lnTo>
                <a:lnTo>
                  <a:pt x="1641055" y="274320"/>
                </a:lnTo>
                <a:lnTo>
                  <a:pt x="1656245" y="270510"/>
                </a:lnTo>
                <a:lnTo>
                  <a:pt x="1662506" y="270510"/>
                </a:lnTo>
                <a:lnTo>
                  <a:pt x="1684477" y="275590"/>
                </a:lnTo>
                <a:lnTo>
                  <a:pt x="1688211" y="275590"/>
                </a:lnTo>
                <a:lnTo>
                  <a:pt x="1692363" y="274320"/>
                </a:lnTo>
                <a:lnTo>
                  <a:pt x="1698840" y="274320"/>
                </a:lnTo>
                <a:lnTo>
                  <a:pt x="1715046" y="270510"/>
                </a:lnTo>
                <a:lnTo>
                  <a:pt x="1722094" y="270510"/>
                </a:lnTo>
                <a:lnTo>
                  <a:pt x="1740484" y="273050"/>
                </a:lnTo>
                <a:lnTo>
                  <a:pt x="1746808" y="274320"/>
                </a:lnTo>
                <a:lnTo>
                  <a:pt x="1754733" y="274320"/>
                </a:lnTo>
                <a:lnTo>
                  <a:pt x="1779600" y="270510"/>
                </a:lnTo>
                <a:lnTo>
                  <a:pt x="1786318" y="270510"/>
                </a:lnTo>
                <a:lnTo>
                  <a:pt x="1800923" y="274320"/>
                </a:lnTo>
                <a:lnTo>
                  <a:pt x="1806600" y="275590"/>
                </a:lnTo>
                <a:lnTo>
                  <a:pt x="1814029" y="275590"/>
                </a:lnTo>
                <a:lnTo>
                  <a:pt x="1833422" y="270510"/>
                </a:lnTo>
                <a:lnTo>
                  <a:pt x="1838274" y="269240"/>
                </a:lnTo>
                <a:lnTo>
                  <a:pt x="1844598" y="269240"/>
                </a:lnTo>
                <a:lnTo>
                  <a:pt x="1848993" y="270510"/>
                </a:lnTo>
                <a:lnTo>
                  <a:pt x="1859089" y="274320"/>
                </a:lnTo>
                <a:lnTo>
                  <a:pt x="1864944" y="276860"/>
                </a:lnTo>
                <a:lnTo>
                  <a:pt x="1873592" y="275590"/>
                </a:lnTo>
                <a:lnTo>
                  <a:pt x="1889836" y="274320"/>
                </a:lnTo>
                <a:lnTo>
                  <a:pt x="1897672" y="273050"/>
                </a:lnTo>
                <a:lnTo>
                  <a:pt x="1906574" y="271780"/>
                </a:lnTo>
                <a:lnTo>
                  <a:pt x="1913432" y="271780"/>
                </a:lnTo>
                <a:lnTo>
                  <a:pt x="1916404" y="273050"/>
                </a:lnTo>
                <a:lnTo>
                  <a:pt x="1923313" y="275590"/>
                </a:lnTo>
                <a:lnTo>
                  <a:pt x="1927174" y="276860"/>
                </a:lnTo>
                <a:lnTo>
                  <a:pt x="1937715" y="276860"/>
                </a:lnTo>
                <a:lnTo>
                  <a:pt x="1954517" y="271780"/>
                </a:lnTo>
                <a:lnTo>
                  <a:pt x="1958721" y="270510"/>
                </a:lnTo>
                <a:lnTo>
                  <a:pt x="1967179" y="270510"/>
                </a:lnTo>
                <a:lnTo>
                  <a:pt x="1973961" y="271780"/>
                </a:lnTo>
                <a:lnTo>
                  <a:pt x="1995970" y="275590"/>
                </a:lnTo>
                <a:lnTo>
                  <a:pt x="2001761" y="275590"/>
                </a:lnTo>
                <a:lnTo>
                  <a:pt x="2007273" y="274320"/>
                </a:lnTo>
                <a:lnTo>
                  <a:pt x="2014715" y="274320"/>
                </a:lnTo>
                <a:lnTo>
                  <a:pt x="2022589" y="273050"/>
                </a:lnTo>
                <a:lnTo>
                  <a:pt x="2029409" y="271780"/>
                </a:lnTo>
                <a:lnTo>
                  <a:pt x="2028875" y="443230"/>
                </a:lnTo>
                <a:lnTo>
                  <a:pt x="2433002" y="443230"/>
                </a:lnTo>
                <a:lnTo>
                  <a:pt x="2434958" y="441960"/>
                </a:lnTo>
                <a:lnTo>
                  <a:pt x="2434958" y="436880"/>
                </a:lnTo>
                <a:close/>
              </a:path>
            </a:pathLst>
          </a:custGeom>
          <a:solidFill>
            <a:srgbClr val="FFFFFF"/>
          </a:solidFill>
        </p:spPr>
        <p:txBody>
          <a:bodyPr wrap="square" lIns="0" tIns="0" rIns="0" bIns="0" rtlCol="0"/>
          <a:lstStyle/>
          <a:p>
            <a:endParaRPr/>
          </a:p>
        </p:txBody>
      </p:sp>
      <p:sp>
        <p:nvSpPr>
          <p:cNvPr id="20" name="object 20"/>
          <p:cNvSpPr/>
          <p:nvPr/>
        </p:nvSpPr>
        <p:spPr>
          <a:xfrm>
            <a:off x="2002002" y="5951918"/>
            <a:ext cx="1128395" cy="701040"/>
          </a:xfrm>
          <a:custGeom>
            <a:avLst/>
            <a:gdLst/>
            <a:ahLst/>
            <a:cxnLst/>
            <a:rect l="l" t="t" r="r" b="b"/>
            <a:pathLst>
              <a:path w="1128395" h="701040">
                <a:moveTo>
                  <a:pt x="1128115" y="678180"/>
                </a:moveTo>
                <a:lnTo>
                  <a:pt x="1112735" y="641350"/>
                </a:lnTo>
                <a:lnTo>
                  <a:pt x="1063548" y="632460"/>
                </a:lnTo>
                <a:lnTo>
                  <a:pt x="1020597" y="631190"/>
                </a:lnTo>
                <a:lnTo>
                  <a:pt x="951369" y="631190"/>
                </a:lnTo>
                <a:lnTo>
                  <a:pt x="951090" y="622300"/>
                </a:lnTo>
                <a:lnTo>
                  <a:pt x="940346" y="584200"/>
                </a:lnTo>
                <a:lnTo>
                  <a:pt x="933945" y="582930"/>
                </a:lnTo>
                <a:lnTo>
                  <a:pt x="934326" y="538480"/>
                </a:lnTo>
                <a:lnTo>
                  <a:pt x="931278" y="502920"/>
                </a:lnTo>
                <a:lnTo>
                  <a:pt x="927735" y="414020"/>
                </a:lnTo>
                <a:lnTo>
                  <a:pt x="928966" y="383540"/>
                </a:lnTo>
                <a:lnTo>
                  <a:pt x="930821" y="382270"/>
                </a:lnTo>
                <a:lnTo>
                  <a:pt x="932967" y="377190"/>
                </a:lnTo>
                <a:lnTo>
                  <a:pt x="932611" y="370840"/>
                </a:lnTo>
                <a:lnTo>
                  <a:pt x="932395" y="367030"/>
                </a:lnTo>
                <a:lnTo>
                  <a:pt x="928738" y="363220"/>
                </a:lnTo>
                <a:lnTo>
                  <a:pt x="929424" y="350520"/>
                </a:lnTo>
                <a:lnTo>
                  <a:pt x="955535" y="317500"/>
                </a:lnTo>
                <a:lnTo>
                  <a:pt x="989406" y="304800"/>
                </a:lnTo>
                <a:lnTo>
                  <a:pt x="999121" y="300990"/>
                </a:lnTo>
                <a:lnTo>
                  <a:pt x="1013536" y="295910"/>
                </a:lnTo>
                <a:lnTo>
                  <a:pt x="981735" y="282879"/>
                </a:lnTo>
                <a:lnTo>
                  <a:pt x="981735" y="294640"/>
                </a:lnTo>
                <a:lnTo>
                  <a:pt x="963891" y="302260"/>
                </a:lnTo>
                <a:lnTo>
                  <a:pt x="928420" y="330200"/>
                </a:lnTo>
                <a:lnTo>
                  <a:pt x="917511" y="368300"/>
                </a:lnTo>
                <a:lnTo>
                  <a:pt x="920242" y="370840"/>
                </a:lnTo>
                <a:lnTo>
                  <a:pt x="921524" y="372110"/>
                </a:lnTo>
                <a:lnTo>
                  <a:pt x="921626" y="370840"/>
                </a:lnTo>
                <a:lnTo>
                  <a:pt x="921854" y="375920"/>
                </a:lnTo>
                <a:lnTo>
                  <a:pt x="920521" y="377190"/>
                </a:lnTo>
                <a:lnTo>
                  <a:pt x="918197" y="378460"/>
                </a:lnTo>
                <a:lnTo>
                  <a:pt x="916749" y="414020"/>
                </a:lnTo>
                <a:lnTo>
                  <a:pt x="920318" y="502920"/>
                </a:lnTo>
                <a:lnTo>
                  <a:pt x="922972" y="535165"/>
                </a:lnTo>
                <a:lnTo>
                  <a:pt x="870381" y="533984"/>
                </a:lnTo>
                <a:lnTo>
                  <a:pt x="870407" y="532714"/>
                </a:lnTo>
                <a:lnTo>
                  <a:pt x="870521" y="527634"/>
                </a:lnTo>
                <a:lnTo>
                  <a:pt x="870546" y="523824"/>
                </a:lnTo>
                <a:lnTo>
                  <a:pt x="870483" y="512394"/>
                </a:lnTo>
                <a:lnTo>
                  <a:pt x="870102" y="504774"/>
                </a:lnTo>
                <a:lnTo>
                  <a:pt x="869861" y="502234"/>
                </a:lnTo>
                <a:lnTo>
                  <a:pt x="868743" y="499694"/>
                </a:lnTo>
                <a:lnTo>
                  <a:pt x="867918" y="497154"/>
                </a:lnTo>
                <a:lnTo>
                  <a:pt x="867511" y="495884"/>
                </a:lnTo>
                <a:lnTo>
                  <a:pt x="867460" y="497154"/>
                </a:lnTo>
                <a:lnTo>
                  <a:pt x="866863" y="474294"/>
                </a:lnTo>
                <a:lnTo>
                  <a:pt x="865860" y="440004"/>
                </a:lnTo>
                <a:lnTo>
                  <a:pt x="864882" y="408254"/>
                </a:lnTo>
                <a:lnTo>
                  <a:pt x="863904" y="376504"/>
                </a:lnTo>
                <a:lnTo>
                  <a:pt x="866965" y="372694"/>
                </a:lnTo>
                <a:lnTo>
                  <a:pt x="873721" y="362534"/>
                </a:lnTo>
                <a:lnTo>
                  <a:pt x="872439" y="351104"/>
                </a:lnTo>
                <a:lnTo>
                  <a:pt x="870978" y="349834"/>
                </a:lnTo>
                <a:lnTo>
                  <a:pt x="869442" y="347294"/>
                </a:lnTo>
                <a:lnTo>
                  <a:pt x="869124" y="342214"/>
                </a:lnTo>
                <a:lnTo>
                  <a:pt x="869200" y="333324"/>
                </a:lnTo>
                <a:lnTo>
                  <a:pt x="870661" y="323164"/>
                </a:lnTo>
                <a:lnTo>
                  <a:pt x="899782" y="288874"/>
                </a:lnTo>
                <a:lnTo>
                  <a:pt x="918959" y="282524"/>
                </a:lnTo>
                <a:lnTo>
                  <a:pt x="918959" y="269163"/>
                </a:lnTo>
                <a:lnTo>
                  <a:pt x="981735" y="294640"/>
                </a:lnTo>
                <a:lnTo>
                  <a:pt x="981735" y="282879"/>
                </a:lnTo>
                <a:lnTo>
                  <a:pt x="923709" y="259080"/>
                </a:lnTo>
                <a:lnTo>
                  <a:pt x="923925" y="255270"/>
                </a:lnTo>
                <a:lnTo>
                  <a:pt x="923531" y="250190"/>
                </a:lnTo>
                <a:lnTo>
                  <a:pt x="919708" y="245110"/>
                </a:lnTo>
                <a:lnTo>
                  <a:pt x="917740" y="243840"/>
                </a:lnTo>
                <a:lnTo>
                  <a:pt x="912977" y="243840"/>
                </a:lnTo>
                <a:lnTo>
                  <a:pt x="905522" y="255270"/>
                </a:lnTo>
                <a:lnTo>
                  <a:pt x="891717" y="254000"/>
                </a:lnTo>
                <a:lnTo>
                  <a:pt x="842048" y="245110"/>
                </a:lnTo>
                <a:lnTo>
                  <a:pt x="815797" y="231140"/>
                </a:lnTo>
                <a:lnTo>
                  <a:pt x="798626" y="218440"/>
                </a:lnTo>
                <a:lnTo>
                  <a:pt x="792149" y="212090"/>
                </a:lnTo>
                <a:lnTo>
                  <a:pt x="785952" y="207010"/>
                </a:lnTo>
                <a:lnTo>
                  <a:pt x="779945" y="200660"/>
                </a:lnTo>
                <a:lnTo>
                  <a:pt x="740676" y="168910"/>
                </a:lnTo>
                <a:lnTo>
                  <a:pt x="702449" y="152400"/>
                </a:lnTo>
                <a:lnTo>
                  <a:pt x="660552" y="142240"/>
                </a:lnTo>
                <a:lnTo>
                  <a:pt x="660476" y="138430"/>
                </a:lnTo>
                <a:lnTo>
                  <a:pt x="660476" y="134620"/>
                </a:lnTo>
                <a:lnTo>
                  <a:pt x="656640" y="132080"/>
                </a:lnTo>
                <a:lnTo>
                  <a:pt x="653618" y="129540"/>
                </a:lnTo>
                <a:lnTo>
                  <a:pt x="653249" y="101600"/>
                </a:lnTo>
                <a:lnTo>
                  <a:pt x="660222" y="93980"/>
                </a:lnTo>
                <a:lnTo>
                  <a:pt x="682561" y="121920"/>
                </a:lnTo>
                <a:lnTo>
                  <a:pt x="676452" y="93980"/>
                </a:lnTo>
                <a:lnTo>
                  <a:pt x="676173" y="92710"/>
                </a:lnTo>
                <a:lnTo>
                  <a:pt x="674509" y="85090"/>
                </a:lnTo>
                <a:lnTo>
                  <a:pt x="676859" y="77470"/>
                </a:lnTo>
                <a:lnTo>
                  <a:pt x="687044" y="44450"/>
                </a:lnTo>
                <a:lnTo>
                  <a:pt x="674535" y="60960"/>
                </a:lnTo>
                <a:lnTo>
                  <a:pt x="671334" y="53340"/>
                </a:lnTo>
                <a:lnTo>
                  <a:pt x="683996" y="46990"/>
                </a:lnTo>
                <a:lnTo>
                  <a:pt x="680161" y="45720"/>
                </a:lnTo>
                <a:lnTo>
                  <a:pt x="669925" y="42329"/>
                </a:lnTo>
                <a:lnTo>
                  <a:pt x="669925" y="66040"/>
                </a:lnTo>
                <a:lnTo>
                  <a:pt x="661568" y="77470"/>
                </a:lnTo>
                <a:lnTo>
                  <a:pt x="660095" y="77470"/>
                </a:lnTo>
                <a:lnTo>
                  <a:pt x="658139" y="74930"/>
                </a:lnTo>
                <a:lnTo>
                  <a:pt x="657148" y="73660"/>
                </a:lnTo>
                <a:lnTo>
                  <a:pt x="653224" y="68580"/>
                </a:lnTo>
                <a:lnTo>
                  <a:pt x="653224" y="60960"/>
                </a:lnTo>
                <a:lnTo>
                  <a:pt x="669925" y="66040"/>
                </a:lnTo>
                <a:lnTo>
                  <a:pt x="669925" y="42329"/>
                </a:lnTo>
                <a:lnTo>
                  <a:pt x="657542" y="38227"/>
                </a:lnTo>
                <a:lnTo>
                  <a:pt x="657542" y="50800"/>
                </a:lnTo>
                <a:lnTo>
                  <a:pt x="652983" y="49161"/>
                </a:lnTo>
                <a:lnTo>
                  <a:pt x="652983" y="85090"/>
                </a:lnTo>
                <a:lnTo>
                  <a:pt x="645756" y="92710"/>
                </a:lnTo>
                <a:lnTo>
                  <a:pt x="643839" y="90170"/>
                </a:lnTo>
                <a:lnTo>
                  <a:pt x="638098" y="82550"/>
                </a:lnTo>
                <a:lnTo>
                  <a:pt x="645147" y="74930"/>
                </a:lnTo>
                <a:lnTo>
                  <a:pt x="652983" y="85090"/>
                </a:lnTo>
                <a:lnTo>
                  <a:pt x="652983" y="49161"/>
                </a:lnTo>
                <a:lnTo>
                  <a:pt x="647014" y="46990"/>
                </a:lnTo>
                <a:lnTo>
                  <a:pt x="645782" y="45720"/>
                </a:lnTo>
                <a:lnTo>
                  <a:pt x="656907" y="49530"/>
                </a:lnTo>
                <a:lnTo>
                  <a:pt x="657542" y="50800"/>
                </a:lnTo>
                <a:lnTo>
                  <a:pt x="657542" y="38227"/>
                </a:lnTo>
                <a:lnTo>
                  <a:pt x="653338" y="36830"/>
                </a:lnTo>
                <a:lnTo>
                  <a:pt x="653237" y="33020"/>
                </a:lnTo>
                <a:lnTo>
                  <a:pt x="652348" y="0"/>
                </a:lnTo>
                <a:lnTo>
                  <a:pt x="641375" y="0"/>
                </a:lnTo>
                <a:lnTo>
                  <a:pt x="639660" y="33020"/>
                </a:lnTo>
                <a:lnTo>
                  <a:pt x="638416" y="31584"/>
                </a:lnTo>
                <a:lnTo>
                  <a:pt x="638416" y="54610"/>
                </a:lnTo>
                <a:lnTo>
                  <a:pt x="637908" y="67310"/>
                </a:lnTo>
                <a:lnTo>
                  <a:pt x="632307" y="73660"/>
                </a:lnTo>
                <a:lnTo>
                  <a:pt x="634758" y="50800"/>
                </a:lnTo>
                <a:lnTo>
                  <a:pt x="638416" y="54610"/>
                </a:lnTo>
                <a:lnTo>
                  <a:pt x="638416" y="31584"/>
                </a:lnTo>
                <a:lnTo>
                  <a:pt x="637463" y="30480"/>
                </a:lnTo>
                <a:lnTo>
                  <a:pt x="634428" y="27940"/>
                </a:lnTo>
                <a:lnTo>
                  <a:pt x="628472" y="27940"/>
                </a:lnTo>
                <a:lnTo>
                  <a:pt x="624636" y="29210"/>
                </a:lnTo>
                <a:lnTo>
                  <a:pt x="619493" y="41910"/>
                </a:lnTo>
                <a:lnTo>
                  <a:pt x="621118" y="45720"/>
                </a:lnTo>
                <a:lnTo>
                  <a:pt x="625729" y="50800"/>
                </a:lnTo>
                <a:lnTo>
                  <a:pt x="633412" y="50800"/>
                </a:lnTo>
                <a:lnTo>
                  <a:pt x="613562" y="78740"/>
                </a:lnTo>
                <a:lnTo>
                  <a:pt x="625424" y="120650"/>
                </a:lnTo>
                <a:lnTo>
                  <a:pt x="630199" y="90170"/>
                </a:lnTo>
                <a:lnTo>
                  <a:pt x="637819" y="101600"/>
                </a:lnTo>
                <a:lnTo>
                  <a:pt x="637819" y="129540"/>
                </a:lnTo>
                <a:lnTo>
                  <a:pt x="634276" y="130810"/>
                </a:lnTo>
                <a:lnTo>
                  <a:pt x="630555" y="133350"/>
                </a:lnTo>
                <a:lnTo>
                  <a:pt x="628789" y="138430"/>
                </a:lnTo>
                <a:lnTo>
                  <a:pt x="628167" y="142240"/>
                </a:lnTo>
                <a:lnTo>
                  <a:pt x="616800" y="143510"/>
                </a:lnTo>
                <a:lnTo>
                  <a:pt x="601179" y="147320"/>
                </a:lnTo>
                <a:lnTo>
                  <a:pt x="584149" y="152400"/>
                </a:lnTo>
                <a:lnTo>
                  <a:pt x="568591" y="158750"/>
                </a:lnTo>
                <a:lnTo>
                  <a:pt x="560222" y="163830"/>
                </a:lnTo>
                <a:lnTo>
                  <a:pt x="554609" y="166370"/>
                </a:lnTo>
                <a:lnTo>
                  <a:pt x="549490" y="170180"/>
                </a:lnTo>
                <a:lnTo>
                  <a:pt x="542632" y="176530"/>
                </a:lnTo>
                <a:lnTo>
                  <a:pt x="525691" y="191770"/>
                </a:lnTo>
                <a:lnTo>
                  <a:pt x="512191" y="201930"/>
                </a:lnTo>
                <a:lnTo>
                  <a:pt x="494245" y="217170"/>
                </a:lnTo>
                <a:lnTo>
                  <a:pt x="481901" y="227330"/>
                </a:lnTo>
                <a:lnTo>
                  <a:pt x="476427" y="229870"/>
                </a:lnTo>
                <a:lnTo>
                  <a:pt x="473646" y="226060"/>
                </a:lnTo>
                <a:lnTo>
                  <a:pt x="469595" y="226060"/>
                </a:lnTo>
                <a:lnTo>
                  <a:pt x="462076" y="228600"/>
                </a:lnTo>
                <a:lnTo>
                  <a:pt x="460451" y="236220"/>
                </a:lnTo>
                <a:lnTo>
                  <a:pt x="460235" y="237490"/>
                </a:lnTo>
                <a:lnTo>
                  <a:pt x="438150" y="246380"/>
                </a:lnTo>
                <a:lnTo>
                  <a:pt x="419328" y="252730"/>
                </a:lnTo>
                <a:lnTo>
                  <a:pt x="406057" y="255270"/>
                </a:lnTo>
                <a:lnTo>
                  <a:pt x="400773" y="255270"/>
                </a:lnTo>
                <a:lnTo>
                  <a:pt x="333895" y="267970"/>
                </a:lnTo>
                <a:lnTo>
                  <a:pt x="332295" y="260350"/>
                </a:lnTo>
                <a:lnTo>
                  <a:pt x="328777" y="255270"/>
                </a:lnTo>
                <a:lnTo>
                  <a:pt x="323900" y="256540"/>
                </a:lnTo>
                <a:lnTo>
                  <a:pt x="320446" y="256540"/>
                </a:lnTo>
                <a:lnTo>
                  <a:pt x="316598" y="261620"/>
                </a:lnTo>
                <a:lnTo>
                  <a:pt x="316166" y="265430"/>
                </a:lnTo>
                <a:lnTo>
                  <a:pt x="316128" y="271780"/>
                </a:lnTo>
                <a:lnTo>
                  <a:pt x="307924" y="273050"/>
                </a:lnTo>
                <a:lnTo>
                  <a:pt x="307390" y="316230"/>
                </a:lnTo>
                <a:lnTo>
                  <a:pt x="311759" y="317500"/>
                </a:lnTo>
                <a:lnTo>
                  <a:pt x="316522" y="318770"/>
                </a:lnTo>
                <a:lnTo>
                  <a:pt x="327850" y="322580"/>
                </a:lnTo>
                <a:lnTo>
                  <a:pt x="363994" y="341630"/>
                </a:lnTo>
                <a:lnTo>
                  <a:pt x="374840" y="369570"/>
                </a:lnTo>
                <a:lnTo>
                  <a:pt x="374700" y="369570"/>
                </a:lnTo>
                <a:lnTo>
                  <a:pt x="370598" y="372110"/>
                </a:lnTo>
                <a:lnTo>
                  <a:pt x="369773" y="375920"/>
                </a:lnTo>
                <a:lnTo>
                  <a:pt x="368617" y="377190"/>
                </a:lnTo>
                <a:lnTo>
                  <a:pt x="369570" y="383540"/>
                </a:lnTo>
                <a:lnTo>
                  <a:pt x="370319" y="387350"/>
                </a:lnTo>
                <a:lnTo>
                  <a:pt x="372160" y="388620"/>
                </a:lnTo>
                <a:lnTo>
                  <a:pt x="373837" y="391160"/>
                </a:lnTo>
                <a:lnTo>
                  <a:pt x="372249" y="508000"/>
                </a:lnTo>
                <a:lnTo>
                  <a:pt x="366826" y="532130"/>
                </a:lnTo>
                <a:lnTo>
                  <a:pt x="366826" y="582930"/>
                </a:lnTo>
                <a:lnTo>
                  <a:pt x="357644" y="582930"/>
                </a:lnTo>
                <a:lnTo>
                  <a:pt x="354774" y="584200"/>
                </a:lnTo>
                <a:lnTo>
                  <a:pt x="350062" y="589280"/>
                </a:lnTo>
                <a:lnTo>
                  <a:pt x="347103" y="596900"/>
                </a:lnTo>
                <a:lnTo>
                  <a:pt x="345503" y="603250"/>
                </a:lnTo>
                <a:lnTo>
                  <a:pt x="344855" y="609600"/>
                </a:lnTo>
                <a:lnTo>
                  <a:pt x="344563" y="612140"/>
                </a:lnTo>
                <a:lnTo>
                  <a:pt x="344144" y="622300"/>
                </a:lnTo>
                <a:lnTo>
                  <a:pt x="316280" y="623570"/>
                </a:lnTo>
                <a:lnTo>
                  <a:pt x="276733" y="623570"/>
                </a:lnTo>
                <a:lnTo>
                  <a:pt x="239242" y="624840"/>
                </a:lnTo>
                <a:lnTo>
                  <a:pt x="197167" y="637540"/>
                </a:lnTo>
                <a:lnTo>
                  <a:pt x="185140" y="650240"/>
                </a:lnTo>
                <a:lnTo>
                  <a:pt x="183908" y="651510"/>
                </a:lnTo>
                <a:lnTo>
                  <a:pt x="182410" y="693762"/>
                </a:lnTo>
                <a:lnTo>
                  <a:pt x="0" y="693762"/>
                </a:lnTo>
                <a:lnTo>
                  <a:pt x="0" y="700697"/>
                </a:lnTo>
                <a:lnTo>
                  <a:pt x="192811" y="700697"/>
                </a:lnTo>
                <a:lnTo>
                  <a:pt x="192811" y="696950"/>
                </a:lnTo>
                <a:lnTo>
                  <a:pt x="194691" y="655320"/>
                </a:lnTo>
                <a:lnTo>
                  <a:pt x="200583" y="650240"/>
                </a:lnTo>
                <a:lnTo>
                  <a:pt x="207225" y="643890"/>
                </a:lnTo>
                <a:lnTo>
                  <a:pt x="213715" y="638810"/>
                </a:lnTo>
                <a:lnTo>
                  <a:pt x="219151" y="637540"/>
                </a:lnTo>
                <a:lnTo>
                  <a:pt x="238239" y="636270"/>
                </a:lnTo>
                <a:lnTo>
                  <a:pt x="313524" y="633730"/>
                </a:lnTo>
                <a:lnTo>
                  <a:pt x="354787" y="633730"/>
                </a:lnTo>
                <a:lnTo>
                  <a:pt x="355307" y="615950"/>
                </a:lnTo>
                <a:lnTo>
                  <a:pt x="356425" y="601980"/>
                </a:lnTo>
                <a:lnTo>
                  <a:pt x="358648" y="595630"/>
                </a:lnTo>
                <a:lnTo>
                  <a:pt x="359854" y="594360"/>
                </a:lnTo>
                <a:lnTo>
                  <a:pt x="361276" y="593090"/>
                </a:lnTo>
                <a:lnTo>
                  <a:pt x="366979" y="593090"/>
                </a:lnTo>
                <a:lnTo>
                  <a:pt x="371830" y="594360"/>
                </a:lnTo>
                <a:lnTo>
                  <a:pt x="377812" y="594360"/>
                </a:lnTo>
                <a:lnTo>
                  <a:pt x="377812" y="593090"/>
                </a:lnTo>
                <a:lnTo>
                  <a:pt x="377672" y="533400"/>
                </a:lnTo>
                <a:lnTo>
                  <a:pt x="383082" y="509270"/>
                </a:lnTo>
                <a:lnTo>
                  <a:pt x="384924" y="384810"/>
                </a:lnTo>
                <a:lnTo>
                  <a:pt x="381647" y="383540"/>
                </a:lnTo>
                <a:lnTo>
                  <a:pt x="380619" y="382270"/>
                </a:lnTo>
                <a:lnTo>
                  <a:pt x="380339" y="381000"/>
                </a:lnTo>
                <a:lnTo>
                  <a:pt x="380123" y="379730"/>
                </a:lnTo>
                <a:lnTo>
                  <a:pt x="380466" y="379730"/>
                </a:lnTo>
                <a:lnTo>
                  <a:pt x="386181" y="375920"/>
                </a:lnTo>
                <a:lnTo>
                  <a:pt x="372757" y="335280"/>
                </a:lnTo>
                <a:lnTo>
                  <a:pt x="338213" y="313690"/>
                </a:lnTo>
                <a:lnTo>
                  <a:pt x="318477" y="308610"/>
                </a:lnTo>
                <a:lnTo>
                  <a:pt x="318795" y="283210"/>
                </a:lnTo>
                <a:lnTo>
                  <a:pt x="396024" y="267970"/>
                </a:lnTo>
                <a:lnTo>
                  <a:pt x="402463" y="266700"/>
                </a:lnTo>
                <a:lnTo>
                  <a:pt x="408406" y="265430"/>
                </a:lnTo>
                <a:lnTo>
                  <a:pt x="466483" y="247650"/>
                </a:lnTo>
                <a:lnTo>
                  <a:pt x="470712" y="241300"/>
                </a:lnTo>
                <a:lnTo>
                  <a:pt x="473417" y="242570"/>
                </a:lnTo>
                <a:lnTo>
                  <a:pt x="476580" y="241300"/>
                </a:lnTo>
                <a:lnTo>
                  <a:pt x="477380" y="241300"/>
                </a:lnTo>
                <a:lnTo>
                  <a:pt x="483336" y="238760"/>
                </a:lnTo>
                <a:lnTo>
                  <a:pt x="532790" y="199390"/>
                </a:lnTo>
                <a:lnTo>
                  <a:pt x="542734" y="190500"/>
                </a:lnTo>
                <a:lnTo>
                  <a:pt x="549846" y="185420"/>
                </a:lnTo>
                <a:lnTo>
                  <a:pt x="591794" y="161290"/>
                </a:lnTo>
                <a:lnTo>
                  <a:pt x="627011" y="153670"/>
                </a:lnTo>
                <a:lnTo>
                  <a:pt x="633615" y="152400"/>
                </a:lnTo>
                <a:lnTo>
                  <a:pt x="637895" y="152400"/>
                </a:lnTo>
                <a:lnTo>
                  <a:pt x="639089" y="142240"/>
                </a:lnTo>
                <a:lnTo>
                  <a:pt x="640143" y="139700"/>
                </a:lnTo>
                <a:lnTo>
                  <a:pt x="643648" y="138430"/>
                </a:lnTo>
                <a:lnTo>
                  <a:pt x="646912" y="138430"/>
                </a:lnTo>
                <a:lnTo>
                  <a:pt x="648144" y="139700"/>
                </a:lnTo>
                <a:lnTo>
                  <a:pt x="649490" y="139700"/>
                </a:lnTo>
                <a:lnTo>
                  <a:pt x="649605" y="143510"/>
                </a:lnTo>
                <a:lnTo>
                  <a:pt x="650367" y="152400"/>
                </a:lnTo>
                <a:lnTo>
                  <a:pt x="654850" y="152400"/>
                </a:lnTo>
                <a:lnTo>
                  <a:pt x="659942" y="153670"/>
                </a:lnTo>
                <a:lnTo>
                  <a:pt x="719124" y="170180"/>
                </a:lnTo>
                <a:lnTo>
                  <a:pt x="760831" y="198120"/>
                </a:lnTo>
                <a:lnTo>
                  <a:pt x="778459" y="214630"/>
                </a:lnTo>
                <a:lnTo>
                  <a:pt x="784860" y="220980"/>
                </a:lnTo>
                <a:lnTo>
                  <a:pt x="791578" y="227330"/>
                </a:lnTo>
                <a:lnTo>
                  <a:pt x="798728" y="232410"/>
                </a:lnTo>
                <a:lnTo>
                  <a:pt x="809764" y="241300"/>
                </a:lnTo>
                <a:lnTo>
                  <a:pt x="828243" y="251460"/>
                </a:lnTo>
                <a:lnTo>
                  <a:pt x="838784" y="255270"/>
                </a:lnTo>
                <a:lnTo>
                  <a:pt x="855827" y="259080"/>
                </a:lnTo>
                <a:lnTo>
                  <a:pt x="858913" y="259702"/>
                </a:lnTo>
                <a:lnTo>
                  <a:pt x="843419" y="258394"/>
                </a:lnTo>
                <a:lnTo>
                  <a:pt x="707453" y="246964"/>
                </a:lnTo>
                <a:lnTo>
                  <a:pt x="461962" y="252044"/>
                </a:lnTo>
                <a:lnTo>
                  <a:pt x="462191" y="263474"/>
                </a:lnTo>
                <a:lnTo>
                  <a:pt x="707136" y="258394"/>
                </a:lnTo>
                <a:lnTo>
                  <a:pt x="906373" y="274904"/>
                </a:lnTo>
                <a:lnTo>
                  <a:pt x="864743" y="307924"/>
                </a:lnTo>
                <a:lnTo>
                  <a:pt x="858151" y="339674"/>
                </a:lnTo>
                <a:lnTo>
                  <a:pt x="858266" y="346024"/>
                </a:lnTo>
                <a:lnTo>
                  <a:pt x="858748" y="351104"/>
                </a:lnTo>
                <a:lnTo>
                  <a:pt x="859028" y="352374"/>
                </a:lnTo>
                <a:lnTo>
                  <a:pt x="860386" y="353644"/>
                </a:lnTo>
                <a:lnTo>
                  <a:pt x="861936" y="354914"/>
                </a:lnTo>
                <a:lnTo>
                  <a:pt x="861809" y="354914"/>
                </a:lnTo>
                <a:lnTo>
                  <a:pt x="862304" y="358724"/>
                </a:lnTo>
                <a:lnTo>
                  <a:pt x="859574" y="363918"/>
                </a:lnTo>
                <a:lnTo>
                  <a:pt x="859574" y="511124"/>
                </a:lnTo>
                <a:lnTo>
                  <a:pt x="859574" y="523824"/>
                </a:lnTo>
                <a:lnTo>
                  <a:pt x="851141" y="523824"/>
                </a:lnTo>
                <a:lnTo>
                  <a:pt x="850976" y="504774"/>
                </a:lnTo>
                <a:lnTo>
                  <a:pt x="853147" y="499694"/>
                </a:lnTo>
                <a:lnTo>
                  <a:pt x="853871" y="408254"/>
                </a:lnTo>
                <a:lnTo>
                  <a:pt x="856221" y="485724"/>
                </a:lnTo>
                <a:lnTo>
                  <a:pt x="856449" y="495884"/>
                </a:lnTo>
                <a:lnTo>
                  <a:pt x="856475" y="498424"/>
                </a:lnTo>
                <a:lnTo>
                  <a:pt x="859053" y="504774"/>
                </a:lnTo>
                <a:lnTo>
                  <a:pt x="859574" y="511124"/>
                </a:lnTo>
                <a:lnTo>
                  <a:pt x="859574" y="363918"/>
                </a:lnTo>
                <a:lnTo>
                  <a:pt x="857631" y="367614"/>
                </a:lnTo>
                <a:lnTo>
                  <a:pt x="853008" y="372694"/>
                </a:lnTo>
                <a:lnTo>
                  <a:pt x="846569" y="359994"/>
                </a:lnTo>
                <a:lnTo>
                  <a:pt x="846162" y="358724"/>
                </a:lnTo>
                <a:lnTo>
                  <a:pt x="845705" y="357454"/>
                </a:lnTo>
                <a:lnTo>
                  <a:pt x="845489" y="356184"/>
                </a:lnTo>
                <a:lnTo>
                  <a:pt x="846175" y="354914"/>
                </a:lnTo>
                <a:lnTo>
                  <a:pt x="847178" y="354914"/>
                </a:lnTo>
                <a:lnTo>
                  <a:pt x="851649" y="352374"/>
                </a:lnTo>
                <a:lnTo>
                  <a:pt x="850315" y="342214"/>
                </a:lnTo>
                <a:lnTo>
                  <a:pt x="850315" y="335864"/>
                </a:lnTo>
                <a:lnTo>
                  <a:pt x="848956" y="329514"/>
                </a:lnTo>
                <a:lnTo>
                  <a:pt x="845400" y="319354"/>
                </a:lnTo>
                <a:lnTo>
                  <a:pt x="842975" y="315023"/>
                </a:lnTo>
                <a:lnTo>
                  <a:pt x="842975" y="376504"/>
                </a:lnTo>
                <a:lnTo>
                  <a:pt x="842645" y="497154"/>
                </a:lnTo>
                <a:lnTo>
                  <a:pt x="840447" y="502234"/>
                </a:lnTo>
                <a:lnTo>
                  <a:pt x="840206" y="532714"/>
                </a:lnTo>
                <a:lnTo>
                  <a:pt x="709053" y="531444"/>
                </a:lnTo>
                <a:lnTo>
                  <a:pt x="709930" y="527634"/>
                </a:lnTo>
                <a:lnTo>
                  <a:pt x="709828" y="522554"/>
                </a:lnTo>
                <a:lnTo>
                  <a:pt x="708431" y="512394"/>
                </a:lnTo>
                <a:lnTo>
                  <a:pt x="705459" y="497154"/>
                </a:lnTo>
                <a:lnTo>
                  <a:pt x="704265" y="366344"/>
                </a:lnTo>
                <a:lnTo>
                  <a:pt x="706475" y="362534"/>
                </a:lnTo>
                <a:lnTo>
                  <a:pt x="710692" y="356184"/>
                </a:lnTo>
                <a:lnTo>
                  <a:pt x="711581" y="352374"/>
                </a:lnTo>
                <a:lnTo>
                  <a:pt x="712889" y="346024"/>
                </a:lnTo>
                <a:lnTo>
                  <a:pt x="711631" y="343484"/>
                </a:lnTo>
                <a:lnTo>
                  <a:pt x="708774" y="338404"/>
                </a:lnTo>
                <a:lnTo>
                  <a:pt x="708152" y="332054"/>
                </a:lnTo>
                <a:lnTo>
                  <a:pt x="727240" y="293954"/>
                </a:lnTo>
                <a:lnTo>
                  <a:pt x="757707" y="282524"/>
                </a:lnTo>
                <a:lnTo>
                  <a:pt x="773099" y="282524"/>
                </a:lnTo>
                <a:lnTo>
                  <a:pt x="813752" y="296494"/>
                </a:lnTo>
                <a:lnTo>
                  <a:pt x="838263" y="332054"/>
                </a:lnTo>
                <a:lnTo>
                  <a:pt x="839419" y="340944"/>
                </a:lnTo>
                <a:lnTo>
                  <a:pt x="839609" y="343484"/>
                </a:lnTo>
                <a:lnTo>
                  <a:pt x="839851" y="346024"/>
                </a:lnTo>
                <a:lnTo>
                  <a:pt x="837082" y="348564"/>
                </a:lnTo>
                <a:lnTo>
                  <a:pt x="834390" y="351104"/>
                </a:lnTo>
                <a:lnTo>
                  <a:pt x="834390" y="357454"/>
                </a:lnTo>
                <a:lnTo>
                  <a:pt x="835761" y="362534"/>
                </a:lnTo>
                <a:lnTo>
                  <a:pt x="842975" y="376504"/>
                </a:lnTo>
                <a:lnTo>
                  <a:pt x="842975" y="315023"/>
                </a:lnTo>
                <a:lnTo>
                  <a:pt x="811517" y="282524"/>
                </a:lnTo>
                <a:lnTo>
                  <a:pt x="809256" y="281254"/>
                </a:lnTo>
                <a:lnTo>
                  <a:pt x="792683" y="274904"/>
                </a:lnTo>
                <a:lnTo>
                  <a:pt x="770089" y="271094"/>
                </a:lnTo>
                <a:lnTo>
                  <a:pt x="751116" y="272364"/>
                </a:lnTo>
                <a:lnTo>
                  <a:pt x="707377" y="299034"/>
                </a:lnTo>
                <a:lnTo>
                  <a:pt x="697369" y="333324"/>
                </a:lnTo>
                <a:lnTo>
                  <a:pt x="699985" y="346024"/>
                </a:lnTo>
                <a:lnTo>
                  <a:pt x="701294" y="347294"/>
                </a:lnTo>
                <a:lnTo>
                  <a:pt x="700443" y="351104"/>
                </a:lnTo>
                <a:lnTo>
                  <a:pt x="697026" y="357454"/>
                </a:lnTo>
                <a:lnTo>
                  <a:pt x="693267" y="363804"/>
                </a:lnTo>
                <a:lnTo>
                  <a:pt x="694601" y="498424"/>
                </a:lnTo>
                <a:lnTo>
                  <a:pt x="696391" y="506044"/>
                </a:lnTo>
                <a:lnTo>
                  <a:pt x="698131" y="516204"/>
                </a:lnTo>
                <a:lnTo>
                  <a:pt x="698779" y="522554"/>
                </a:lnTo>
                <a:lnTo>
                  <a:pt x="697293" y="522554"/>
                </a:lnTo>
                <a:lnTo>
                  <a:pt x="695439" y="521284"/>
                </a:lnTo>
                <a:lnTo>
                  <a:pt x="692264" y="522554"/>
                </a:lnTo>
                <a:lnTo>
                  <a:pt x="689114" y="522554"/>
                </a:lnTo>
                <a:lnTo>
                  <a:pt x="692810" y="497154"/>
                </a:lnTo>
                <a:lnTo>
                  <a:pt x="692924" y="363804"/>
                </a:lnTo>
                <a:lnTo>
                  <a:pt x="692353" y="361264"/>
                </a:lnTo>
                <a:lnTo>
                  <a:pt x="689889" y="356184"/>
                </a:lnTo>
                <a:lnTo>
                  <a:pt x="686943" y="349834"/>
                </a:lnTo>
                <a:lnTo>
                  <a:pt x="686536" y="348564"/>
                </a:lnTo>
                <a:lnTo>
                  <a:pt x="686663" y="348564"/>
                </a:lnTo>
                <a:lnTo>
                  <a:pt x="687959" y="346024"/>
                </a:lnTo>
                <a:lnTo>
                  <a:pt x="691019" y="342214"/>
                </a:lnTo>
                <a:lnTo>
                  <a:pt x="690537" y="339674"/>
                </a:lnTo>
                <a:lnTo>
                  <a:pt x="688695" y="330784"/>
                </a:lnTo>
                <a:lnTo>
                  <a:pt x="687057" y="321894"/>
                </a:lnTo>
                <a:lnTo>
                  <a:pt x="685533" y="314274"/>
                </a:lnTo>
                <a:lnTo>
                  <a:pt x="681939" y="306743"/>
                </a:lnTo>
                <a:lnTo>
                  <a:pt x="681939" y="365074"/>
                </a:lnTo>
                <a:lnTo>
                  <a:pt x="681901" y="495884"/>
                </a:lnTo>
                <a:lnTo>
                  <a:pt x="678319" y="520014"/>
                </a:lnTo>
                <a:lnTo>
                  <a:pt x="677456" y="531444"/>
                </a:lnTo>
                <a:lnTo>
                  <a:pt x="520534" y="532714"/>
                </a:lnTo>
                <a:lnTo>
                  <a:pt x="520331" y="530174"/>
                </a:lnTo>
                <a:lnTo>
                  <a:pt x="519798" y="522554"/>
                </a:lnTo>
                <a:lnTo>
                  <a:pt x="518680" y="506044"/>
                </a:lnTo>
                <a:lnTo>
                  <a:pt x="518464" y="499694"/>
                </a:lnTo>
                <a:lnTo>
                  <a:pt x="518604" y="367614"/>
                </a:lnTo>
                <a:lnTo>
                  <a:pt x="518414" y="366344"/>
                </a:lnTo>
                <a:lnTo>
                  <a:pt x="518261" y="363804"/>
                </a:lnTo>
                <a:lnTo>
                  <a:pt x="523024" y="357454"/>
                </a:lnTo>
                <a:lnTo>
                  <a:pt x="524535" y="352374"/>
                </a:lnTo>
                <a:lnTo>
                  <a:pt x="523659" y="346024"/>
                </a:lnTo>
                <a:lnTo>
                  <a:pt x="522668" y="343484"/>
                </a:lnTo>
                <a:lnTo>
                  <a:pt x="521652" y="342214"/>
                </a:lnTo>
                <a:lnTo>
                  <a:pt x="522973" y="335864"/>
                </a:lnTo>
                <a:lnTo>
                  <a:pt x="559562" y="288874"/>
                </a:lnTo>
                <a:lnTo>
                  <a:pt x="591743" y="281254"/>
                </a:lnTo>
                <a:lnTo>
                  <a:pt x="624852" y="281254"/>
                </a:lnTo>
                <a:lnTo>
                  <a:pt x="666610" y="304114"/>
                </a:lnTo>
                <a:lnTo>
                  <a:pt x="679259" y="339674"/>
                </a:lnTo>
                <a:lnTo>
                  <a:pt x="677214" y="342214"/>
                </a:lnTo>
                <a:lnTo>
                  <a:pt x="674738" y="347294"/>
                </a:lnTo>
                <a:lnTo>
                  <a:pt x="676694" y="353644"/>
                </a:lnTo>
                <a:lnTo>
                  <a:pt x="680351" y="362534"/>
                </a:lnTo>
                <a:lnTo>
                  <a:pt x="681939" y="365074"/>
                </a:lnTo>
                <a:lnTo>
                  <a:pt x="681939" y="306743"/>
                </a:lnTo>
                <a:lnTo>
                  <a:pt x="675093" y="296494"/>
                </a:lnTo>
                <a:lnTo>
                  <a:pt x="666267" y="287604"/>
                </a:lnTo>
                <a:lnTo>
                  <a:pt x="658202" y="281254"/>
                </a:lnTo>
                <a:lnTo>
                  <a:pt x="656590" y="279984"/>
                </a:lnTo>
                <a:lnTo>
                  <a:pt x="627011" y="271094"/>
                </a:lnTo>
                <a:lnTo>
                  <a:pt x="590219" y="269824"/>
                </a:lnTo>
                <a:lnTo>
                  <a:pt x="554304" y="278714"/>
                </a:lnTo>
                <a:lnTo>
                  <a:pt x="518896" y="313004"/>
                </a:lnTo>
                <a:lnTo>
                  <a:pt x="510286" y="346024"/>
                </a:lnTo>
                <a:lnTo>
                  <a:pt x="513753" y="349834"/>
                </a:lnTo>
                <a:lnTo>
                  <a:pt x="513219" y="352374"/>
                </a:lnTo>
                <a:lnTo>
                  <a:pt x="506323" y="361264"/>
                </a:lnTo>
                <a:lnTo>
                  <a:pt x="507619" y="368884"/>
                </a:lnTo>
                <a:lnTo>
                  <a:pt x="507619" y="408254"/>
                </a:lnTo>
                <a:lnTo>
                  <a:pt x="507441" y="474294"/>
                </a:lnTo>
                <a:lnTo>
                  <a:pt x="507390" y="502234"/>
                </a:lnTo>
                <a:lnTo>
                  <a:pt x="508203" y="514934"/>
                </a:lnTo>
                <a:lnTo>
                  <a:pt x="508800" y="522554"/>
                </a:lnTo>
                <a:lnTo>
                  <a:pt x="502208" y="522554"/>
                </a:lnTo>
                <a:lnTo>
                  <a:pt x="504520" y="495884"/>
                </a:lnTo>
                <a:lnTo>
                  <a:pt x="505358" y="368884"/>
                </a:lnTo>
                <a:lnTo>
                  <a:pt x="505294" y="357454"/>
                </a:lnTo>
                <a:lnTo>
                  <a:pt x="501624" y="349834"/>
                </a:lnTo>
                <a:lnTo>
                  <a:pt x="502881" y="347294"/>
                </a:lnTo>
                <a:lnTo>
                  <a:pt x="505269" y="343484"/>
                </a:lnTo>
                <a:lnTo>
                  <a:pt x="506285" y="335864"/>
                </a:lnTo>
                <a:lnTo>
                  <a:pt x="505383" y="321894"/>
                </a:lnTo>
                <a:lnTo>
                  <a:pt x="502564" y="309194"/>
                </a:lnTo>
                <a:lnTo>
                  <a:pt x="495566" y="296494"/>
                </a:lnTo>
                <a:lnTo>
                  <a:pt x="494969" y="295884"/>
                </a:lnTo>
                <a:lnTo>
                  <a:pt x="494969" y="333324"/>
                </a:lnTo>
                <a:lnTo>
                  <a:pt x="494677" y="339674"/>
                </a:lnTo>
                <a:lnTo>
                  <a:pt x="492658" y="342214"/>
                </a:lnTo>
                <a:lnTo>
                  <a:pt x="489077" y="349834"/>
                </a:lnTo>
                <a:lnTo>
                  <a:pt x="494030" y="358724"/>
                </a:lnTo>
                <a:lnTo>
                  <a:pt x="494309" y="362534"/>
                </a:lnTo>
                <a:lnTo>
                  <a:pt x="494385" y="368884"/>
                </a:lnTo>
                <a:lnTo>
                  <a:pt x="493560" y="495884"/>
                </a:lnTo>
                <a:lnTo>
                  <a:pt x="490537" y="530174"/>
                </a:lnTo>
                <a:lnTo>
                  <a:pt x="404050" y="528904"/>
                </a:lnTo>
                <a:lnTo>
                  <a:pt x="403339" y="523824"/>
                </a:lnTo>
                <a:lnTo>
                  <a:pt x="404050" y="382854"/>
                </a:lnTo>
                <a:lnTo>
                  <a:pt x="404533" y="380314"/>
                </a:lnTo>
                <a:lnTo>
                  <a:pt x="405523" y="379044"/>
                </a:lnTo>
                <a:lnTo>
                  <a:pt x="412978" y="362534"/>
                </a:lnTo>
                <a:lnTo>
                  <a:pt x="405345" y="354914"/>
                </a:lnTo>
                <a:lnTo>
                  <a:pt x="403936" y="353644"/>
                </a:lnTo>
                <a:lnTo>
                  <a:pt x="402882" y="352374"/>
                </a:lnTo>
                <a:lnTo>
                  <a:pt x="402920" y="347294"/>
                </a:lnTo>
                <a:lnTo>
                  <a:pt x="403453" y="340944"/>
                </a:lnTo>
                <a:lnTo>
                  <a:pt x="404050" y="339674"/>
                </a:lnTo>
                <a:lnTo>
                  <a:pt x="405079" y="338404"/>
                </a:lnTo>
                <a:lnTo>
                  <a:pt x="406476" y="334594"/>
                </a:lnTo>
                <a:lnTo>
                  <a:pt x="411124" y="320624"/>
                </a:lnTo>
                <a:lnTo>
                  <a:pt x="420966" y="304114"/>
                </a:lnTo>
                <a:lnTo>
                  <a:pt x="438772" y="291414"/>
                </a:lnTo>
                <a:lnTo>
                  <a:pt x="467321" y="290144"/>
                </a:lnTo>
                <a:lnTo>
                  <a:pt x="478409" y="295224"/>
                </a:lnTo>
                <a:lnTo>
                  <a:pt x="494969" y="333324"/>
                </a:lnTo>
                <a:lnTo>
                  <a:pt x="494969" y="295884"/>
                </a:lnTo>
                <a:lnTo>
                  <a:pt x="489369" y="290144"/>
                </a:lnTo>
                <a:lnTo>
                  <a:pt x="484416" y="285064"/>
                </a:lnTo>
                <a:lnTo>
                  <a:pt x="469138" y="279984"/>
                </a:lnTo>
                <a:lnTo>
                  <a:pt x="422833" y="287604"/>
                </a:lnTo>
                <a:lnTo>
                  <a:pt x="395909" y="330784"/>
                </a:lnTo>
                <a:lnTo>
                  <a:pt x="395338" y="333324"/>
                </a:lnTo>
                <a:lnTo>
                  <a:pt x="392201" y="337134"/>
                </a:lnTo>
                <a:lnTo>
                  <a:pt x="391795" y="346024"/>
                </a:lnTo>
                <a:lnTo>
                  <a:pt x="391769" y="348564"/>
                </a:lnTo>
                <a:lnTo>
                  <a:pt x="391896" y="354914"/>
                </a:lnTo>
                <a:lnTo>
                  <a:pt x="392010" y="357454"/>
                </a:lnTo>
                <a:lnTo>
                  <a:pt x="392112" y="358724"/>
                </a:lnTo>
                <a:lnTo>
                  <a:pt x="394944" y="359994"/>
                </a:lnTo>
                <a:lnTo>
                  <a:pt x="399237" y="363804"/>
                </a:lnTo>
                <a:lnTo>
                  <a:pt x="399465" y="365074"/>
                </a:lnTo>
                <a:lnTo>
                  <a:pt x="397522" y="370154"/>
                </a:lnTo>
                <a:lnTo>
                  <a:pt x="394042" y="377774"/>
                </a:lnTo>
                <a:lnTo>
                  <a:pt x="393242" y="381584"/>
                </a:lnTo>
                <a:lnTo>
                  <a:pt x="392417" y="525094"/>
                </a:lnTo>
                <a:lnTo>
                  <a:pt x="394677" y="539064"/>
                </a:lnTo>
                <a:lnTo>
                  <a:pt x="494309" y="541604"/>
                </a:lnTo>
                <a:lnTo>
                  <a:pt x="495376" y="541604"/>
                </a:lnTo>
                <a:lnTo>
                  <a:pt x="499008" y="540334"/>
                </a:lnTo>
                <a:lnTo>
                  <a:pt x="500037" y="539064"/>
                </a:lnTo>
                <a:lnTo>
                  <a:pt x="508215" y="539064"/>
                </a:lnTo>
                <a:lnTo>
                  <a:pt x="509460" y="540334"/>
                </a:lnTo>
                <a:lnTo>
                  <a:pt x="510501" y="540334"/>
                </a:lnTo>
                <a:lnTo>
                  <a:pt x="512419" y="541604"/>
                </a:lnTo>
                <a:lnTo>
                  <a:pt x="513981" y="542874"/>
                </a:lnTo>
                <a:lnTo>
                  <a:pt x="681837" y="541604"/>
                </a:lnTo>
                <a:lnTo>
                  <a:pt x="688416" y="540334"/>
                </a:lnTo>
                <a:lnTo>
                  <a:pt x="694791" y="540334"/>
                </a:lnTo>
                <a:lnTo>
                  <a:pt x="704862" y="542874"/>
                </a:lnTo>
                <a:lnTo>
                  <a:pt x="846023" y="544144"/>
                </a:lnTo>
                <a:lnTo>
                  <a:pt x="849503" y="542874"/>
                </a:lnTo>
                <a:lnTo>
                  <a:pt x="863092" y="542874"/>
                </a:lnTo>
                <a:lnTo>
                  <a:pt x="867727" y="544144"/>
                </a:lnTo>
                <a:lnTo>
                  <a:pt x="916178" y="545414"/>
                </a:lnTo>
                <a:lnTo>
                  <a:pt x="915911" y="584784"/>
                </a:lnTo>
                <a:lnTo>
                  <a:pt x="866863" y="587324"/>
                </a:lnTo>
                <a:lnTo>
                  <a:pt x="814908" y="587324"/>
                </a:lnTo>
                <a:lnTo>
                  <a:pt x="769416" y="586054"/>
                </a:lnTo>
                <a:lnTo>
                  <a:pt x="726097" y="586054"/>
                </a:lnTo>
                <a:lnTo>
                  <a:pt x="702538" y="587324"/>
                </a:lnTo>
                <a:lnTo>
                  <a:pt x="692696" y="591134"/>
                </a:lnTo>
                <a:lnTo>
                  <a:pt x="690473" y="589864"/>
                </a:lnTo>
                <a:lnTo>
                  <a:pt x="688263" y="588594"/>
                </a:lnTo>
                <a:lnTo>
                  <a:pt x="686777" y="587324"/>
                </a:lnTo>
                <a:lnTo>
                  <a:pt x="642785" y="586054"/>
                </a:lnTo>
                <a:lnTo>
                  <a:pt x="586994" y="586054"/>
                </a:lnTo>
                <a:lnTo>
                  <a:pt x="536778" y="584784"/>
                </a:lnTo>
                <a:lnTo>
                  <a:pt x="511429" y="586054"/>
                </a:lnTo>
                <a:lnTo>
                  <a:pt x="501853" y="589864"/>
                </a:lnTo>
                <a:lnTo>
                  <a:pt x="494690" y="586054"/>
                </a:lnTo>
                <a:lnTo>
                  <a:pt x="385521" y="584784"/>
                </a:lnTo>
                <a:lnTo>
                  <a:pt x="385521" y="596214"/>
                </a:lnTo>
                <a:lnTo>
                  <a:pt x="490931" y="596214"/>
                </a:lnTo>
                <a:lnTo>
                  <a:pt x="494322" y="597484"/>
                </a:lnTo>
                <a:lnTo>
                  <a:pt x="503402" y="600024"/>
                </a:lnTo>
                <a:lnTo>
                  <a:pt x="514629" y="597484"/>
                </a:lnTo>
                <a:lnTo>
                  <a:pt x="535647" y="596214"/>
                </a:lnTo>
                <a:lnTo>
                  <a:pt x="578802" y="596214"/>
                </a:lnTo>
                <a:lnTo>
                  <a:pt x="683234" y="598754"/>
                </a:lnTo>
                <a:lnTo>
                  <a:pt x="685203" y="598754"/>
                </a:lnTo>
                <a:lnTo>
                  <a:pt x="688632" y="600024"/>
                </a:lnTo>
                <a:lnTo>
                  <a:pt x="701103" y="600024"/>
                </a:lnTo>
                <a:lnTo>
                  <a:pt x="705929" y="598754"/>
                </a:lnTo>
                <a:lnTo>
                  <a:pt x="723887" y="597484"/>
                </a:lnTo>
                <a:lnTo>
                  <a:pt x="803262" y="597484"/>
                </a:lnTo>
                <a:lnTo>
                  <a:pt x="844892" y="598754"/>
                </a:lnTo>
                <a:lnTo>
                  <a:pt x="867295" y="598754"/>
                </a:lnTo>
                <a:lnTo>
                  <a:pt x="887145" y="597484"/>
                </a:lnTo>
                <a:lnTo>
                  <a:pt x="926833" y="594944"/>
                </a:lnTo>
                <a:lnTo>
                  <a:pt x="926833" y="594360"/>
                </a:lnTo>
                <a:lnTo>
                  <a:pt x="937577" y="594360"/>
                </a:lnTo>
                <a:lnTo>
                  <a:pt x="940523" y="637540"/>
                </a:lnTo>
                <a:lnTo>
                  <a:pt x="940638" y="642620"/>
                </a:lnTo>
                <a:lnTo>
                  <a:pt x="964806" y="642620"/>
                </a:lnTo>
                <a:lnTo>
                  <a:pt x="1007414" y="641350"/>
                </a:lnTo>
                <a:lnTo>
                  <a:pt x="1056462" y="642620"/>
                </a:lnTo>
                <a:lnTo>
                  <a:pt x="1094473" y="646430"/>
                </a:lnTo>
                <a:lnTo>
                  <a:pt x="1117104" y="671830"/>
                </a:lnTo>
                <a:lnTo>
                  <a:pt x="1117015" y="681990"/>
                </a:lnTo>
                <a:lnTo>
                  <a:pt x="1116507" y="690880"/>
                </a:lnTo>
                <a:lnTo>
                  <a:pt x="1116037" y="697230"/>
                </a:lnTo>
                <a:lnTo>
                  <a:pt x="1127836" y="685800"/>
                </a:lnTo>
                <a:lnTo>
                  <a:pt x="1128115" y="678180"/>
                </a:lnTo>
                <a:close/>
              </a:path>
            </a:pathLst>
          </a:custGeom>
          <a:solidFill>
            <a:srgbClr val="FFFFFF"/>
          </a:solidFill>
        </p:spPr>
        <p:txBody>
          <a:bodyPr wrap="square" lIns="0" tIns="0" rIns="0" bIns="0" rtlCol="0"/>
          <a:lstStyle/>
          <a:p>
            <a:endParaRPr/>
          </a:p>
        </p:txBody>
      </p:sp>
      <p:grpSp>
        <p:nvGrpSpPr>
          <p:cNvPr id="21" name="object 21"/>
          <p:cNvGrpSpPr/>
          <p:nvPr/>
        </p:nvGrpSpPr>
        <p:grpSpPr>
          <a:xfrm>
            <a:off x="308946" y="6041983"/>
            <a:ext cx="1696085" cy="645795"/>
            <a:chOff x="308946" y="6041983"/>
            <a:chExt cx="1696085" cy="645795"/>
          </a:xfrm>
        </p:grpSpPr>
        <p:sp>
          <p:nvSpPr>
            <p:cNvPr id="22" name="object 22"/>
            <p:cNvSpPr/>
            <p:nvPr/>
          </p:nvSpPr>
          <p:spPr>
            <a:xfrm>
              <a:off x="1456143" y="6046101"/>
              <a:ext cx="548640" cy="641985"/>
            </a:xfrm>
            <a:custGeom>
              <a:avLst/>
              <a:gdLst/>
              <a:ahLst/>
              <a:cxnLst/>
              <a:rect l="l" t="t" r="r" b="b"/>
              <a:pathLst>
                <a:path w="548639" h="641984">
                  <a:moveTo>
                    <a:pt x="548449" y="609790"/>
                  </a:moveTo>
                  <a:lnTo>
                    <a:pt x="548259" y="605028"/>
                  </a:lnTo>
                  <a:lnTo>
                    <a:pt x="541312" y="605028"/>
                  </a:lnTo>
                  <a:lnTo>
                    <a:pt x="534746" y="605028"/>
                  </a:lnTo>
                  <a:lnTo>
                    <a:pt x="531710" y="610984"/>
                  </a:lnTo>
                  <a:lnTo>
                    <a:pt x="525602" y="618109"/>
                  </a:lnTo>
                  <a:lnTo>
                    <a:pt x="521868" y="615403"/>
                  </a:lnTo>
                  <a:lnTo>
                    <a:pt x="520369" y="614248"/>
                  </a:lnTo>
                  <a:lnTo>
                    <a:pt x="500240" y="617499"/>
                  </a:lnTo>
                  <a:lnTo>
                    <a:pt x="496862" y="618629"/>
                  </a:lnTo>
                  <a:lnTo>
                    <a:pt x="480123" y="627202"/>
                  </a:lnTo>
                  <a:lnTo>
                    <a:pt x="475970" y="628942"/>
                  </a:lnTo>
                  <a:lnTo>
                    <a:pt x="472452" y="628573"/>
                  </a:lnTo>
                  <a:lnTo>
                    <a:pt x="467347" y="627545"/>
                  </a:lnTo>
                  <a:lnTo>
                    <a:pt x="463092" y="624154"/>
                  </a:lnTo>
                  <a:lnTo>
                    <a:pt x="462165" y="623404"/>
                  </a:lnTo>
                  <a:lnTo>
                    <a:pt x="453275" y="624154"/>
                  </a:lnTo>
                  <a:lnTo>
                    <a:pt x="450278" y="623531"/>
                  </a:lnTo>
                  <a:lnTo>
                    <a:pt x="435178" y="622808"/>
                  </a:lnTo>
                  <a:lnTo>
                    <a:pt x="430263" y="622185"/>
                  </a:lnTo>
                  <a:lnTo>
                    <a:pt x="428383" y="622642"/>
                  </a:lnTo>
                  <a:lnTo>
                    <a:pt x="424586" y="625779"/>
                  </a:lnTo>
                  <a:lnTo>
                    <a:pt x="424129" y="632625"/>
                  </a:lnTo>
                  <a:lnTo>
                    <a:pt x="424014" y="633907"/>
                  </a:lnTo>
                  <a:lnTo>
                    <a:pt x="423837" y="634619"/>
                  </a:lnTo>
                  <a:lnTo>
                    <a:pt x="423049" y="634606"/>
                  </a:lnTo>
                  <a:lnTo>
                    <a:pt x="418833" y="633806"/>
                  </a:lnTo>
                  <a:lnTo>
                    <a:pt x="416090" y="633285"/>
                  </a:lnTo>
                  <a:lnTo>
                    <a:pt x="412788" y="633285"/>
                  </a:lnTo>
                  <a:lnTo>
                    <a:pt x="412089" y="633310"/>
                  </a:lnTo>
                  <a:lnTo>
                    <a:pt x="407162" y="633806"/>
                  </a:lnTo>
                  <a:lnTo>
                    <a:pt x="400913" y="631774"/>
                  </a:lnTo>
                  <a:lnTo>
                    <a:pt x="392417" y="629881"/>
                  </a:lnTo>
                  <a:lnTo>
                    <a:pt x="391909" y="629767"/>
                  </a:lnTo>
                  <a:lnTo>
                    <a:pt x="391744" y="629729"/>
                  </a:lnTo>
                  <a:lnTo>
                    <a:pt x="390321" y="629767"/>
                  </a:lnTo>
                  <a:lnTo>
                    <a:pt x="389966" y="629767"/>
                  </a:lnTo>
                  <a:lnTo>
                    <a:pt x="384035" y="629729"/>
                  </a:lnTo>
                  <a:lnTo>
                    <a:pt x="383844" y="629742"/>
                  </a:lnTo>
                  <a:lnTo>
                    <a:pt x="383806" y="393446"/>
                  </a:lnTo>
                  <a:lnTo>
                    <a:pt x="382663" y="381584"/>
                  </a:lnTo>
                  <a:lnTo>
                    <a:pt x="376910" y="361391"/>
                  </a:lnTo>
                  <a:lnTo>
                    <a:pt x="376910" y="629843"/>
                  </a:lnTo>
                  <a:lnTo>
                    <a:pt x="373735" y="629881"/>
                  </a:lnTo>
                  <a:lnTo>
                    <a:pt x="347103" y="625182"/>
                  </a:lnTo>
                  <a:lnTo>
                    <a:pt x="348551" y="394665"/>
                  </a:lnTo>
                  <a:lnTo>
                    <a:pt x="347764" y="390626"/>
                  </a:lnTo>
                  <a:lnTo>
                    <a:pt x="345173" y="381647"/>
                  </a:lnTo>
                  <a:lnTo>
                    <a:pt x="341617" y="373265"/>
                  </a:lnTo>
                  <a:lnTo>
                    <a:pt x="341617" y="395147"/>
                  </a:lnTo>
                  <a:lnTo>
                    <a:pt x="341426" y="424662"/>
                  </a:lnTo>
                  <a:lnTo>
                    <a:pt x="341376" y="431596"/>
                  </a:lnTo>
                  <a:lnTo>
                    <a:pt x="340360" y="594372"/>
                  </a:lnTo>
                  <a:lnTo>
                    <a:pt x="289725" y="593166"/>
                  </a:lnTo>
                  <a:lnTo>
                    <a:pt x="289725" y="430491"/>
                  </a:lnTo>
                  <a:lnTo>
                    <a:pt x="341376" y="431596"/>
                  </a:lnTo>
                  <a:lnTo>
                    <a:pt x="341376" y="424662"/>
                  </a:lnTo>
                  <a:lnTo>
                    <a:pt x="289725" y="423557"/>
                  </a:lnTo>
                  <a:lnTo>
                    <a:pt x="289725" y="331609"/>
                  </a:lnTo>
                  <a:lnTo>
                    <a:pt x="294259" y="332600"/>
                  </a:lnTo>
                  <a:lnTo>
                    <a:pt x="324002" y="356679"/>
                  </a:lnTo>
                  <a:lnTo>
                    <a:pt x="337858" y="381520"/>
                  </a:lnTo>
                  <a:lnTo>
                    <a:pt x="341617" y="395147"/>
                  </a:lnTo>
                  <a:lnTo>
                    <a:pt x="341617" y="373265"/>
                  </a:lnTo>
                  <a:lnTo>
                    <a:pt x="318503" y="340969"/>
                  </a:lnTo>
                  <a:lnTo>
                    <a:pt x="282790" y="321310"/>
                  </a:lnTo>
                  <a:lnTo>
                    <a:pt x="282790" y="330073"/>
                  </a:lnTo>
                  <a:lnTo>
                    <a:pt x="282790" y="423405"/>
                  </a:lnTo>
                  <a:lnTo>
                    <a:pt x="282790" y="430339"/>
                  </a:lnTo>
                  <a:lnTo>
                    <a:pt x="282790" y="593001"/>
                  </a:lnTo>
                  <a:lnTo>
                    <a:pt x="258965" y="592416"/>
                  </a:lnTo>
                  <a:lnTo>
                    <a:pt x="258965" y="429831"/>
                  </a:lnTo>
                  <a:lnTo>
                    <a:pt x="282790" y="430339"/>
                  </a:lnTo>
                  <a:lnTo>
                    <a:pt x="282790" y="423405"/>
                  </a:lnTo>
                  <a:lnTo>
                    <a:pt x="258965" y="422897"/>
                  </a:lnTo>
                  <a:lnTo>
                    <a:pt x="258965" y="333476"/>
                  </a:lnTo>
                  <a:lnTo>
                    <a:pt x="272630" y="327825"/>
                  </a:lnTo>
                  <a:lnTo>
                    <a:pt x="282790" y="330073"/>
                  </a:lnTo>
                  <a:lnTo>
                    <a:pt x="282790" y="321310"/>
                  </a:lnTo>
                  <a:lnTo>
                    <a:pt x="282613" y="321233"/>
                  </a:lnTo>
                  <a:lnTo>
                    <a:pt x="277685" y="319328"/>
                  </a:lnTo>
                  <a:lnTo>
                    <a:pt x="277660" y="318655"/>
                  </a:lnTo>
                  <a:lnTo>
                    <a:pt x="276821" y="318998"/>
                  </a:lnTo>
                  <a:lnTo>
                    <a:pt x="275348" y="318414"/>
                  </a:lnTo>
                  <a:lnTo>
                    <a:pt x="261112" y="316611"/>
                  </a:lnTo>
                  <a:lnTo>
                    <a:pt x="261112" y="325285"/>
                  </a:lnTo>
                  <a:lnTo>
                    <a:pt x="252031" y="328917"/>
                  </a:lnTo>
                  <a:lnTo>
                    <a:pt x="252031" y="339801"/>
                  </a:lnTo>
                  <a:lnTo>
                    <a:pt x="252031" y="422744"/>
                  </a:lnTo>
                  <a:lnTo>
                    <a:pt x="252031" y="429691"/>
                  </a:lnTo>
                  <a:lnTo>
                    <a:pt x="252031" y="592251"/>
                  </a:lnTo>
                  <a:lnTo>
                    <a:pt x="226301" y="591629"/>
                  </a:lnTo>
                  <a:lnTo>
                    <a:pt x="232371" y="429260"/>
                  </a:lnTo>
                  <a:lnTo>
                    <a:pt x="252031" y="429691"/>
                  </a:lnTo>
                  <a:lnTo>
                    <a:pt x="252031" y="422744"/>
                  </a:lnTo>
                  <a:lnTo>
                    <a:pt x="232638" y="422338"/>
                  </a:lnTo>
                  <a:lnTo>
                    <a:pt x="234226" y="380034"/>
                  </a:lnTo>
                  <a:lnTo>
                    <a:pt x="235889" y="371589"/>
                  </a:lnTo>
                  <a:lnTo>
                    <a:pt x="242265" y="353364"/>
                  </a:lnTo>
                  <a:lnTo>
                    <a:pt x="252031" y="339801"/>
                  </a:lnTo>
                  <a:lnTo>
                    <a:pt x="252031" y="328917"/>
                  </a:lnTo>
                  <a:lnTo>
                    <a:pt x="229196" y="369938"/>
                  </a:lnTo>
                  <a:lnTo>
                    <a:pt x="219329" y="592429"/>
                  </a:lnTo>
                  <a:lnTo>
                    <a:pt x="132232" y="620039"/>
                  </a:lnTo>
                  <a:lnTo>
                    <a:pt x="141439" y="386575"/>
                  </a:lnTo>
                  <a:lnTo>
                    <a:pt x="160477" y="351485"/>
                  </a:lnTo>
                  <a:lnTo>
                    <a:pt x="242824" y="321233"/>
                  </a:lnTo>
                  <a:lnTo>
                    <a:pt x="261112" y="325285"/>
                  </a:lnTo>
                  <a:lnTo>
                    <a:pt x="261112" y="316611"/>
                  </a:lnTo>
                  <a:lnTo>
                    <a:pt x="186664" y="324675"/>
                  </a:lnTo>
                  <a:lnTo>
                    <a:pt x="153822" y="349059"/>
                  </a:lnTo>
                  <a:lnTo>
                    <a:pt x="134581" y="385508"/>
                  </a:lnTo>
                  <a:lnTo>
                    <a:pt x="132842" y="428955"/>
                  </a:lnTo>
                  <a:lnTo>
                    <a:pt x="132562" y="428904"/>
                  </a:lnTo>
                  <a:lnTo>
                    <a:pt x="132562" y="436003"/>
                  </a:lnTo>
                  <a:lnTo>
                    <a:pt x="130517" y="487692"/>
                  </a:lnTo>
                  <a:lnTo>
                    <a:pt x="130238" y="487667"/>
                  </a:lnTo>
                  <a:lnTo>
                    <a:pt x="130238" y="494652"/>
                  </a:lnTo>
                  <a:lnTo>
                    <a:pt x="128308" y="543496"/>
                  </a:lnTo>
                  <a:lnTo>
                    <a:pt x="128041" y="543509"/>
                  </a:lnTo>
                  <a:lnTo>
                    <a:pt x="128041" y="550456"/>
                  </a:lnTo>
                  <a:lnTo>
                    <a:pt x="126492" y="589559"/>
                  </a:lnTo>
                  <a:lnTo>
                    <a:pt x="126199" y="589648"/>
                  </a:lnTo>
                  <a:lnTo>
                    <a:pt x="126199" y="596861"/>
                  </a:lnTo>
                  <a:lnTo>
                    <a:pt x="125209" y="621995"/>
                  </a:lnTo>
                  <a:lnTo>
                    <a:pt x="120891" y="622896"/>
                  </a:lnTo>
                  <a:lnTo>
                    <a:pt x="120967" y="623316"/>
                  </a:lnTo>
                  <a:lnTo>
                    <a:pt x="118999" y="623722"/>
                  </a:lnTo>
                  <a:lnTo>
                    <a:pt x="115265" y="624446"/>
                  </a:lnTo>
                  <a:lnTo>
                    <a:pt x="107886" y="625779"/>
                  </a:lnTo>
                  <a:lnTo>
                    <a:pt x="95173" y="627278"/>
                  </a:lnTo>
                  <a:lnTo>
                    <a:pt x="96024" y="603478"/>
                  </a:lnTo>
                  <a:lnTo>
                    <a:pt x="96558" y="605332"/>
                  </a:lnTo>
                  <a:lnTo>
                    <a:pt x="126199" y="596861"/>
                  </a:lnTo>
                  <a:lnTo>
                    <a:pt x="126199" y="589648"/>
                  </a:lnTo>
                  <a:lnTo>
                    <a:pt x="96202" y="598220"/>
                  </a:lnTo>
                  <a:lnTo>
                    <a:pt x="97866" y="551713"/>
                  </a:lnTo>
                  <a:lnTo>
                    <a:pt x="128041" y="550456"/>
                  </a:lnTo>
                  <a:lnTo>
                    <a:pt x="128041" y="543509"/>
                  </a:lnTo>
                  <a:lnTo>
                    <a:pt x="98107" y="544753"/>
                  </a:lnTo>
                  <a:lnTo>
                    <a:pt x="100037" y="490715"/>
                  </a:lnTo>
                  <a:lnTo>
                    <a:pt x="130238" y="494652"/>
                  </a:lnTo>
                  <a:lnTo>
                    <a:pt x="130238" y="487667"/>
                  </a:lnTo>
                  <a:lnTo>
                    <a:pt x="100291" y="483743"/>
                  </a:lnTo>
                  <a:lnTo>
                    <a:pt x="102247" y="429171"/>
                  </a:lnTo>
                  <a:lnTo>
                    <a:pt x="132562" y="436003"/>
                  </a:lnTo>
                  <a:lnTo>
                    <a:pt x="132562" y="428904"/>
                  </a:lnTo>
                  <a:lnTo>
                    <a:pt x="102501" y="422097"/>
                  </a:lnTo>
                  <a:lnTo>
                    <a:pt x="103784" y="386549"/>
                  </a:lnTo>
                  <a:lnTo>
                    <a:pt x="117208" y="344119"/>
                  </a:lnTo>
                  <a:lnTo>
                    <a:pt x="155359" y="306146"/>
                  </a:lnTo>
                  <a:lnTo>
                    <a:pt x="210997" y="288645"/>
                  </a:lnTo>
                  <a:lnTo>
                    <a:pt x="245376" y="287147"/>
                  </a:lnTo>
                  <a:lnTo>
                    <a:pt x="309308" y="299059"/>
                  </a:lnTo>
                  <a:lnTo>
                    <a:pt x="348208" y="324764"/>
                  </a:lnTo>
                  <a:lnTo>
                    <a:pt x="375767" y="381050"/>
                  </a:lnTo>
                  <a:lnTo>
                    <a:pt x="376910" y="629843"/>
                  </a:lnTo>
                  <a:lnTo>
                    <a:pt x="376910" y="361391"/>
                  </a:lnTo>
                  <a:lnTo>
                    <a:pt x="374840" y="354114"/>
                  </a:lnTo>
                  <a:lnTo>
                    <a:pt x="353771" y="321259"/>
                  </a:lnTo>
                  <a:lnTo>
                    <a:pt x="312864" y="293217"/>
                  </a:lnTo>
                  <a:lnTo>
                    <a:pt x="245554" y="280212"/>
                  </a:lnTo>
                  <a:lnTo>
                    <a:pt x="209765" y="281813"/>
                  </a:lnTo>
                  <a:lnTo>
                    <a:pt x="151612" y="300291"/>
                  </a:lnTo>
                  <a:lnTo>
                    <a:pt x="110972" y="340944"/>
                  </a:lnTo>
                  <a:lnTo>
                    <a:pt x="97472" y="379831"/>
                  </a:lnTo>
                  <a:lnTo>
                    <a:pt x="88201" y="628103"/>
                  </a:lnTo>
                  <a:lnTo>
                    <a:pt x="73494" y="629831"/>
                  </a:lnTo>
                  <a:lnTo>
                    <a:pt x="59537" y="626618"/>
                  </a:lnTo>
                  <a:lnTo>
                    <a:pt x="51384" y="624738"/>
                  </a:lnTo>
                  <a:lnTo>
                    <a:pt x="33820" y="619937"/>
                  </a:lnTo>
                  <a:lnTo>
                    <a:pt x="31788" y="619379"/>
                  </a:lnTo>
                  <a:lnTo>
                    <a:pt x="30797" y="619721"/>
                  </a:lnTo>
                  <a:lnTo>
                    <a:pt x="30073" y="619937"/>
                  </a:lnTo>
                  <a:lnTo>
                    <a:pt x="29603" y="619112"/>
                  </a:lnTo>
                  <a:lnTo>
                    <a:pt x="28816" y="618096"/>
                  </a:lnTo>
                  <a:lnTo>
                    <a:pt x="27444" y="617664"/>
                  </a:lnTo>
                  <a:lnTo>
                    <a:pt x="26352" y="616927"/>
                  </a:lnTo>
                  <a:lnTo>
                    <a:pt x="25400" y="615403"/>
                  </a:lnTo>
                  <a:lnTo>
                    <a:pt x="21882" y="609739"/>
                  </a:lnTo>
                  <a:lnTo>
                    <a:pt x="20815" y="608139"/>
                  </a:lnTo>
                  <a:lnTo>
                    <a:pt x="19443" y="607377"/>
                  </a:lnTo>
                  <a:lnTo>
                    <a:pt x="17932" y="607352"/>
                  </a:lnTo>
                  <a:lnTo>
                    <a:pt x="15138" y="607352"/>
                  </a:lnTo>
                  <a:lnTo>
                    <a:pt x="12750" y="609739"/>
                  </a:lnTo>
                  <a:lnTo>
                    <a:pt x="11137" y="611898"/>
                  </a:lnTo>
                  <a:lnTo>
                    <a:pt x="6883" y="615505"/>
                  </a:lnTo>
                  <a:lnTo>
                    <a:pt x="31470" y="74726"/>
                  </a:lnTo>
                  <a:lnTo>
                    <a:pt x="74866" y="43294"/>
                  </a:lnTo>
                  <a:lnTo>
                    <a:pt x="100558" y="83185"/>
                  </a:lnTo>
                  <a:lnTo>
                    <a:pt x="103416" y="63919"/>
                  </a:lnTo>
                  <a:lnTo>
                    <a:pt x="108508" y="29718"/>
                  </a:lnTo>
                  <a:lnTo>
                    <a:pt x="143725" y="22377"/>
                  </a:lnTo>
                  <a:lnTo>
                    <a:pt x="167843" y="48006"/>
                  </a:lnTo>
                  <a:lnTo>
                    <a:pt x="168732" y="68148"/>
                  </a:lnTo>
                  <a:lnTo>
                    <a:pt x="182702" y="66001"/>
                  </a:lnTo>
                  <a:lnTo>
                    <a:pt x="182753" y="60109"/>
                  </a:lnTo>
                  <a:lnTo>
                    <a:pt x="183248" y="13576"/>
                  </a:lnTo>
                  <a:lnTo>
                    <a:pt x="231876" y="12585"/>
                  </a:lnTo>
                  <a:lnTo>
                    <a:pt x="240855" y="38531"/>
                  </a:lnTo>
                  <a:lnTo>
                    <a:pt x="240220" y="62522"/>
                  </a:lnTo>
                  <a:lnTo>
                    <a:pt x="274967" y="63220"/>
                  </a:lnTo>
                  <a:lnTo>
                    <a:pt x="275170" y="56146"/>
                  </a:lnTo>
                  <a:lnTo>
                    <a:pt x="276631" y="6997"/>
                  </a:lnTo>
                  <a:lnTo>
                    <a:pt x="322910" y="7493"/>
                  </a:lnTo>
                  <a:lnTo>
                    <a:pt x="327355" y="60185"/>
                  </a:lnTo>
                  <a:lnTo>
                    <a:pt x="343357" y="61125"/>
                  </a:lnTo>
                  <a:lnTo>
                    <a:pt x="343598" y="53784"/>
                  </a:lnTo>
                  <a:lnTo>
                    <a:pt x="344004" y="41922"/>
                  </a:lnTo>
                  <a:lnTo>
                    <a:pt x="365569" y="11645"/>
                  </a:lnTo>
                  <a:lnTo>
                    <a:pt x="411632" y="17145"/>
                  </a:lnTo>
                  <a:lnTo>
                    <a:pt x="411632" y="68097"/>
                  </a:lnTo>
                  <a:lnTo>
                    <a:pt x="426834" y="44691"/>
                  </a:lnTo>
                  <a:lnTo>
                    <a:pt x="439305" y="25514"/>
                  </a:lnTo>
                  <a:lnTo>
                    <a:pt x="470255" y="36944"/>
                  </a:lnTo>
                  <a:lnTo>
                    <a:pt x="463181" y="89369"/>
                  </a:lnTo>
                  <a:lnTo>
                    <a:pt x="482282" y="64592"/>
                  </a:lnTo>
                  <a:lnTo>
                    <a:pt x="493039" y="50647"/>
                  </a:lnTo>
                  <a:lnTo>
                    <a:pt x="509079" y="63131"/>
                  </a:lnTo>
                  <a:lnTo>
                    <a:pt x="509778" y="74295"/>
                  </a:lnTo>
                  <a:lnTo>
                    <a:pt x="516547" y="73177"/>
                  </a:lnTo>
                  <a:lnTo>
                    <a:pt x="519607" y="108381"/>
                  </a:lnTo>
                  <a:lnTo>
                    <a:pt x="523252" y="116725"/>
                  </a:lnTo>
                  <a:lnTo>
                    <a:pt x="522312" y="120497"/>
                  </a:lnTo>
                  <a:lnTo>
                    <a:pt x="541312" y="605028"/>
                  </a:lnTo>
                  <a:lnTo>
                    <a:pt x="548259" y="604977"/>
                  </a:lnTo>
                  <a:lnTo>
                    <a:pt x="529285" y="121221"/>
                  </a:lnTo>
                  <a:lnTo>
                    <a:pt x="530567" y="116116"/>
                  </a:lnTo>
                  <a:lnTo>
                    <a:pt x="526427" y="106641"/>
                  </a:lnTo>
                  <a:lnTo>
                    <a:pt x="523506" y="73177"/>
                  </a:lnTo>
                  <a:lnTo>
                    <a:pt x="522897" y="66192"/>
                  </a:lnTo>
                  <a:lnTo>
                    <a:pt x="522808" y="65100"/>
                  </a:lnTo>
                  <a:lnTo>
                    <a:pt x="516229" y="66192"/>
                  </a:lnTo>
                  <a:lnTo>
                    <a:pt x="515810" y="59575"/>
                  </a:lnTo>
                  <a:lnTo>
                    <a:pt x="504329" y="50647"/>
                  </a:lnTo>
                  <a:lnTo>
                    <a:pt x="491807" y="40894"/>
                  </a:lnTo>
                  <a:lnTo>
                    <a:pt x="473532" y="64592"/>
                  </a:lnTo>
                  <a:lnTo>
                    <a:pt x="477875" y="32359"/>
                  </a:lnTo>
                  <a:lnTo>
                    <a:pt x="459333" y="25514"/>
                  </a:lnTo>
                  <a:lnTo>
                    <a:pt x="436511" y="17081"/>
                  </a:lnTo>
                  <a:lnTo>
                    <a:pt x="418579" y="44691"/>
                  </a:lnTo>
                  <a:lnTo>
                    <a:pt x="418579" y="11645"/>
                  </a:lnTo>
                  <a:lnTo>
                    <a:pt x="418579" y="10985"/>
                  </a:lnTo>
                  <a:lnTo>
                    <a:pt x="362305" y="4254"/>
                  </a:lnTo>
                  <a:lnTo>
                    <a:pt x="337134" y="39611"/>
                  </a:lnTo>
                  <a:lnTo>
                    <a:pt x="336664" y="53784"/>
                  </a:lnTo>
                  <a:lnTo>
                    <a:pt x="333756" y="53606"/>
                  </a:lnTo>
                  <a:lnTo>
                    <a:pt x="329831" y="6997"/>
                  </a:lnTo>
                  <a:lnTo>
                    <a:pt x="329298" y="622"/>
                  </a:lnTo>
                  <a:lnTo>
                    <a:pt x="269900" y="0"/>
                  </a:lnTo>
                  <a:lnTo>
                    <a:pt x="268236" y="56146"/>
                  </a:lnTo>
                  <a:lnTo>
                    <a:pt x="247345" y="55727"/>
                  </a:lnTo>
                  <a:lnTo>
                    <a:pt x="247827" y="37439"/>
                  </a:lnTo>
                  <a:lnTo>
                    <a:pt x="239217" y="12585"/>
                  </a:lnTo>
                  <a:lnTo>
                    <a:pt x="236778" y="5537"/>
                  </a:lnTo>
                  <a:lnTo>
                    <a:pt x="176390" y="6769"/>
                  </a:lnTo>
                  <a:lnTo>
                    <a:pt x="175831" y="60032"/>
                  </a:lnTo>
                  <a:lnTo>
                    <a:pt x="175323" y="60109"/>
                  </a:lnTo>
                  <a:lnTo>
                    <a:pt x="174663" y="45123"/>
                  </a:lnTo>
                  <a:lnTo>
                    <a:pt x="153250" y="22377"/>
                  </a:lnTo>
                  <a:lnTo>
                    <a:pt x="146113" y="14795"/>
                  </a:lnTo>
                  <a:lnTo>
                    <a:pt x="102349" y="23914"/>
                  </a:lnTo>
                  <a:lnTo>
                    <a:pt x="96405" y="63919"/>
                  </a:lnTo>
                  <a:lnTo>
                    <a:pt x="83121" y="43294"/>
                  </a:lnTo>
                  <a:lnTo>
                    <a:pt x="76733" y="33375"/>
                  </a:lnTo>
                  <a:lnTo>
                    <a:pt x="24688" y="71069"/>
                  </a:lnTo>
                  <a:lnTo>
                    <a:pt x="101" y="611898"/>
                  </a:lnTo>
                  <a:lnTo>
                    <a:pt x="0" y="616851"/>
                  </a:lnTo>
                  <a:lnTo>
                    <a:pt x="1651" y="629018"/>
                  </a:lnTo>
                  <a:lnTo>
                    <a:pt x="15938" y="616927"/>
                  </a:lnTo>
                  <a:lnTo>
                    <a:pt x="16522" y="616292"/>
                  </a:lnTo>
                  <a:lnTo>
                    <a:pt x="16725" y="616000"/>
                  </a:lnTo>
                  <a:lnTo>
                    <a:pt x="17145" y="615505"/>
                  </a:lnTo>
                  <a:lnTo>
                    <a:pt x="20167" y="620102"/>
                  </a:lnTo>
                  <a:lnTo>
                    <a:pt x="22110" y="622719"/>
                  </a:lnTo>
                  <a:lnTo>
                    <a:pt x="24231" y="623811"/>
                  </a:lnTo>
                  <a:lnTo>
                    <a:pt x="25946" y="627507"/>
                  </a:lnTo>
                  <a:lnTo>
                    <a:pt x="29235" y="627354"/>
                  </a:lnTo>
                  <a:lnTo>
                    <a:pt x="31940" y="626618"/>
                  </a:lnTo>
                  <a:lnTo>
                    <a:pt x="49695" y="631469"/>
                  </a:lnTo>
                  <a:lnTo>
                    <a:pt x="73101" y="636866"/>
                  </a:lnTo>
                  <a:lnTo>
                    <a:pt x="109016" y="632625"/>
                  </a:lnTo>
                  <a:lnTo>
                    <a:pt x="124358" y="629856"/>
                  </a:lnTo>
                  <a:lnTo>
                    <a:pt x="126339" y="628853"/>
                  </a:lnTo>
                  <a:lnTo>
                    <a:pt x="131940" y="627684"/>
                  </a:lnTo>
                  <a:lnTo>
                    <a:pt x="131940" y="627405"/>
                  </a:lnTo>
                  <a:lnTo>
                    <a:pt x="223189" y="598487"/>
                  </a:lnTo>
                  <a:lnTo>
                    <a:pt x="340309" y="601306"/>
                  </a:lnTo>
                  <a:lnTo>
                    <a:pt x="340131" y="630999"/>
                  </a:lnTo>
                  <a:lnTo>
                    <a:pt x="373176" y="636828"/>
                  </a:lnTo>
                  <a:lnTo>
                    <a:pt x="384086" y="636663"/>
                  </a:lnTo>
                  <a:lnTo>
                    <a:pt x="390982" y="636663"/>
                  </a:lnTo>
                  <a:lnTo>
                    <a:pt x="399084" y="638467"/>
                  </a:lnTo>
                  <a:lnTo>
                    <a:pt x="404647" y="640283"/>
                  </a:lnTo>
                  <a:lnTo>
                    <a:pt x="406666" y="640829"/>
                  </a:lnTo>
                  <a:lnTo>
                    <a:pt x="414515" y="640041"/>
                  </a:lnTo>
                  <a:lnTo>
                    <a:pt x="422249" y="641515"/>
                  </a:lnTo>
                  <a:lnTo>
                    <a:pt x="426554" y="641515"/>
                  </a:lnTo>
                  <a:lnTo>
                    <a:pt x="429158" y="640638"/>
                  </a:lnTo>
                  <a:lnTo>
                    <a:pt x="429348" y="640041"/>
                  </a:lnTo>
                  <a:lnTo>
                    <a:pt x="430479" y="636663"/>
                  </a:lnTo>
                  <a:lnTo>
                    <a:pt x="430898" y="635431"/>
                  </a:lnTo>
                  <a:lnTo>
                    <a:pt x="430949" y="634619"/>
                  </a:lnTo>
                  <a:lnTo>
                    <a:pt x="431279" y="629881"/>
                  </a:lnTo>
                  <a:lnTo>
                    <a:pt x="431419" y="629335"/>
                  </a:lnTo>
                  <a:lnTo>
                    <a:pt x="434568" y="629716"/>
                  </a:lnTo>
                  <a:lnTo>
                    <a:pt x="449414" y="630440"/>
                  </a:lnTo>
                  <a:lnTo>
                    <a:pt x="452869" y="631139"/>
                  </a:lnTo>
                  <a:lnTo>
                    <a:pt x="458635" y="630656"/>
                  </a:lnTo>
                  <a:lnTo>
                    <a:pt x="460044" y="630593"/>
                  </a:lnTo>
                  <a:lnTo>
                    <a:pt x="465493" y="634949"/>
                  </a:lnTo>
                  <a:lnTo>
                    <a:pt x="474472" y="635800"/>
                  </a:lnTo>
                  <a:lnTo>
                    <a:pt x="477037" y="635990"/>
                  </a:lnTo>
                  <a:lnTo>
                    <a:pt x="482244" y="633907"/>
                  </a:lnTo>
                  <a:lnTo>
                    <a:pt x="488708" y="630593"/>
                  </a:lnTo>
                  <a:lnTo>
                    <a:pt x="491159" y="629335"/>
                  </a:lnTo>
                  <a:lnTo>
                    <a:pt x="491921" y="628942"/>
                  </a:lnTo>
                  <a:lnTo>
                    <a:pt x="499465" y="625081"/>
                  </a:lnTo>
                  <a:lnTo>
                    <a:pt x="500151" y="624840"/>
                  </a:lnTo>
                  <a:lnTo>
                    <a:pt x="501472" y="624433"/>
                  </a:lnTo>
                  <a:lnTo>
                    <a:pt x="510362" y="622896"/>
                  </a:lnTo>
                  <a:lnTo>
                    <a:pt x="518629" y="621563"/>
                  </a:lnTo>
                  <a:lnTo>
                    <a:pt x="522224" y="623722"/>
                  </a:lnTo>
                  <a:lnTo>
                    <a:pt x="528447" y="625462"/>
                  </a:lnTo>
                  <a:lnTo>
                    <a:pt x="531787" y="621563"/>
                  </a:lnTo>
                  <a:lnTo>
                    <a:pt x="534746" y="618109"/>
                  </a:lnTo>
                  <a:lnTo>
                    <a:pt x="535825" y="616851"/>
                  </a:lnTo>
                  <a:lnTo>
                    <a:pt x="537806" y="613816"/>
                  </a:lnTo>
                  <a:lnTo>
                    <a:pt x="538924" y="611936"/>
                  </a:lnTo>
                  <a:lnTo>
                    <a:pt x="545236" y="612000"/>
                  </a:lnTo>
                  <a:lnTo>
                    <a:pt x="548449" y="609790"/>
                  </a:lnTo>
                  <a:close/>
                </a:path>
              </a:pathLst>
            </a:custGeom>
            <a:solidFill>
              <a:srgbClr val="FFFFFF"/>
            </a:solidFill>
          </p:spPr>
          <p:txBody>
            <a:bodyPr wrap="square" lIns="0" tIns="0" rIns="0" bIns="0" rtlCol="0"/>
            <a:lstStyle/>
            <a:p>
              <a:endParaRPr/>
            </a:p>
          </p:txBody>
        </p:sp>
        <p:pic>
          <p:nvPicPr>
            <p:cNvPr id="23" name="object 23"/>
            <p:cNvPicPr/>
            <p:nvPr/>
          </p:nvPicPr>
          <p:blipFill>
            <a:blip r:embed="rId9" cstate="print"/>
            <a:stretch>
              <a:fillRect/>
            </a:stretch>
          </p:blipFill>
          <p:spPr>
            <a:xfrm>
              <a:off x="1562823" y="6334982"/>
              <a:ext cx="102268" cy="100175"/>
            </a:xfrm>
            <a:prstGeom prst="rect">
              <a:avLst/>
            </a:prstGeom>
          </p:spPr>
        </p:pic>
        <p:sp>
          <p:nvSpPr>
            <p:cNvPr id="24" name="object 24"/>
            <p:cNvSpPr/>
            <p:nvPr/>
          </p:nvSpPr>
          <p:spPr>
            <a:xfrm>
              <a:off x="308940" y="6041986"/>
              <a:ext cx="1530350" cy="622935"/>
            </a:xfrm>
            <a:custGeom>
              <a:avLst/>
              <a:gdLst/>
              <a:ahLst/>
              <a:cxnLst/>
              <a:rect l="l" t="t" r="r" b="b"/>
              <a:pathLst>
                <a:path w="1530350" h="622934">
                  <a:moveTo>
                    <a:pt x="1136980" y="616572"/>
                  </a:moveTo>
                  <a:lnTo>
                    <a:pt x="882345" y="616572"/>
                  </a:lnTo>
                  <a:lnTo>
                    <a:pt x="882345" y="421894"/>
                  </a:lnTo>
                  <a:lnTo>
                    <a:pt x="917067" y="420065"/>
                  </a:lnTo>
                  <a:lnTo>
                    <a:pt x="918019" y="419481"/>
                  </a:lnTo>
                  <a:lnTo>
                    <a:pt x="919048" y="417652"/>
                  </a:lnTo>
                  <a:lnTo>
                    <a:pt x="919048" y="416534"/>
                  </a:lnTo>
                  <a:lnTo>
                    <a:pt x="719683" y="46850"/>
                  </a:lnTo>
                  <a:lnTo>
                    <a:pt x="718515" y="46202"/>
                  </a:lnTo>
                  <a:lnTo>
                    <a:pt x="716064" y="46456"/>
                  </a:lnTo>
                  <a:lnTo>
                    <a:pt x="715035" y="47282"/>
                  </a:lnTo>
                  <a:lnTo>
                    <a:pt x="706945" y="72885"/>
                  </a:lnTo>
                  <a:lnTo>
                    <a:pt x="697268" y="14757"/>
                  </a:lnTo>
                  <a:lnTo>
                    <a:pt x="696112" y="13716"/>
                  </a:lnTo>
                  <a:lnTo>
                    <a:pt x="693293" y="13462"/>
                  </a:lnTo>
                  <a:lnTo>
                    <a:pt x="691997" y="14376"/>
                  </a:lnTo>
                  <a:lnTo>
                    <a:pt x="675487" y="66078"/>
                  </a:lnTo>
                  <a:lnTo>
                    <a:pt x="666483" y="7073"/>
                  </a:lnTo>
                  <a:lnTo>
                    <a:pt x="665314" y="5994"/>
                  </a:lnTo>
                  <a:lnTo>
                    <a:pt x="662444" y="5753"/>
                  </a:lnTo>
                  <a:lnTo>
                    <a:pt x="661136" y="6731"/>
                  </a:lnTo>
                  <a:lnTo>
                    <a:pt x="645020" y="62395"/>
                  </a:lnTo>
                  <a:lnTo>
                    <a:pt x="635660" y="7061"/>
                  </a:lnTo>
                  <a:lnTo>
                    <a:pt x="634517" y="6019"/>
                  </a:lnTo>
                  <a:lnTo>
                    <a:pt x="631710" y="5765"/>
                  </a:lnTo>
                  <a:lnTo>
                    <a:pt x="630415" y="6654"/>
                  </a:lnTo>
                  <a:lnTo>
                    <a:pt x="612952" y="58928"/>
                  </a:lnTo>
                  <a:lnTo>
                    <a:pt x="602919" y="1282"/>
                  </a:lnTo>
                  <a:lnTo>
                    <a:pt x="601776" y="241"/>
                  </a:lnTo>
                  <a:lnTo>
                    <a:pt x="598982" y="0"/>
                  </a:lnTo>
                  <a:lnTo>
                    <a:pt x="597687" y="889"/>
                  </a:lnTo>
                  <a:lnTo>
                    <a:pt x="577049" y="62814"/>
                  </a:lnTo>
                  <a:lnTo>
                    <a:pt x="558330" y="6642"/>
                  </a:lnTo>
                  <a:lnTo>
                    <a:pt x="557009" y="5778"/>
                  </a:lnTo>
                  <a:lnTo>
                    <a:pt x="554189" y="6032"/>
                  </a:lnTo>
                  <a:lnTo>
                    <a:pt x="553046" y="7124"/>
                  </a:lnTo>
                  <a:lnTo>
                    <a:pt x="545172" y="62230"/>
                  </a:lnTo>
                  <a:lnTo>
                    <a:pt x="529513" y="10541"/>
                  </a:lnTo>
                  <a:lnTo>
                    <a:pt x="528180" y="9626"/>
                  </a:lnTo>
                  <a:lnTo>
                    <a:pt x="525335" y="9867"/>
                  </a:lnTo>
                  <a:lnTo>
                    <a:pt x="524167" y="10947"/>
                  </a:lnTo>
                  <a:lnTo>
                    <a:pt x="516547" y="64287"/>
                  </a:lnTo>
                  <a:lnTo>
                    <a:pt x="504583" y="16446"/>
                  </a:lnTo>
                  <a:lnTo>
                    <a:pt x="503313" y="15481"/>
                  </a:lnTo>
                  <a:lnTo>
                    <a:pt x="500443" y="15570"/>
                  </a:lnTo>
                  <a:lnTo>
                    <a:pt x="499237" y="16598"/>
                  </a:lnTo>
                  <a:lnTo>
                    <a:pt x="489851" y="66624"/>
                  </a:lnTo>
                  <a:lnTo>
                    <a:pt x="477583" y="22161"/>
                  </a:lnTo>
                  <a:lnTo>
                    <a:pt x="476288" y="21196"/>
                  </a:lnTo>
                  <a:lnTo>
                    <a:pt x="473417" y="21386"/>
                  </a:lnTo>
                  <a:lnTo>
                    <a:pt x="472224" y="22453"/>
                  </a:lnTo>
                  <a:lnTo>
                    <a:pt x="462368" y="83553"/>
                  </a:lnTo>
                  <a:lnTo>
                    <a:pt x="462330" y="353301"/>
                  </a:lnTo>
                  <a:lnTo>
                    <a:pt x="463702" y="354672"/>
                  </a:lnTo>
                  <a:lnTo>
                    <a:pt x="502310" y="354672"/>
                  </a:lnTo>
                  <a:lnTo>
                    <a:pt x="467474" y="412165"/>
                  </a:lnTo>
                  <a:lnTo>
                    <a:pt x="1295" y="433336"/>
                  </a:lnTo>
                  <a:lnTo>
                    <a:pt x="0" y="434682"/>
                  </a:lnTo>
                  <a:lnTo>
                    <a:pt x="0" y="540308"/>
                  </a:lnTo>
                  <a:lnTo>
                    <a:pt x="6121" y="540308"/>
                  </a:lnTo>
                  <a:lnTo>
                    <a:pt x="6121" y="439242"/>
                  </a:lnTo>
                  <a:lnTo>
                    <a:pt x="470408" y="418160"/>
                  </a:lnTo>
                  <a:lnTo>
                    <a:pt x="471335" y="417614"/>
                  </a:lnTo>
                  <a:lnTo>
                    <a:pt x="510933" y="352259"/>
                  </a:lnTo>
                  <a:lnTo>
                    <a:pt x="510959" y="351078"/>
                  </a:lnTo>
                  <a:lnTo>
                    <a:pt x="509866" y="349161"/>
                  </a:lnTo>
                  <a:lnTo>
                    <a:pt x="508850" y="348564"/>
                  </a:lnTo>
                  <a:lnTo>
                    <a:pt x="468452" y="348564"/>
                  </a:lnTo>
                  <a:lnTo>
                    <a:pt x="468452" y="84277"/>
                  </a:lnTo>
                  <a:lnTo>
                    <a:pt x="475805" y="38709"/>
                  </a:lnTo>
                  <a:lnTo>
                    <a:pt x="487845" y="82372"/>
                  </a:lnTo>
                  <a:lnTo>
                    <a:pt x="489115" y="83235"/>
                  </a:lnTo>
                  <a:lnTo>
                    <a:pt x="491972" y="83185"/>
                  </a:lnTo>
                  <a:lnTo>
                    <a:pt x="493166" y="82156"/>
                  </a:lnTo>
                  <a:lnTo>
                    <a:pt x="502399" y="32905"/>
                  </a:lnTo>
                  <a:lnTo>
                    <a:pt x="514756" y="82346"/>
                  </a:lnTo>
                  <a:lnTo>
                    <a:pt x="516064" y="83312"/>
                  </a:lnTo>
                  <a:lnTo>
                    <a:pt x="518985" y="83159"/>
                  </a:lnTo>
                  <a:lnTo>
                    <a:pt x="520192" y="82067"/>
                  </a:lnTo>
                  <a:lnTo>
                    <a:pt x="528078" y="26898"/>
                  </a:lnTo>
                  <a:lnTo>
                    <a:pt x="543737" y="78600"/>
                  </a:lnTo>
                  <a:lnTo>
                    <a:pt x="545058" y="79502"/>
                  </a:lnTo>
                  <a:lnTo>
                    <a:pt x="547916" y="79273"/>
                  </a:lnTo>
                  <a:lnTo>
                    <a:pt x="549071" y="78181"/>
                  </a:lnTo>
                  <a:lnTo>
                    <a:pt x="557072" y="22212"/>
                  </a:lnTo>
                  <a:lnTo>
                    <a:pt x="574560" y="74701"/>
                  </a:lnTo>
                  <a:lnTo>
                    <a:pt x="575729" y="75539"/>
                  </a:lnTo>
                  <a:lnTo>
                    <a:pt x="578370" y="75539"/>
                  </a:lnTo>
                  <a:lnTo>
                    <a:pt x="579539" y="74701"/>
                  </a:lnTo>
                  <a:lnTo>
                    <a:pt x="599211" y="15659"/>
                  </a:lnTo>
                  <a:lnTo>
                    <a:pt x="609244" y="73304"/>
                  </a:lnTo>
                  <a:lnTo>
                    <a:pt x="610387" y="74333"/>
                  </a:lnTo>
                  <a:lnTo>
                    <a:pt x="613168" y="74574"/>
                  </a:lnTo>
                  <a:lnTo>
                    <a:pt x="614464" y="73685"/>
                  </a:lnTo>
                  <a:lnTo>
                    <a:pt x="631901" y="21526"/>
                  </a:lnTo>
                  <a:lnTo>
                    <a:pt x="641451" y="78016"/>
                  </a:lnTo>
                  <a:lnTo>
                    <a:pt x="642632" y="79070"/>
                  </a:lnTo>
                  <a:lnTo>
                    <a:pt x="645477" y="79235"/>
                  </a:lnTo>
                  <a:lnTo>
                    <a:pt x="646772" y="78320"/>
                  </a:lnTo>
                  <a:lnTo>
                    <a:pt x="662749" y="23152"/>
                  </a:lnTo>
                  <a:lnTo>
                    <a:pt x="671626" y="81318"/>
                  </a:lnTo>
                  <a:lnTo>
                    <a:pt x="672782" y="82384"/>
                  </a:lnTo>
                  <a:lnTo>
                    <a:pt x="675627" y="82575"/>
                  </a:lnTo>
                  <a:lnTo>
                    <a:pt x="676922" y="81737"/>
                  </a:lnTo>
                  <a:lnTo>
                    <a:pt x="693547" y="29654"/>
                  </a:lnTo>
                  <a:lnTo>
                    <a:pt x="703249" y="87858"/>
                  </a:lnTo>
                  <a:lnTo>
                    <a:pt x="704405" y="88912"/>
                  </a:lnTo>
                  <a:lnTo>
                    <a:pt x="707224" y="89141"/>
                  </a:lnTo>
                  <a:lnTo>
                    <a:pt x="708520" y="88226"/>
                  </a:lnTo>
                  <a:lnTo>
                    <a:pt x="718324" y="57200"/>
                  </a:lnTo>
                  <a:lnTo>
                    <a:pt x="910882" y="414274"/>
                  </a:lnTo>
                  <a:lnTo>
                    <a:pt x="877493" y="416026"/>
                  </a:lnTo>
                  <a:lnTo>
                    <a:pt x="876223" y="417372"/>
                  </a:lnTo>
                  <a:lnTo>
                    <a:pt x="876223" y="621309"/>
                  </a:lnTo>
                  <a:lnTo>
                    <a:pt x="877595" y="622681"/>
                  </a:lnTo>
                  <a:lnTo>
                    <a:pt x="1136980" y="622681"/>
                  </a:lnTo>
                  <a:lnTo>
                    <a:pt x="1136980" y="616572"/>
                  </a:lnTo>
                  <a:close/>
                </a:path>
                <a:path w="1530350" h="622934">
                  <a:moveTo>
                    <a:pt x="1396136" y="288061"/>
                  </a:moveTo>
                  <a:lnTo>
                    <a:pt x="1389227" y="287528"/>
                  </a:lnTo>
                  <a:lnTo>
                    <a:pt x="1386624" y="321614"/>
                  </a:lnTo>
                  <a:lnTo>
                    <a:pt x="1393545" y="322135"/>
                  </a:lnTo>
                  <a:lnTo>
                    <a:pt x="1396136" y="288061"/>
                  </a:lnTo>
                  <a:close/>
                </a:path>
                <a:path w="1530350" h="622934">
                  <a:moveTo>
                    <a:pt x="1445361" y="296354"/>
                  </a:moveTo>
                  <a:lnTo>
                    <a:pt x="1439278" y="293014"/>
                  </a:lnTo>
                  <a:lnTo>
                    <a:pt x="1422006" y="324573"/>
                  </a:lnTo>
                  <a:lnTo>
                    <a:pt x="1428089" y="327914"/>
                  </a:lnTo>
                  <a:lnTo>
                    <a:pt x="1445361" y="296354"/>
                  </a:lnTo>
                  <a:close/>
                </a:path>
                <a:path w="1530350" h="622934">
                  <a:moveTo>
                    <a:pt x="1526755" y="599401"/>
                  </a:moveTo>
                  <a:lnTo>
                    <a:pt x="1490903" y="598563"/>
                  </a:lnTo>
                  <a:lnTo>
                    <a:pt x="1490738" y="605497"/>
                  </a:lnTo>
                  <a:lnTo>
                    <a:pt x="1526590" y="606336"/>
                  </a:lnTo>
                  <a:lnTo>
                    <a:pt x="1526755" y="599401"/>
                  </a:lnTo>
                  <a:close/>
                </a:path>
                <a:path w="1530350" h="622934">
                  <a:moveTo>
                    <a:pt x="1527695" y="400989"/>
                  </a:moveTo>
                  <a:lnTo>
                    <a:pt x="1527403" y="394055"/>
                  </a:lnTo>
                  <a:lnTo>
                    <a:pt x="1492135" y="395541"/>
                  </a:lnTo>
                  <a:lnTo>
                    <a:pt x="1492427" y="402475"/>
                  </a:lnTo>
                  <a:lnTo>
                    <a:pt x="1527695" y="400989"/>
                  </a:lnTo>
                  <a:close/>
                </a:path>
                <a:path w="1530350" h="622934">
                  <a:moveTo>
                    <a:pt x="1528445" y="555599"/>
                  </a:moveTo>
                  <a:lnTo>
                    <a:pt x="1492758" y="553974"/>
                  </a:lnTo>
                  <a:lnTo>
                    <a:pt x="1492440" y="560908"/>
                  </a:lnTo>
                  <a:lnTo>
                    <a:pt x="1528127" y="562533"/>
                  </a:lnTo>
                  <a:lnTo>
                    <a:pt x="1528445" y="555599"/>
                  </a:lnTo>
                  <a:close/>
                </a:path>
                <a:path w="1530350" h="622934">
                  <a:moveTo>
                    <a:pt x="1528445" y="458724"/>
                  </a:moveTo>
                  <a:lnTo>
                    <a:pt x="1528140" y="451789"/>
                  </a:lnTo>
                  <a:lnTo>
                    <a:pt x="1490827" y="453415"/>
                  </a:lnTo>
                  <a:lnTo>
                    <a:pt x="1491132" y="460349"/>
                  </a:lnTo>
                  <a:lnTo>
                    <a:pt x="1528445" y="458724"/>
                  </a:lnTo>
                  <a:close/>
                </a:path>
                <a:path w="1530350" h="622934">
                  <a:moveTo>
                    <a:pt x="1530070" y="506945"/>
                  </a:moveTo>
                  <a:lnTo>
                    <a:pt x="1486839" y="504888"/>
                  </a:lnTo>
                  <a:lnTo>
                    <a:pt x="1467675" y="504482"/>
                  </a:lnTo>
                  <a:lnTo>
                    <a:pt x="1467675" y="349440"/>
                  </a:lnTo>
                  <a:lnTo>
                    <a:pt x="1490370" y="322897"/>
                  </a:lnTo>
                  <a:lnTo>
                    <a:pt x="1485099" y="318389"/>
                  </a:lnTo>
                  <a:lnTo>
                    <a:pt x="1460741" y="346875"/>
                  </a:lnTo>
                  <a:lnTo>
                    <a:pt x="1460741" y="504342"/>
                  </a:lnTo>
                  <a:lnTo>
                    <a:pt x="1368183" y="502361"/>
                  </a:lnTo>
                  <a:lnTo>
                    <a:pt x="1368031" y="509295"/>
                  </a:lnTo>
                  <a:lnTo>
                    <a:pt x="1460741" y="511289"/>
                  </a:lnTo>
                  <a:lnTo>
                    <a:pt x="1460741" y="600544"/>
                  </a:lnTo>
                  <a:lnTo>
                    <a:pt x="1467675" y="600544"/>
                  </a:lnTo>
                  <a:lnTo>
                    <a:pt x="1467675" y="511441"/>
                  </a:lnTo>
                  <a:lnTo>
                    <a:pt x="1486598" y="511835"/>
                  </a:lnTo>
                  <a:lnTo>
                    <a:pt x="1529740" y="513880"/>
                  </a:lnTo>
                  <a:lnTo>
                    <a:pt x="1530070" y="506945"/>
                  </a:lnTo>
                  <a:close/>
                </a:path>
              </a:pathLst>
            </a:custGeom>
            <a:solidFill>
              <a:srgbClr val="FFFFFF"/>
            </a:solidFill>
          </p:spPr>
          <p:txBody>
            <a:bodyPr wrap="square" lIns="0" tIns="0" rIns="0" bIns="0" rtlCol="0"/>
            <a:lstStyle/>
            <a:p>
              <a:endParaRPr/>
            </a:p>
          </p:txBody>
        </p:sp>
      </p:grpSp>
      <p:sp>
        <p:nvSpPr>
          <p:cNvPr id="25" name="object 25"/>
          <p:cNvSpPr/>
          <p:nvPr/>
        </p:nvSpPr>
        <p:spPr>
          <a:xfrm>
            <a:off x="-2" y="6696628"/>
            <a:ext cx="250825" cy="8255"/>
          </a:xfrm>
          <a:custGeom>
            <a:avLst/>
            <a:gdLst/>
            <a:ahLst/>
            <a:cxnLst/>
            <a:rect l="l" t="t" r="r" b="b"/>
            <a:pathLst>
              <a:path w="250825" h="8254">
                <a:moveTo>
                  <a:pt x="38" y="0"/>
                </a:moveTo>
                <a:lnTo>
                  <a:pt x="0" y="6121"/>
                </a:lnTo>
                <a:lnTo>
                  <a:pt x="250520" y="7810"/>
                </a:lnTo>
                <a:lnTo>
                  <a:pt x="250558" y="1701"/>
                </a:lnTo>
                <a:lnTo>
                  <a:pt x="38" y="0"/>
                </a:lnTo>
                <a:close/>
              </a:path>
            </a:pathLst>
          </a:custGeom>
          <a:solidFill>
            <a:srgbClr val="FFFFFF"/>
          </a:solidFill>
        </p:spPr>
        <p:txBody>
          <a:bodyPr wrap="square" lIns="0" tIns="0" rIns="0" bIns="0" rtlCol="0"/>
          <a:lstStyle/>
          <a:p>
            <a:endParaRPr/>
          </a:p>
        </p:txBody>
      </p:sp>
      <p:grpSp>
        <p:nvGrpSpPr>
          <p:cNvPr id="26" name="object 26"/>
          <p:cNvGrpSpPr/>
          <p:nvPr/>
        </p:nvGrpSpPr>
        <p:grpSpPr>
          <a:xfrm>
            <a:off x="246456" y="5768987"/>
            <a:ext cx="945515" cy="938530"/>
            <a:chOff x="246456" y="5768987"/>
            <a:chExt cx="945515" cy="938530"/>
          </a:xfrm>
        </p:grpSpPr>
        <p:sp>
          <p:nvSpPr>
            <p:cNvPr id="27" name="object 27"/>
            <p:cNvSpPr/>
            <p:nvPr/>
          </p:nvSpPr>
          <p:spPr>
            <a:xfrm>
              <a:off x="246456" y="5769000"/>
              <a:ext cx="847725" cy="935355"/>
            </a:xfrm>
            <a:custGeom>
              <a:avLst/>
              <a:gdLst/>
              <a:ahLst/>
              <a:cxnLst/>
              <a:rect l="l" t="t" r="r" b="b"/>
              <a:pathLst>
                <a:path w="847725" h="935354">
                  <a:moveTo>
                    <a:pt x="401586" y="900176"/>
                  </a:moveTo>
                  <a:lnTo>
                    <a:pt x="400799" y="889254"/>
                  </a:lnTo>
                  <a:lnTo>
                    <a:pt x="400507" y="880325"/>
                  </a:lnTo>
                  <a:lnTo>
                    <a:pt x="398843" y="872007"/>
                  </a:lnTo>
                  <a:lnTo>
                    <a:pt x="396392" y="865873"/>
                  </a:lnTo>
                  <a:lnTo>
                    <a:pt x="396582" y="864450"/>
                  </a:lnTo>
                  <a:lnTo>
                    <a:pt x="398056" y="863282"/>
                  </a:lnTo>
                  <a:lnTo>
                    <a:pt x="398132" y="822604"/>
                  </a:lnTo>
                  <a:lnTo>
                    <a:pt x="397217" y="815301"/>
                  </a:lnTo>
                  <a:lnTo>
                    <a:pt x="396201" y="805116"/>
                  </a:lnTo>
                  <a:lnTo>
                    <a:pt x="392645" y="799782"/>
                  </a:lnTo>
                  <a:lnTo>
                    <a:pt x="390652" y="798233"/>
                  </a:lnTo>
                  <a:lnTo>
                    <a:pt x="390296" y="797953"/>
                  </a:lnTo>
                  <a:lnTo>
                    <a:pt x="377926" y="796404"/>
                  </a:lnTo>
                  <a:lnTo>
                    <a:pt x="364032" y="796378"/>
                  </a:lnTo>
                  <a:lnTo>
                    <a:pt x="361569" y="792772"/>
                  </a:lnTo>
                  <a:lnTo>
                    <a:pt x="357746" y="791578"/>
                  </a:lnTo>
                  <a:lnTo>
                    <a:pt x="333184" y="797725"/>
                  </a:lnTo>
                  <a:lnTo>
                    <a:pt x="327113" y="799871"/>
                  </a:lnTo>
                  <a:lnTo>
                    <a:pt x="295770" y="807504"/>
                  </a:lnTo>
                  <a:lnTo>
                    <a:pt x="293738" y="806284"/>
                  </a:lnTo>
                  <a:lnTo>
                    <a:pt x="283540" y="799985"/>
                  </a:lnTo>
                  <a:lnTo>
                    <a:pt x="272516" y="801116"/>
                  </a:lnTo>
                  <a:lnTo>
                    <a:pt x="267017" y="803275"/>
                  </a:lnTo>
                  <a:lnTo>
                    <a:pt x="259232" y="803681"/>
                  </a:lnTo>
                  <a:lnTo>
                    <a:pt x="251206" y="804227"/>
                  </a:lnTo>
                  <a:lnTo>
                    <a:pt x="244436" y="804938"/>
                  </a:lnTo>
                  <a:lnTo>
                    <a:pt x="238467" y="805764"/>
                  </a:lnTo>
                  <a:lnTo>
                    <a:pt x="218960" y="808799"/>
                  </a:lnTo>
                  <a:lnTo>
                    <a:pt x="207340" y="810260"/>
                  </a:lnTo>
                  <a:lnTo>
                    <a:pt x="200761" y="810933"/>
                  </a:lnTo>
                  <a:lnTo>
                    <a:pt x="183629" y="809129"/>
                  </a:lnTo>
                  <a:lnTo>
                    <a:pt x="166738" y="806792"/>
                  </a:lnTo>
                  <a:lnTo>
                    <a:pt x="138899" y="808062"/>
                  </a:lnTo>
                  <a:lnTo>
                    <a:pt x="129781" y="809561"/>
                  </a:lnTo>
                  <a:lnTo>
                    <a:pt x="129501" y="809561"/>
                  </a:lnTo>
                  <a:lnTo>
                    <a:pt x="129006" y="809790"/>
                  </a:lnTo>
                  <a:lnTo>
                    <a:pt x="127406" y="810374"/>
                  </a:lnTo>
                  <a:lnTo>
                    <a:pt x="119253" y="811187"/>
                  </a:lnTo>
                  <a:lnTo>
                    <a:pt x="108229" y="812761"/>
                  </a:lnTo>
                  <a:lnTo>
                    <a:pt x="97878" y="811174"/>
                  </a:lnTo>
                  <a:lnTo>
                    <a:pt x="94297" y="810552"/>
                  </a:lnTo>
                  <a:lnTo>
                    <a:pt x="85178" y="808964"/>
                  </a:lnTo>
                  <a:lnTo>
                    <a:pt x="83083" y="808824"/>
                  </a:lnTo>
                  <a:lnTo>
                    <a:pt x="81432" y="806780"/>
                  </a:lnTo>
                  <a:lnTo>
                    <a:pt x="72440" y="807605"/>
                  </a:lnTo>
                  <a:lnTo>
                    <a:pt x="64249" y="807885"/>
                  </a:lnTo>
                  <a:lnTo>
                    <a:pt x="61747" y="809129"/>
                  </a:lnTo>
                  <a:lnTo>
                    <a:pt x="60515" y="809675"/>
                  </a:lnTo>
                  <a:lnTo>
                    <a:pt x="43827" y="809955"/>
                  </a:lnTo>
                  <a:lnTo>
                    <a:pt x="39687" y="810552"/>
                  </a:lnTo>
                  <a:lnTo>
                    <a:pt x="32651" y="810133"/>
                  </a:lnTo>
                  <a:lnTo>
                    <a:pt x="21120" y="813003"/>
                  </a:lnTo>
                  <a:lnTo>
                    <a:pt x="19710" y="820788"/>
                  </a:lnTo>
                  <a:lnTo>
                    <a:pt x="17005" y="831062"/>
                  </a:lnTo>
                  <a:lnTo>
                    <a:pt x="13284" y="834796"/>
                  </a:lnTo>
                  <a:lnTo>
                    <a:pt x="7048" y="837095"/>
                  </a:lnTo>
                  <a:lnTo>
                    <a:pt x="5041" y="839292"/>
                  </a:lnTo>
                  <a:lnTo>
                    <a:pt x="7035" y="852284"/>
                  </a:lnTo>
                  <a:lnTo>
                    <a:pt x="7302" y="862990"/>
                  </a:lnTo>
                  <a:lnTo>
                    <a:pt x="8305" y="878154"/>
                  </a:lnTo>
                  <a:lnTo>
                    <a:pt x="7289" y="887361"/>
                  </a:lnTo>
                  <a:lnTo>
                    <a:pt x="2476" y="898067"/>
                  </a:lnTo>
                  <a:lnTo>
                    <a:pt x="2514" y="902995"/>
                  </a:lnTo>
                  <a:lnTo>
                    <a:pt x="2819" y="906995"/>
                  </a:lnTo>
                  <a:lnTo>
                    <a:pt x="2882" y="909967"/>
                  </a:lnTo>
                  <a:lnTo>
                    <a:pt x="2133" y="919810"/>
                  </a:lnTo>
                  <a:lnTo>
                    <a:pt x="1752" y="922108"/>
                  </a:lnTo>
                  <a:lnTo>
                    <a:pt x="1752" y="929043"/>
                  </a:lnTo>
                  <a:lnTo>
                    <a:pt x="0" y="932091"/>
                  </a:lnTo>
                  <a:lnTo>
                    <a:pt x="5245" y="935240"/>
                  </a:lnTo>
                  <a:lnTo>
                    <a:pt x="7874" y="930808"/>
                  </a:lnTo>
                  <a:lnTo>
                    <a:pt x="7950" y="922108"/>
                  </a:lnTo>
                  <a:lnTo>
                    <a:pt x="8216" y="920546"/>
                  </a:lnTo>
                  <a:lnTo>
                    <a:pt x="9093" y="908989"/>
                  </a:lnTo>
                  <a:lnTo>
                    <a:pt x="8648" y="902995"/>
                  </a:lnTo>
                  <a:lnTo>
                    <a:pt x="8597" y="899375"/>
                  </a:lnTo>
                  <a:lnTo>
                    <a:pt x="13131" y="889254"/>
                  </a:lnTo>
                  <a:lnTo>
                    <a:pt x="13258" y="888936"/>
                  </a:lnTo>
                  <a:lnTo>
                    <a:pt x="14452" y="878293"/>
                  </a:lnTo>
                  <a:lnTo>
                    <a:pt x="13423" y="862990"/>
                  </a:lnTo>
                  <a:lnTo>
                    <a:pt x="13144" y="851738"/>
                  </a:lnTo>
                  <a:lnTo>
                    <a:pt x="11722" y="842518"/>
                  </a:lnTo>
                  <a:lnTo>
                    <a:pt x="12065" y="841908"/>
                  </a:lnTo>
                  <a:lnTo>
                    <a:pt x="12204" y="841705"/>
                  </a:lnTo>
                  <a:lnTo>
                    <a:pt x="16662" y="840066"/>
                  </a:lnTo>
                  <a:lnTo>
                    <a:pt x="22745" y="833983"/>
                  </a:lnTo>
                  <a:lnTo>
                    <a:pt x="25450" y="822604"/>
                  </a:lnTo>
                  <a:lnTo>
                    <a:pt x="26403" y="817981"/>
                  </a:lnTo>
                  <a:lnTo>
                    <a:pt x="33223" y="816279"/>
                  </a:lnTo>
                  <a:lnTo>
                    <a:pt x="39941" y="816698"/>
                  </a:lnTo>
                  <a:lnTo>
                    <a:pt x="42824" y="816279"/>
                  </a:lnTo>
                  <a:lnTo>
                    <a:pt x="44323" y="816063"/>
                  </a:lnTo>
                  <a:lnTo>
                    <a:pt x="57912" y="815835"/>
                  </a:lnTo>
                  <a:lnTo>
                    <a:pt x="62293" y="815708"/>
                  </a:lnTo>
                  <a:lnTo>
                    <a:pt x="65747" y="813981"/>
                  </a:lnTo>
                  <a:lnTo>
                    <a:pt x="66433" y="813930"/>
                  </a:lnTo>
                  <a:lnTo>
                    <a:pt x="72834" y="813714"/>
                  </a:lnTo>
                  <a:lnTo>
                    <a:pt x="77177" y="813320"/>
                  </a:lnTo>
                  <a:lnTo>
                    <a:pt x="78016" y="813269"/>
                  </a:lnTo>
                  <a:lnTo>
                    <a:pt x="78524" y="813308"/>
                  </a:lnTo>
                  <a:lnTo>
                    <a:pt x="79121" y="814146"/>
                  </a:lnTo>
                  <a:lnTo>
                    <a:pt x="80187" y="814908"/>
                  </a:lnTo>
                  <a:lnTo>
                    <a:pt x="83667" y="814908"/>
                  </a:lnTo>
                  <a:lnTo>
                    <a:pt x="96977" y="817232"/>
                  </a:lnTo>
                  <a:lnTo>
                    <a:pt x="108191" y="818946"/>
                  </a:lnTo>
                  <a:lnTo>
                    <a:pt x="120053" y="817257"/>
                  </a:lnTo>
                  <a:lnTo>
                    <a:pt x="127406" y="816521"/>
                  </a:lnTo>
                  <a:lnTo>
                    <a:pt x="129921" y="815949"/>
                  </a:lnTo>
                  <a:lnTo>
                    <a:pt x="166458" y="812939"/>
                  </a:lnTo>
                  <a:lnTo>
                    <a:pt x="182905" y="815200"/>
                  </a:lnTo>
                  <a:lnTo>
                    <a:pt x="200888" y="817092"/>
                  </a:lnTo>
                  <a:lnTo>
                    <a:pt x="239306" y="811822"/>
                  </a:lnTo>
                  <a:lnTo>
                    <a:pt x="245148" y="811022"/>
                  </a:lnTo>
                  <a:lnTo>
                    <a:pt x="246049" y="810933"/>
                  </a:lnTo>
                  <a:lnTo>
                    <a:pt x="251739" y="810336"/>
                  </a:lnTo>
                  <a:lnTo>
                    <a:pt x="259549" y="809790"/>
                  </a:lnTo>
                  <a:lnTo>
                    <a:pt x="267703" y="809371"/>
                  </a:lnTo>
                  <a:lnTo>
                    <a:pt x="269938" y="808697"/>
                  </a:lnTo>
                  <a:lnTo>
                    <a:pt x="273964" y="807123"/>
                  </a:lnTo>
                  <a:lnTo>
                    <a:pt x="282092" y="806284"/>
                  </a:lnTo>
                  <a:lnTo>
                    <a:pt x="290639" y="811555"/>
                  </a:lnTo>
                  <a:lnTo>
                    <a:pt x="294792" y="814031"/>
                  </a:lnTo>
                  <a:lnTo>
                    <a:pt x="316115" y="808799"/>
                  </a:lnTo>
                  <a:lnTo>
                    <a:pt x="321475" y="807504"/>
                  </a:lnTo>
                  <a:lnTo>
                    <a:pt x="328853" y="805751"/>
                  </a:lnTo>
                  <a:lnTo>
                    <a:pt x="334949" y="803592"/>
                  </a:lnTo>
                  <a:lnTo>
                    <a:pt x="351053" y="799566"/>
                  </a:lnTo>
                  <a:lnTo>
                    <a:pt x="357911" y="798233"/>
                  </a:lnTo>
                  <a:lnTo>
                    <a:pt x="360756" y="802500"/>
                  </a:lnTo>
                  <a:lnTo>
                    <a:pt x="377380" y="802500"/>
                  </a:lnTo>
                  <a:lnTo>
                    <a:pt x="387997" y="803833"/>
                  </a:lnTo>
                  <a:lnTo>
                    <a:pt x="390271" y="807237"/>
                  </a:lnTo>
                  <a:lnTo>
                    <a:pt x="391172" y="816279"/>
                  </a:lnTo>
                  <a:lnTo>
                    <a:pt x="391960" y="822604"/>
                  </a:lnTo>
                  <a:lnTo>
                    <a:pt x="391934" y="859028"/>
                  </a:lnTo>
                  <a:lnTo>
                    <a:pt x="391858" y="860069"/>
                  </a:lnTo>
                  <a:lnTo>
                    <a:pt x="390944" y="861060"/>
                  </a:lnTo>
                  <a:lnTo>
                    <a:pt x="390042" y="866457"/>
                  </a:lnTo>
                  <a:lnTo>
                    <a:pt x="392950" y="873747"/>
                  </a:lnTo>
                  <a:lnTo>
                    <a:pt x="394411" y="881024"/>
                  </a:lnTo>
                  <a:lnTo>
                    <a:pt x="394665" y="889254"/>
                  </a:lnTo>
                  <a:lnTo>
                    <a:pt x="395211" y="896899"/>
                  </a:lnTo>
                  <a:lnTo>
                    <a:pt x="395033" y="898956"/>
                  </a:lnTo>
                  <a:lnTo>
                    <a:pt x="394843" y="899972"/>
                  </a:lnTo>
                  <a:lnTo>
                    <a:pt x="393471" y="899972"/>
                  </a:lnTo>
                  <a:lnTo>
                    <a:pt x="393496" y="908989"/>
                  </a:lnTo>
                  <a:lnTo>
                    <a:pt x="393611" y="918006"/>
                  </a:lnTo>
                  <a:lnTo>
                    <a:pt x="393712" y="922108"/>
                  </a:lnTo>
                  <a:lnTo>
                    <a:pt x="393827" y="926490"/>
                  </a:lnTo>
                  <a:lnTo>
                    <a:pt x="394208" y="933919"/>
                  </a:lnTo>
                  <a:lnTo>
                    <a:pt x="400316" y="933411"/>
                  </a:lnTo>
                  <a:lnTo>
                    <a:pt x="399935" y="926490"/>
                  </a:lnTo>
                  <a:lnTo>
                    <a:pt x="399719" y="918006"/>
                  </a:lnTo>
                  <a:lnTo>
                    <a:pt x="399592" y="904392"/>
                  </a:lnTo>
                  <a:lnTo>
                    <a:pt x="400634" y="902995"/>
                  </a:lnTo>
                  <a:lnTo>
                    <a:pt x="401586" y="900176"/>
                  </a:lnTo>
                  <a:close/>
                </a:path>
                <a:path w="847725" h="935354">
                  <a:moveTo>
                    <a:pt x="847572" y="275209"/>
                  </a:moveTo>
                  <a:lnTo>
                    <a:pt x="831049" y="261797"/>
                  </a:lnTo>
                  <a:lnTo>
                    <a:pt x="831049" y="269697"/>
                  </a:lnTo>
                  <a:lnTo>
                    <a:pt x="636397" y="242671"/>
                  </a:lnTo>
                  <a:lnTo>
                    <a:pt x="461137" y="282536"/>
                  </a:lnTo>
                  <a:lnTo>
                    <a:pt x="551129" y="200482"/>
                  </a:lnTo>
                  <a:lnTo>
                    <a:pt x="639483" y="183235"/>
                  </a:lnTo>
                  <a:lnTo>
                    <a:pt x="746810" y="201256"/>
                  </a:lnTo>
                  <a:lnTo>
                    <a:pt x="831049" y="269697"/>
                  </a:lnTo>
                  <a:lnTo>
                    <a:pt x="831049" y="261797"/>
                  </a:lnTo>
                  <a:lnTo>
                    <a:pt x="750658" y="196481"/>
                  </a:lnTo>
                  <a:lnTo>
                    <a:pt x="669391" y="0"/>
                  </a:lnTo>
                  <a:lnTo>
                    <a:pt x="662774" y="0"/>
                  </a:lnTo>
                  <a:lnTo>
                    <a:pt x="743178" y="194437"/>
                  </a:lnTo>
                  <a:lnTo>
                    <a:pt x="639394" y="177025"/>
                  </a:lnTo>
                  <a:lnTo>
                    <a:pt x="554482" y="193598"/>
                  </a:lnTo>
                  <a:lnTo>
                    <a:pt x="626935" y="0"/>
                  </a:lnTo>
                  <a:lnTo>
                    <a:pt x="620407" y="0"/>
                  </a:lnTo>
                  <a:lnTo>
                    <a:pt x="547103" y="195872"/>
                  </a:lnTo>
                  <a:lnTo>
                    <a:pt x="443598" y="290245"/>
                  </a:lnTo>
                  <a:lnTo>
                    <a:pt x="497255" y="297459"/>
                  </a:lnTo>
                  <a:lnTo>
                    <a:pt x="515454" y="339686"/>
                  </a:lnTo>
                  <a:lnTo>
                    <a:pt x="257340" y="382943"/>
                  </a:lnTo>
                  <a:lnTo>
                    <a:pt x="257340" y="373570"/>
                  </a:lnTo>
                  <a:lnTo>
                    <a:pt x="263169" y="373570"/>
                  </a:lnTo>
                  <a:lnTo>
                    <a:pt x="263169" y="368185"/>
                  </a:lnTo>
                  <a:lnTo>
                    <a:pt x="263169" y="366280"/>
                  </a:lnTo>
                  <a:lnTo>
                    <a:pt x="263169" y="360172"/>
                  </a:lnTo>
                  <a:lnTo>
                    <a:pt x="257060" y="360172"/>
                  </a:lnTo>
                  <a:lnTo>
                    <a:pt x="257060" y="366280"/>
                  </a:lnTo>
                  <a:lnTo>
                    <a:pt x="257060" y="367461"/>
                  </a:lnTo>
                  <a:lnTo>
                    <a:pt x="251218" y="367461"/>
                  </a:lnTo>
                  <a:lnTo>
                    <a:pt x="251218" y="368185"/>
                  </a:lnTo>
                  <a:lnTo>
                    <a:pt x="244208" y="368185"/>
                  </a:lnTo>
                  <a:lnTo>
                    <a:pt x="244208" y="367004"/>
                  </a:lnTo>
                  <a:lnTo>
                    <a:pt x="250774" y="367004"/>
                  </a:lnTo>
                  <a:lnTo>
                    <a:pt x="250774" y="366280"/>
                  </a:lnTo>
                  <a:lnTo>
                    <a:pt x="257060" y="366280"/>
                  </a:lnTo>
                  <a:lnTo>
                    <a:pt x="257060" y="360172"/>
                  </a:lnTo>
                  <a:lnTo>
                    <a:pt x="255879" y="360172"/>
                  </a:lnTo>
                  <a:lnTo>
                    <a:pt x="255879" y="348488"/>
                  </a:lnTo>
                  <a:lnTo>
                    <a:pt x="244652" y="348488"/>
                  </a:lnTo>
                  <a:lnTo>
                    <a:pt x="244652" y="360895"/>
                  </a:lnTo>
                  <a:lnTo>
                    <a:pt x="238086" y="360895"/>
                  </a:lnTo>
                  <a:lnTo>
                    <a:pt x="238086" y="374294"/>
                  </a:lnTo>
                  <a:lnTo>
                    <a:pt x="246113" y="374294"/>
                  </a:lnTo>
                  <a:lnTo>
                    <a:pt x="246113" y="389267"/>
                  </a:lnTo>
                  <a:lnTo>
                    <a:pt x="35534" y="697826"/>
                  </a:lnTo>
                  <a:lnTo>
                    <a:pt x="62280" y="749871"/>
                  </a:lnTo>
                  <a:lnTo>
                    <a:pt x="67729" y="747077"/>
                  </a:lnTo>
                  <a:lnTo>
                    <a:pt x="42633" y="698271"/>
                  </a:lnTo>
                  <a:lnTo>
                    <a:pt x="252234" y="391160"/>
                  </a:lnTo>
                  <a:lnTo>
                    <a:pt x="252234" y="390004"/>
                  </a:lnTo>
                  <a:lnTo>
                    <a:pt x="294373" y="382943"/>
                  </a:lnTo>
                  <a:lnTo>
                    <a:pt x="524154" y="344436"/>
                  </a:lnTo>
                  <a:lnTo>
                    <a:pt x="501510" y="291846"/>
                  </a:lnTo>
                  <a:lnTo>
                    <a:pt x="467715" y="287312"/>
                  </a:lnTo>
                  <a:lnTo>
                    <a:pt x="636663" y="248881"/>
                  </a:lnTo>
                  <a:lnTo>
                    <a:pt x="829144" y="275602"/>
                  </a:lnTo>
                  <a:lnTo>
                    <a:pt x="786511" y="291579"/>
                  </a:lnTo>
                  <a:lnTo>
                    <a:pt x="777138" y="321462"/>
                  </a:lnTo>
                  <a:lnTo>
                    <a:pt x="782980" y="323278"/>
                  </a:lnTo>
                  <a:lnTo>
                    <a:pt x="791451" y="296265"/>
                  </a:lnTo>
                  <a:lnTo>
                    <a:pt x="847572" y="275209"/>
                  </a:lnTo>
                  <a:close/>
                </a:path>
              </a:pathLst>
            </a:custGeom>
            <a:solidFill>
              <a:srgbClr val="FFFFFF"/>
            </a:solidFill>
          </p:spPr>
          <p:txBody>
            <a:bodyPr wrap="square" lIns="0" tIns="0" rIns="0" bIns="0" rtlCol="0"/>
            <a:lstStyle/>
            <a:p>
              <a:endParaRPr/>
            </a:p>
          </p:txBody>
        </p:sp>
        <p:pic>
          <p:nvPicPr>
            <p:cNvPr id="28" name="object 28"/>
            <p:cNvPicPr/>
            <p:nvPr/>
          </p:nvPicPr>
          <p:blipFill>
            <a:blip r:embed="rId10" cstate="print"/>
            <a:stretch>
              <a:fillRect/>
            </a:stretch>
          </p:blipFill>
          <p:spPr>
            <a:xfrm>
              <a:off x="643514" y="6457123"/>
              <a:ext cx="137490" cy="249821"/>
            </a:xfrm>
            <a:prstGeom prst="rect">
              <a:avLst/>
            </a:prstGeom>
          </p:spPr>
        </p:pic>
        <p:sp>
          <p:nvSpPr>
            <p:cNvPr id="29" name="object 29"/>
            <p:cNvSpPr/>
            <p:nvPr/>
          </p:nvSpPr>
          <p:spPr>
            <a:xfrm>
              <a:off x="813634" y="6114446"/>
              <a:ext cx="76835" cy="323850"/>
            </a:xfrm>
            <a:custGeom>
              <a:avLst/>
              <a:gdLst/>
              <a:ahLst/>
              <a:cxnLst/>
              <a:rect l="l" t="t" r="r" b="b"/>
              <a:pathLst>
                <a:path w="76834" h="323850">
                  <a:moveTo>
                    <a:pt x="75425" y="0"/>
                  </a:moveTo>
                  <a:lnTo>
                    <a:pt x="69303" y="38"/>
                  </a:lnTo>
                  <a:lnTo>
                    <a:pt x="70650" y="314642"/>
                  </a:lnTo>
                  <a:lnTo>
                    <a:pt x="6121" y="317309"/>
                  </a:lnTo>
                  <a:lnTo>
                    <a:pt x="6121" y="279158"/>
                  </a:lnTo>
                  <a:lnTo>
                    <a:pt x="0" y="279158"/>
                  </a:lnTo>
                  <a:lnTo>
                    <a:pt x="0" y="323684"/>
                  </a:lnTo>
                  <a:lnTo>
                    <a:pt x="76796" y="320509"/>
                  </a:lnTo>
                  <a:lnTo>
                    <a:pt x="75425" y="0"/>
                  </a:lnTo>
                  <a:close/>
                </a:path>
              </a:pathLst>
            </a:custGeom>
            <a:solidFill>
              <a:srgbClr val="FFFFFF"/>
            </a:solidFill>
          </p:spPr>
          <p:txBody>
            <a:bodyPr wrap="square" lIns="0" tIns="0" rIns="0" bIns="0" rtlCol="0"/>
            <a:lstStyle/>
            <a:p>
              <a:endParaRPr/>
            </a:p>
          </p:txBody>
        </p:sp>
        <p:pic>
          <p:nvPicPr>
            <p:cNvPr id="30" name="object 30"/>
            <p:cNvPicPr/>
            <p:nvPr/>
          </p:nvPicPr>
          <p:blipFill>
            <a:blip r:embed="rId11" cstate="print"/>
            <a:stretch>
              <a:fillRect/>
            </a:stretch>
          </p:blipFill>
          <p:spPr>
            <a:xfrm>
              <a:off x="905628" y="6125464"/>
              <a:ext cx="157213" cy="199501"/>
            </a:xfrm>
            <a:prstGeom prst="rect">
              <a:avLst/>
            </a:prstGeom>
          </p:spPr>
        </p:pic>
        <p:sp>
          <p:nvSpPr>
            <p:cNvPr id="31" name="object 31"/>
            <p:cNvSpPr/>
            <p:nvPr/>
          </p:nvSpPr>
          <p:spPr>
            <a:xfrm>
              <a:off x="777240" y="6328460"/>
              <a:ext cx="412115" cy="370205"/>
            </a:xfrm>
            <a:custGeom>
              <a:avLst/>
              <a:gdLst/>
              <a:ahLst/>
              <a:cxnLst/>
              <a:rect l="l" t="t" r="r" b="b"/>
              <a:pathLst>
                <a:path w="412115" h="370204">
                  <a:moveTo>
                    <a:pt x="411734" y="336118"/>
                  </a:moveTo>
                  <a:lnTo>
                    <a:pt x="411391" y="334759"/>
                  </a:lnTo>
                  <a:lnTo>
                    <a:pt x="411276" y="334314"/>
                  </a:lnTo>
                  <a:lnTo>
                    <a:pt x="410248" y="330187"/>
                  </a:lnTo>
                  <a:lnTo>
                    <a:pt x="401586" y="332333"/>
                  </a:lnTo>
                  <a:lnTo>
                    <a:pt x="395655" y="333044"/>
                  </a:lnTo>
                  <a:lnTo>
                    <a:pt x="381850" y="334314"/>
                  </a:lnTo>
                  <a:lnTo>
                    <a:pt x="379818" y="333641"/>
                  </a:lnTo>
                  <a:lnTo>
                    <a:pt x="366141" y="334759"/>
                  </a:lnTo>
                  <a:lnTo>
                    <a:pt x="364680" y="334467"/>
                  </a:lnTo>
                  <a:lnTo>
                    <a:pt x="362204" y="333971"/>
                  </a:lnTo>
                  <a:lnTo>
                    <a:pt x="361251" y="333781"/>
                  </a:lnTo>
                  <a:lnTo>
                    <a:pt x="358216" y="333171"/>
                  </a:lnTo>
                  <a:lnTo>
                    <a:pt x="354736" y="332676"/>
                  </a:lnTo>
                  <a:lnTo>
                    <a:pt x="338721" y="332384"/>
                  </a:lnTo>
                  <a:lnTo>
                    <a:pt x="318325" y="330758"/>
                  </a:lnTo>
                  <a:lnTo>
                    <a:pt x="316852" y="330962"/>
                  </a:lnTo>
                  <a:lnTo>
                    <a:pt x="310921" y="332536"/>
                  </a:lnTo>
                  <a:lnTo>
                    <a:pt x="300304" y="333781"/>
                  </a:lnTo>
                  <a:lnTo>
                    <a:pt x="297345" y="332955"/>
                  </a:lnTo>
                  <a:lnTo>
                    <a:pt x="287235" y="330136"/>
                  </a:lnTo>
                  <a:lnTo>
                    <a:pt x="274713" y="328333"/>
                  </a:lnTo>
                  <a:lnTo>
                    <a:pt x="262674" y="332079"/>
                  </a:lnTo>
                  <a:lnTo>
                    <a:pt x="260019" y="332955"/>
                  </a:lnTo>
                  <a:lnTo>
                    <a:pt x="251980" y="332854"/>
                  </a:lnTo>
                  <a:lnTo>
                    <a:pt x="242633" y="332079"/>
                  </a:lnTo>
                  <a:lnTo>
                    <a:pt x="233349" y="331406"/>
                  </a:lnTo>
                  <a:lnTo>
                    <a:pt x="228257" y="330568"/>
                  </a:lnTo>
                  <a:lnTo>
                    <a:pt x="214134" y="331978"/>
                  </a:lnTo>
                  <a:lnTo>
                    <a:pt x="199720" y="332638"/>
                  </a:lnTo>
                  <a:lnTo>
                    <a:pt x="191985" y="333311"/>
                  </a:lnTo>
                  <a:lnTo>
                    <a:pt x="180848" y="333832"/>
                  </a:lnTo>
                  <a:lnTo>
                    <a:pt x="179603" y="333971"/>
                  </a:lnTo>
                  <a:lnTo>
                    <a:pt x="178917" y="333959"/>
                  </a:lnTo>
                  <a:lnTo>
                    <a:pt x="178066" y="334124"/>
                  </a:lnTo>
                  <a:lnTo>
                    <a:pt x="177444" y="334251"/>
                  </a:lnTo>
                  <a:lnTo>
                    <a:pt x="176974" y="334429"/>
                  </a:lnTo>
                  <a:lnTo>
                    <a:pt x="174205" y="334594"/>
                  </a:lnTo>
                  <a:lnTo>
                    <a:pt x="165188" y="333629"/>
                  </a:lnTo>
                  <a:lnTo>
                    <a:pt x="158851" y="333629"/>
                  </a:lnTo>
                  <a:lnTo>
                    <a:pt x="158851" y="16027"/>
                  </a:lnTo>
                  <a:lnTo>
                    <a:pt x="159245" y="15392"/>
                  </a:lnTo>
                  <a:lnTo>
                    <a:pt x="160032" y="14211"/>
                  </a:lnTo>
                  <a:lnTo>
                    <a:pt x="159410" y="73926"/>
                  </a:lnTo>
                  <a:lnTo>
                    <a:pt x="191071" y="73926"/>
                  </a:lnTo>
                  <a:lnTo>
                    <a:pt x="191071" y="67818"/>
                  </a:lnTo>
                  <a:lnTo>
                    <a:pt x="191071" y="13627"/>
                  </a:lnTo>
                  <a:lnTo>
                    <a:pt x="190296" y="12357"/>
                  </a:lnTo>
                  <a:lnTo>
                    <a:pt x="186385" y="6108"/>
                  </a:lnTo>
                  <a:lnTo>
                    <a:pt x="184950" y="3835"/>
                  </a:lnTo>
                  <a:lnTo>
                    <a:pt x="184950" y="67818"/>
                  </a:lnTo>
                  <a:lnTo>
                    <a:pt x="165595" y="67818"/>
                  </a:lnTo>
                  <a:lnTo>
                    <a:pt x="166154" y="14211"/>
                  </a:lnTo>
                  <a:lnTo>
                    <a:pt x="166217" y="7810"/>
                  </a:lnTo>
                  <a:lnTo>
                    <a:pt x="167957" y="6692"/>
                  </a:lnTo>
                  <a:lnTo>
                    <a:pt x="169722" y="6121"/>
                  </a:lnTo>
                  <a:lnTo>
                    <a:pt x="177952" y="6121"/>
                  </a:lnTo>
                  <a:lnTo>
                    <a:pt x="183388" y="13169"/>
                  </a:lnTo>
                  <a:lnTo>
                    <a:pt x="184937" y="15392"/>
                  </a:lnTo>
                  <a:lnTo>
                    <a:pt x="184950" y="67818"/>
                  </a:lnTo>
                  <a:lnTo>
                    <a:pt x="184950" y="3835"/>
                  </a:lnTo>
                  <a:lnTo>
                    <a:pt x="182549" y="0"/>
                  </a:lnTo>
                  <a:lnTo>
                    <a:pt x="171462" y="0"/>
                  </a:lnTo>
                  <a:lnTo>
                    <a:pt x="164719" y="25"/>
                  </a:lnTo>
                  <a:lnTo>
                    <a:pt x="158559" y="4610"/>
                  </a:lnTo>
                  <a:lnTo>
                    <a:pt x="152793" y="14211"/>
                  </a:lnTo>
                  <a:lnTo>
                    <a:pt x="152730" y="332994"/>
                  </a:lnTo>
                  <a:lnTo>
                    <a:pt x="152412" y="332955"/>
                  </a:lnTo>
                  <a:lnTo>
                    <a:pt x="146227" y="332955"/>
                  </a:lnTo>
                  <a:lnTo>
                    <a:pt x="132829" y="336994"/>
                  </a:lnTo>
                  <a:lnTo>
                    <a:pt x="118211" y="340474"/>
                  </a:lnTo>
                  <a:lnTo>
                    <a:pt x="107391" y="342747"/>
                  </a:lnTo>
                  <a:lnTo>
                    <a:pt x="98247" y="344779"/>
                  </a:lnTo>
                  <a:lnTo>
                    <a:pt x="87312" y="346646"/>
                  </a:lnTo>
                  <a:lnTo>
                    <a:pt x="69024" y="351878"/>
                  </a:lnTo>
                  <a:lnTo>
                    <a:pt x="61328" y="349745"/>
                  </a:lnTo>
                  <a:lnTo>
                    <a:pt x="55651" y="349745"/>
                  </a:lnTo>
                  <a:lnTo>
                    <a:pt x="43942" y="351104"/>
                  </a:lnTo>
                  <a:lnTo>
                    <a:pt x="31407" y="353885"/>
                  </a:lnTo>
                  <a:lnTo>
                    <a:pt x="29133" y="354647"/>
                  </a:lnTo>
                  <a:lnTo>
                    <a:pt x="24879" y="356768"/>
                  </a:lnTo>
                  <a:lnTo>
                    <a:pt x="20993" y="358165"/>
                  </a:lnTo>
                  <a:lnTo>
                    <a:pt x="14490" y="360095"/>
                  </a:lnTo>
                  <a:lnTo>
                    <a:pt x="6946" y="362140"/>
                  </a:lnTo>
                  <a:lnTo>
                    <a:pt x="0" y="363931"/>
                  </a:lnTo>
                  <a:lnTo>
                    <a:pt x="1485" y="369862"/>
                  </a:lnTo>
                  <a:lnTo>
                    <a:pt x="31394" y="360362"/>
                  </a:lnTo>
                  <a:lnTo>
                    <a:pt x="33210" y="359752"/>
                  </a:lnTo>
                  <a:lnTo>
                    <a:pt x="44831" y="357174"/>
                  </a:lnTo>
                  <a:lnTo>
                    <a:pt x="56019" y="355854"/>
                  </a:lnTo>
                  <a:lnTo>
                    <a:pt x="60490" y="355854"/>
                  </a:lnTo>
                  <a:lnTo>
                    <a:pt x="69037" y="358228"/>
                  </a:lnTo>
                  <a:lnTo>
                    <a:pt x="77368" y="355854"/>
                  </a:lnTo>
                  <a:lnTo>
                    <a:pt x="88684" y="352628"/>
                  </a:lnTo>
                  <a:lnTo>
                    <a:pt x="93052" y="351878"/>
                  </a:lnTo>
                  <a:lnTo>
                    <a:pt x="99428" y="350786"/>
                  </a:lnTo>
                  <a:lnTo>
                    <a:pt x="108686" y="348729"/>
                  </a:lnTo>
                  <a:lnTo>
                    <a:pt x="119545" y="346456"/>
                  </a:lnTo>
                  <a:lnTo>
                    <a:pt x="134416" y="342912"/>
                  </a:lnTo>
                  <a:lnTo>
                    <a:pt x="147129" y="339077"/>
                  </a:lnTo>
                  <a:lnTo>
                    <a:pt x="152044" y="339077"/>
                  </a:lnTo>
                  <a:lnTo>
                    <a:pt x="157683" y="339750"/>
                  </a:lnTo>
                  <a:lnTo>
                    <a:pt x="164858" y="339750"/>
                  </a:lnTo>
                  <a:lnTo>
                    <a:pt x="174790" y="340817"/>
                  </a:lnTo>
                  <a:lnTo>
                    <a:pt x="180682" y="340220"/>
                  </a:lnTo>
                  <a:lnTo>
                    <a:pt x="181533" y="339928"/>
                  </a:lnTo>
                  <a:lnTo>
                    <a:pt x="192430" y="339420"/>
                  </a:lnTo>
                  <a:lnTo>
                    <a:pt x="196342" y="339077"/>
                  </a:lnTo>
                  <a:lnTo>
                    <a:pt x="200126" y="338747"/>
                  </a:lnTo>
                  <a:lnTo>
                    <a:pt x="214579" y="338086"/>
                  </a:lnTo>
                  <a:lnTo>
                    <a:pt x="228053" y="336740"/>
                  </a:lnTo>
                  <a:lnTo>
                    <a:pt x="232638" y="337489"/>
                  </a:lnTo>
                  <a:lnTo>
                    <a:pt x="242150" y="338175"/>
                  </a:lnTo>
                  <a:lnTo>
                    <a:pt x="252907" y="339064"/>
                  </a:lnTo>
                  <a:lnTo>
                    <a:pt x="260578" y="339064"/>
                  </a:lnTo>
                  <a:lnTo>
                    <a:pt x="261531" y="338899"/>
                  </a:lnTo>
                  <a:lnTo>
                    <a:pt x="267779" y="336740"/>
                  </a:lnTo>
                  <a:lnTo>
                    <a:pt x="274002" y="334594"/>
                  </a:lnTo>
                  <a:lnTo>
                    <a:pt x="274370" y="334467"/>
                  </a:lnTo>
                  <a:lnTo>
                    <a:pt x="285978" y="336130"/>
                  </a:lnTo>
                  <a:lnTo>
                    <a:pt x="299821" y="340017"/>
                  </a:lnTo>
                  <a:lnTo>
                    <a:pt x="312077" y="338556"/>
                  </a:lnTo>
                  <a:lnTo>
                    <a:pt x="318363" y="336892"/>
                  </a:lnTo>
                  <a:lnTo>
                    <a:pt x="338416" y="338493"/>
                  </a:lnTo>
                  <a:lnTo>
                    <a:pt x="354241" y="338785"/>
                  </a:lnTo>
                  <a:lnTo>
                    <a:pt x="357225" y="339204"/>
                  </a:lnTo>
                  <a:lnTo>
                    <a:pt x="365785" y="340944"/>
                  </a:lnTo>
                  <a:lnTo>
                    <a:pt x="380072" y="339750"/>
                  </a:lnTo>
                  <a:lnTo>
                    <a:pt x="382092" y="340423"/>
                  </a:lnTo>
                  <a:lnTo>
                    <a:pt x="389534" y="339750"/>
                  </a:lnTo>
                  <a:lnTo>
                    <a:pt x="397116" y="339064"/>
                  </a:lnTo>
                  <a:lnTo>
                    <a:pt x="402526" y="338378"/>
                  </a:lnTo>
                  <a:lnTo>
                    <a:pt x="408571" y="336892"/>
                  </a:lnTo>
                  <a:lnTo>
                    <a:pt x="411734" y="336118"/>
                  </a:lnTo>
                  <a:close/>
                </a:path>
              </a:pathLst>
            </a:custGeom>
            <a:solidFill>
              <a:srgbClr val="FFFFFF"/>
            </a:solidFill>
          </p:spPr>
          <p:txBody>
            <a:bodyPr wrap="square" lIns="0" tIns="0" rIns="0" bIns="0" rtlCol="0"/>
            <a:lstStyle/>
            <a:p>
              <a:endParaRPr/>
            </a:p>
          </p:txBody>
        </p:sp>
        <p:pic>
          <p:nvPicPr>
            <p:cNvPr id="32" name="object 32"/>
            <p:cNvPicPr/>
            <p:nvPr/>
          </p:nvPicPr>
          <p:blipFill>
            <a:blip r:embed="rId12" cstate="print"/>
            <a:stretch>
              <a:fillRect/>
            </a:stretch>
          </p:blipFill>
          <p:spPr>
            <a:xfrm>
              <a:off x="940055" y="6325805"/>
              <a:ext cx="246051" cy="340006"/>
            </a:xfrm>
            <a:prstGeom prst="rect">
              <a:avLst/>
            </a:prstGeom>
          </p:spPr>
        </p:pic>
        <p:sp>
          <p:nvSpPr>
            <p:cNvPr id="33" name="object 33"/>
            <p:cNvSpPr/>
            <p:nvPr/>
          </p:nvSpPr>
          <p:spPr>
            <a:xfrm>
              <a:off x="285381" y="6031064"/>
              <a:ext cx="906780" cy="661035"/>
            </a:xfrm>
            <a:custGeom>
              <a:avLst/>
              <a:gdLst/>
              <a:ahLst/>
              <a:cxnLst/>
              <a:rect l="l" t="t" r="r" b="b"/>
              <a:pathLst>
                <a:path w="906780" h="661034">
                  <a:moveTo>
                    <a:pt x="491642" y="93510"/>
                  </a:moveTo>
                  <a:lnTo>
                    <a:pt x="483565" y="78549"/>
                  </a:lnTo>
                  <a:lnTo>
                    <a:pt x="478193" y="81457"/>
                  </a:lnTo>
                  <a:lnTo>
                    <a:pt x="486257" y="96418"/>
                  </a:lnTo>
                  <a:lnTo>
                    <a:pt x="491642" y="93510"/>
                  </a:lnTo>
                  <a:close/>
                </a:path>
                <a:path w="906780" h="661034">
                  <a:moveTo>
                    <a:pt x="502831" y="412280"/>
                  </a:moveTo>
                  <a:lnTo>
                    <a:pt x="502500" y="406171"/>
                  </a:lnTo>
                  <a:lnTo>
                    <a:pt x="0" y="432930"/>
                  </a:lnTo>
                  <a:lnTo>
                    <a:pt x="330" y="439039"/>
                  </a:lnTo>
                  <a:lnTo>
                    <a:pt x="502831" y="412280"/>
                  </a:lnTo>
                  <a:close/>
                </a:path>
                <a:path w="906780" h="661034">
                  <a:moveTo>
                    <a:pt x="602678" y="555180"/>
                  </a:moveTo>
                  <a:lnTo>
                    <a:pt x="509752" y="555180"/>
                  </a:lnTo>
                  <a:lnTo>
                    <a:pt x="509752" y="401815"/>
                  </a:lnTo>
                  <a:lnTo>
                    <a:pt x="503631" y="401815"/>
                  </a:lnTo>
                  <a:lnTo>
                    <a:pt x="503631" y="555510"/>
                  </a:lnTo>
                  <a:lnTo>
                    <a:pt x="490588" y="556526"/>
                  </a:lnTo>
                  <a:lnTo>
                    <a:pt x="355663" y="556526"/>
                  </a:lnTo>
                  <a:lnTo>
                    <a:pt x="355663" y="562635"/>
                  </a:lnTo>
                  <a:lnTo>
                    <a:pt x="490816" y="562622"/>
                  </a:lnTo>
                  <a:lnTo>
                    <a:pt x="503631" y="561632"/>
                  </a:lnTo>
                  <a:lnTo>
                    <a:pt x="503631" y="568248"/>
                  </a:lnTo>
                  <a:lnTo>
                    <a:pt x="490385" y="569950"/>
                  </a:lnTo>
                  <a:lnTo>
                    <a:pt x="354990" y="569950"/>
                  </a:lnTo>
                  <a:lnTo>
                    <a:pt x="354990" y="576059"/>
                  </a:lnTo>
                  <a:lnTo>
                    <a:pt x="490778" y="576059"/>
                  </a:lnTo>
                  <a:lnTo>
                    <a:pt x="503631" y="574382"/>
                  </a:lnTo>
                  <a:lnTo>
                    <a:pt x="503631" y="660920"/>
                  </a:lnTo>
                  <a:lnTo>
                    <a:pt x="509752" y="660920"/>
                  </a:lnTo>
                  <a:lnTo>
                    <a:pt x="509752" y="574040"/>
                  </a:lnTo>
                  <a:lnTo>
                    <a:pt x="602678" y="574040"/>
                  </a:lnTo>
                  <a:lnTo>
                    <a:pt x="602678" y="567931"/>
                  </a:lnTo>
                  <a:lnTo>
                    <a:pt x="509752" y="567931"/>
                  </a:lnTo>
                  <a:lnTo>
                    <a:pt x="509752" y="561289"/>
                  </a:lnTo>
                  <a:lnTo>
                    <a:pt x="602678" y="561289"/>
                  </a:lnTo>
                  <a:lnTo>
                    <a:pt x="602678" y="555180"/>
                  </a:lnTo>
                  <a:close/>
                </a:path>
                <a:path w="906780" h="661034">
                  <a:moveTo>
                    <a:pt x="762215" y="24244"/>
                  </a:moveTo>
                  <a:lnTo>
                    <a:pt x="595871" y="0"/>
                  </a:lnTo>
                  <a:lnTo>
                    <a:pt x="459816" y="29591"/>
                  </a:lnTo>
                  <a:lnTo>
                    <a:pt x="461111" y="35572"/>
                  </a:lnTo>
                  <a:lnTo>
                    <a:pt x="596074" y="6210"/>
                  </a:lnTo>
                  <a:lnTo>
                    <a:pt x="761326" y="30302"/>
                  </a:lnTo>
                  <a:lnTo>
                    <a:pt x="762215" y="24244"/>
                  </a:lnTo>
                  <a:close/>
                </a:path>
                <a:path w="906780" h="661034">
                  <a:moveTo>
                    <a:pt x="906233" y="429818"/>
                  </a:moveTo>
                  <a:lnTo>
                    <a:pt x="899617" y="417080"/>
                  </a:lnTo>
                  <a:lnTo>
                    <a:pt x="732294" y="95478"/>
                  </a:lnTo>
                  <a:lnTo>
                    <a:pt x="726871" y="98298"/>
                  </a:lnTo>
                  <a:lnTo>
                    <a:pt x="892708" y="417080"/>
                  </a:lnTo>
                  <a:lnTo>
                    <a:pt x="765848" y="306971"/>
                  </a:lnTo>
                  <a:lnTo>
                    <a:pt x="751979" y="294932"/>
                  </a:lnTo>
                  <a:lnTo>
                    <a:pt x="745337" y="289166"/>
                  </a:lnTo>
                  <a:lnTo>
                    <a:pt x="744613" y="288544"/>
                  </a:lnTo>
                  <a:lnTo>
                    <a:pt x="743127" y="288455"/>
                  </a:lnTo>
                  <a:lnTo>
                    <a:pt x="741997" y="289166"/>
                  </a:lnTo>
                  <a:lnTo>
                    <a:pt x="741997" y="287045"/>
                  </a:lnTo>
                  <a:lnTo>
                    <a:pt x="735876" y="287045"/>
                  </a:lnTo>
                  <a:lnTo>
                    <a:pt x="735876" y="443318"/>
                  </a:lnTo>
                  <a:lnTo>
                    <a:pt x="736015" y="443839"/>
                  </a:lnTo>
                  <a:lnTo>
                    <a:pt x="818070" y="586232"/>
                  </a:lnTo>
                  <a:lnTo>
                    <a:pt x="819086" y="586803"/>
                  </a:lnTo>
                  <a:lnTo>
                    <a:pt x="820420" y="586803"/>
                  </a:lnTo>
                  <a:lnTo>
                    <a:pt x="820686" y="586765"/>
                  </a:lnTo>
                  <a:lnTo>
                    <a:pt x="822286" y="586333"/>
                  </a:lnTo>
                  <a:lnTo>
                    <a:pt x="823214" y="585127"/>
                  </a:lnTo>
                  <a:lnTo>
                    <a:pt x="823214" y="572312"/>
                  </a:lnTo>
                  <a:lnTo>
                    <a:pt x="823112" y="429818"/>
                  </a:lnTo>
                  <a:lnTo>
                    <a:pt x="817105" y="572312"/>
                  </a:lnTo>
                  <a:lnTo>
                    <a:pt x="741997" y="441960"/>
                  </a:lnTo>
                  <a:lnTo>
                    <a:pt x="741997" y="294932"/>
                  </a:lnTo>
                  <a:lnTo>
                    <a:pt x="813231" y="411695"/>
                  </a:lnTo>
                  <a:lnTo>
                    <a:pt x="817003" y="430491"/>
                  </a:lnTo>
                  <a:lnTo>
                    <a:pt x="817105" y="572312"/>
                  </a:lnTo>
                  <a:lnTo>
                    <a:pt x="817105" y="406285"/>
                  </a:lnTo>
                  <a:lnTo>
                    <a:pt x="756513" y="306971"/>
                  </a:lnTo>
                  <a:lnTo>
                    <a:pt x="901941" y="433197"/>
                  </a:lnTo>
                  <a:lnTo>
                    <a:pt x="903579" y="433235"/>
                  </a:lnTo>
                  <a:lnTo>
                    <a:pt x="905891" y="431419"/>
                  </a:lnTo>
                  <a:lnTo>
                    <a:pt x="906233" y="429818"/>
                  </a:lnTo>
                  <a:close/>
                </a:path>
              </a:pathLst>
            </a:custGeom>
            <a:solidFill>
              <a:srgbClr val="FFFFFF"/>
            </a:solidFill>
          </p:spPr>
          <p:txBody>
            <a:bodyPr wrap="square" lIns="0" tIns="0" rIns="0" bIns="0" rtlCol="0"/>
            <a:lstStyle/>
            <a:p>
              <a:endParaRPr/>
            </a:p>
          </p:txBody>
        </p:sp>
        <p:pic>
          <p:nvPicPr>
            <p:cNvPr id="34" name="object 34"/>
            <p:cNvPicPr/>
            <p:nvPr/>
          </p:nvPicPr>
          <p:blipFill>
            <a:blip r:embed="rId13" cstate="print"/>
            <a:stretch>
              <a:fillRect/>
            </a:stretch>
          </p:blipFill>
          <p:spPr>
            <a:xfrm>
              <a:off x="772475" y="6113355"/>
              <a:ext cx="243801" cy="280683"/>
            </a:xfrm>
            <a:prstGeom prst="rect">
              <a:avLst/>
            </a:prstGeom>
          </p:spPr>
        </p:pic>
        <p:sp>
          <p:nvSpPr>
            <p:cNvPr id="35" name="object 35"/>
            <p:cNvSpPr/>
            <p:nvPr/>
          </p:nvSpPr>
          <p:spPr>
            <a:xfrm>
              <a:off x="325196" y="6460350"/>
              <a:ext cx="403225" cy="130810"/>
            </a:xfrm>
            <a:custGeom>
              <a:avLst/>
              <a:gdLst/>
              <a:ahLst/>
              <a:cxnLst/>
              <a:rect l="l" t="t" r="r" b="b"/>
              <a:pathLst>
                <a:path w="403225" h="130809">
                  <a:moveTo>
                    <a:pt x="8801" y="121475"/>
                  </a:moveTo>
                  <a:lnTo>
                    <a:pt x="6108" y="16764"/>
                  </a:lnTo>
                  <a:lnTo>
                    <a:pt x="0" y="16929"/>
                  </a:lnTo>
                  <a:lnTo>
                    <a:pt x="2679" y="121640"/>
                  </a:lnTo>
                  <a:lnTo>
                    <a:pt x="8801" y="121475"/>
                  </a:lnTo>
                  <a:close/>
                </a:path>
                <a:path w="403225" h="130809">
                  <a:moveTo>
                    <a:pt x="26250" y="124028"/>
                  </a:moveTo>
                  <a:lnTo>
                    <a:pt x="23558" y="16103"/>
                  </a:lnTo>
                  <a:lnTo>
                    <a:pt x="17449" y="16256"/>
                  </a:lnTo>
                  <a:lnTo>
                    <a:pt x="20129" y="124180"/>
                  </a:lnTo>
                  <a:lnTo>
                    <a:pt x="26250" y="124028"/>
                  </a:lnTo>
                  <a:close/>
                </a:path>
                <a:path w="403225" h="130809">
                  <a:moveTo>
                    <a:pt x="45720" y="122148"/>
                  </a:moveTo>
                  <a:lnTo>
                    <a:pt x="43027" y="14757"/>
                  </a:lnTo>
                  <a:lnTo>
                    <a:pt x="36918" y="14909"/>
                  </a:lnTo>
                  <a:lnTo>
                    <a:pt x="39598" y="122301"/>
                  </a:lnTo>
                  <a:lnTo>
                    <a:pt x="45720" y="122148"/>
                  </a:lnTo>
                  <a:close/>
                </a:path>
                <a:path w="403225" h="130809">
                  <a:moveTo>
                    <a:pt x="65849" y="119202"/>
                  </a:moveTo>
                  <a:lnTo>
                    <a:pt x="63157" y="13423"/>
                  </a:lnTo>
                  <a:lnTo>
                    <a:pt x="57035" y="13576"/>
                  </a:lnTo>
                  <a:lnTo>
                    <a:pt x="59728" y="119354"/>
                  </a:lnTo>
                  <a:lnTo>
                    <a:pt x="65849" y="119202"/>
                  </a:lnTo>
                  <a:close/>
                </a:path>
                <a:path w="403225" h="130809">
                  <a:moveTo>
                    <a:pt x="81292" y="118529"/>
                  </a:moveTo>
                  <a:lnTo>
                    <a:pt x="78600" y="12750"/>
                  </a:lnTo>
                  <a:lnTo>
                    <a:pt x="72478" y="12903"/>
                  </a:lnTo>
                  <a:lnTo>
                    <a:pt x="75171" y="118681"/>
                  </a:lnTo>
                  <a:lnTo>
                    <a:pt x="81292" y="118529"/>
                  </a:lnTo>
                  <a:close/>
                </a:path>
                <a:path w="403225" h="130809">
                  <a:moveTo>
                    <a:pt x="103441" y="119989"/>
                  </a:moveTo>
                  <a:lnTo>
                    <a:pt x="100749" y="12065"/>
                  </a:lnTo>
                  <a:lnTo>
                    <a:pt x="94627" y="12217"/>
                  </a:lnTo>
                  <a:lnTo>
                    <a:pt x="97320" y="120142"/>
                  </a:lnTo>
                  <a:lnTo>
                    <a:pt x="103441" y="119989"/>
                  </a:lnTo>
                  <a:close/>
                </a:path>
                <a:path w="403225" h="130809">
                  <a:moveTo>
                    <a:pt x="122237" y="122008"/>
                  </a:moveTo>
                  <a:lnTo>
                    <a:pt x="119545" y="11404"/>
                  </a:lnTo>
                  <a:lnTo>
                    <a:pt x="113436" y="11557"/>
                  </a:lnTo>
                  <a:lnTo>
                    <a:pt x="116116" y="122148"/>
                  </a:lnTo>
                  <a:lnTo>
                    <a:pt x="122237" y="122008"/>
                  </a:lnTo>
                  <a:close/>
                </a:path>
                <a:path w="403225" h="130809">
                  <a:moveTo>
                    <a:pt x="143713" y="119456"/>
                  </a:moveTo>
                  <a:lnTo>
                    <a:pt x="141020" y="12065"/>
                  </a:lnTo>
                  <a:lnTo>
                    <a:pt x="134899" y="12217"/>
                  </a:lnTo>
                  <a:lnTo>
                    <a:pt x="137591" y="119608"/>
                  </a:lnTo>
                  <a:lnTo>
                    <a:pt x="143713" y="119456"/>
                  </a:lnTo>
                  <a:close/>
                </a:path>
                <a:path w="403225" h="130809">
                  <a:moveTo>
                    <a:pt x="166535" y="116103"/>
                  </a:moveTo>
                  <a:lnTo>
                    <a:pt x="163842" y="11391"/>
                  </a:lnTo>
                  <a:lnTo>
                    <a:pt x="157734" y="11557"/>
                  </a:lnTo>
                  <a:lnTo>
                    <a:pt x="160413" y="116268"/>
                  </a:lnTo>
                  <a:lnTo>
                    <a:pt x="166535" y="116103"/>
                  </a:lnTo>
                  <a:close/>
                </a:path>
                <a:path w="403225" h="130809">
                  <a:moveTo>
                    <a:pt x="186677" y="114096"/>
                  </a:moveTo>
                  <a:lnTo>
                    <a:pt x="183984" y="9385"/>
                  </a:lnTo>
                  <a:lnTo>
                    <a:pt x="177863" y="9550"/>
                  </a:lnTo>
                  <a:lnTo>
                    <a:pt x="180555" y="114261"/>
                  </a:lnTo>
                  <a:lnTo>
                    <a:pt x="186677" y="114096"/>
                  </a:lnTo>
                  <a:close/>
                </a:path>
                <a:path w="403225" h="130809">
                  <a:moveTo>
                    <a:pt x="207479" y="112077"/>
                  </a:moveTo>
                  <a:lnTo>
                    <a:pt x="204787" y="7366"/>
                  </a:lnTo>
                  <a:lnTo>
                    <a:pt x="198666" y="7531"/>
                  </a:lnTo>
                  <a:lnTo>
                    <a:pt x="201358" y="112242"/>
                  </a:lnTo>
                  <a:lnTo>
                    <a:pt x="207479" y="112077"/>
                  </a:lnTo>
                  <a:close/>
                </a:path>
                <a:path w="403225" h="130809">
                  <a:moveTo>
                    <a:pt x="228968" y="117170"/>
                  </a:moveTo>
                  <a:lnTo>
                    <a:pt x="226275" y="6032"/>
                  </a:lnTo>
                  <a:lnTo>
                    <a:pt x="220167" y="6172"/>
                  </a:lnTo>
                  <a:lnTo>
                    <a:pt x="222846" y="117309"/>
                  </a:lnTo>
                  <a:lnTo>
                    <a:pt x="228968" y="117170"/>
                  </a:lnTo>
                  <a:close/>
                </a:path>
                <a:path w="403225" h="130809">
                  <a:moveTo>
                    <a:pt x="253796" y="111404"/>
                  </a:moveTo>
                  <a:lnTo>
                    <a:pt x="251104" y="6692"/>
                  </a:lnTo>
                  <a:lnTo>
                    <a:pt x="244995" y="6858"/>
                  </a:lnTo>
                  <a:lnTo>
                    <a:pt x="247675" y="111569"/>
                  </a:lnTo>
                  <a:lnTo>
                    <a:pt x="253796" y="111404"/>
                  </a:lnTo>
                  <a:close/>
                </a:path>
                <a:path w="403225" h="130809">
                  <a:moveTo>
                    <a:pt x="278638" y="105905"/>
                  </a:moveTo>
                  <a:lnTo>
                    <a:pt x="275945" y="3340"/>
                  </a:lnTo>
                  <a:lnTo>
                    <a:pt x="269836" y="3492"/>
                  </a:lnTo>
                  <a:lnTo>
                    <a:pt x="272516" y="106070"/>
                  </a:lnTo>
                  <a:lnTo>
                    <a:pt x="278638" y="105905"/>
                  </a:lnTo>
                  <a:close/>
                </a:path>
                <a:path w="403225" h="130809">
                  <a:moveTo>
                    <a:pt x="299440" y="108724"/>
                  </a:moveTo>
                  <a:lnTo>
                    <a:pt x="296748" y="4013"/>
                  </a:lnTo>
                  <a:lnTo>
                    <a:pt x="290626" y="4178"/>
                  </a:lnTo>
                  <a:lnTo>
                    <a:pt x="293319" y="108889"/>
                  </a:lnTo>
                  <a:lnTo>
                    <a:pt x="299440" y="108724"/>
                  </a:lnTo>
                  <a:close/>
                </a:path>
                <a:path w="403225" h="130809">
                  <a:moveTo>
                    <a:pt x="323608" y="130225"/>
                  </a:moveTo>
                  <a:lnTo>
                    <a:pt x="320916" y="3352"/>
                  </a:lnTo>
                  <a:lnTo>
                    <a:pt x="314794" y="3492"/>
                  </a:lnTo>
                  <a:lnTo>
                    <a:pt x="317487" y="130352"/>
                  </a:lnTo>
                  <a:lnTo>
                    <a:pt x="323608" y="130225"/>
                  </a:lnTo>
                  <a:close/>
                </a:path>
                <a:path w="403225" h="130809">
                  <a:moveTo>
                    <a:pt x="347103" y="129552"/>
                  </a:moveTo>
                  <a:lnTo>
                    <a:pt x="344411" y="2679"/>
                  </a:lnTo>
                  <a:lnTo>
                    <a:pt x="338289" y="2819"/>
                  </a:lnTo>
                  <a:lnTo>
                    <a:pt x="340982" y="129679"/>
                  </a:lnTo>
                  <a:lnTo>
                    <a:pt x="347103" y="129552"/>
                  </a:lnTo>
                  <a:close/>
                </a:path>
                <a:path w="403225" h="130809">
                  <a:moveTo>
                    <a:pt x="375297" y="128879"/>
                  </a:moveTo>
                  <a:lnTo>
                    <a:pt x="372605" y="2006"/>
                  </a:lnTo>
                  <a:lnTo>
                    <a:pt x="366483" y="2146"/>
                  </a:lnTo>
                  <a:lnTo>
                    <a:pt x="369176" y="129006"/>
                  </a:lnTo>
                  <a:lnTo>
                    <a:pt x="375297" y="128879"/>
                  </a:lnTo>
                  <a:close/>
                </a:path>
                <a:path w="403225" h="130809">
                  <a:moveTo>
                    <a:pt x="402818" y="129540"/>
                  </a:moveTo>
                  <a:lnTo>
                    <a:pt x="400126" y="0"/>
                  </a:lnTo>
                  <a:lnTo>
                    <a:pt x="394004" y="127"/>
                  </a:lnTo>
                  <a:lnTo>
                    <a:pt x="396697" y="129667"/>
                  </a:lnTo>
                  <a:lnTo>
                    <a:pt x="402818" y="129540"/>
                  </a:lnTo>
                  <a:close/>
                </a:path>
              </a:pathLst>
            </a:custGeom>
            <a:solidFill>
              <a:srgbClr val="FFFFFF"/>
            </a:solidFill>
          </p:spPr>
          <p:txBody>
            <a:bodyPr wrap="square" lIns="0" tIns="0" rIns="0" bIns="0" rtlCol="0"/>
            <a:lstStyle/>
            <a:p>
              <a:endParaRPr/>
            </a:p>
          </p:txBody>
        </p:sp>
      </p:grpSp>
      <p:sp>
        <p:nvSpPr>
          <p:cNvPr id="36" name="object 36"/>
          <p:cNvSpPr/>
          <p:nvPr/>
        </p:nvSpPr>
        <p:spPr>
          <a:xfrm>
            <a:off x="744042" y="6459004"/>
            <a:ext cx="8890" cy="130810"/>
          </a:xfrm>
          <a:custGeom>
            <a:avLst/>
            <a:gdLst/>
            <a:ahLst/>
            <a:cxnLst/>
            <a:rect l="l" t="t" r="r" b="b"/>
            <a:pathLst>
              <a:path w="8890" h="130809">
                <a:moveTo>
                  <a:pt x="6121" y="0"/>
                </a:moveTo>
                <a:lnTo>
                  <a:pt x="0" y="127"/>
                </a:lnTo>
                <a:lnTo>
                  <a:pt x="2692" y="130200"/>
                </a:lnTo>
                <a:lnTo>
                  <a:pt x="8813" y="130073"/>
                </a:lnTo>
                <a:lnTo>
                  <a:pt x="6121" y="0"/>
                </a:lnTo>
                <a:close/>
              </a:path>
            </a:pathLst>
          </a:custGeom>
          <a:solidFill>
            <a:srgbClr val="FFFFFF"/>
          </a:solidFill>
        </p:spPr>
        <p:txBody>
          <a:bodyPr wrap="square" lIns="0" tIns="0" rIns="0" bIns="0" rtlCol="0"/>
          <a:lstStyle/>
          <a:p>
            <a:endParaRPr/>
          </a:p>
        </p:txBody>
      </p:sp>
      <p:sp>
        <p:nvSpPr>
          <p:cNvPr id="37" name="object 37"/>
          <p:cNvSpPr/>
          <p:nvPr/>
        </p:nvSpPr>
        <p:spPr>
          <a:xfrm>
            <a:off x="918565" y="6314757"/>
            <a:ext cx="6350" cy="351790"/>
          </a:xfrm>
          <a:custGeom>
            <a:avLst/>
            <a:gdLst/>
            <a:ahLst/>
            <a:cxnLst/>
            <a:rect l="l" t="t" r="r" b="b"/>
            <a:pathLst>
              <a:path w="6350" h="351790">
                <a:moveTo>
                  <a:pt x="6121" y="0"/>
                </a:moveTo>
                <a:lnTo>
                  <a:pt x="0" y="0"/>
                </a:lnTo>
                <a:lnTo>
                  <a:pt x="0" y="351726"/>
                </a:lnTo>
                <a:lnTo>
                  <a:pt x="6121" y="351726"/>
                </a:lnTo>
                <a:lnTo>
                  <a:pt x="6121" y="0"/>
                </a:lnTo>
                <a:close/>
              </a:path>
            </a:pathLst>
          </a:custGeom>
          <a:solidFill>
            <a:srgbClr val="FFFFFF"/>
          </a:solidFill>
        </p:spPr>
        <p:txBody>
          <a:bodyPr wrap="square" lIns="0" tIns="0" rIns="0" bIns="0" rtlCol="0"/>
          <a:lstStyle/>
          <a:p>
            <a:endParaRPr/>
          </a:p>
        </p:txBody>
      </p:sp>
      <p:sp>
        <p:nvSpPr>
          <p:cNvPr id="38" name="object 38"/>
          <p:cNvSpPr/>
          <p:nvPr/>
        </p:nvSpPr>
        <p:spPr>
          <a:xfrm>
            <a:off x="312496" y="6528320"/>
            <a:ext cx="35560" cy="6350"/>
          </a:xfrm>
          <a:custGeom>
            <a:avLst/>
            <a:gdLst/>
            <a:ahLst/>
            <a:cxnLst/>
            <a:rect l="l" t="t" r="r" b="b"/>
            <a:pathLst>
              <a:path w="35560" h="6350">
                <a:moveTo>
                  <a:pt x="35204" y="0"/>
                </a:moveTo>
                <a:lnTo>
                  <a:pt x="0" y="0"/>
                </a:lnTo>
                <a:lnTo>
                  <a:pt x="0" y="6108"/>
                </a:lnTo>
                <a:lnTo>
                  <a:pt x="35204" y="6108"/>
                </a:lnTo>
                <a:lnTo>
                  <a:pt x="35204" y="0"/>
                </a:lnTo>
                <a:close/>
              </a:path>
            </a:pathLst>
          </a:custGeom>
          <a:solidFill>
            <a:srgbClr val="FFFFFF"/>
          </a:solidFill>
        </p:spPr>
        <p:txBody>
          <a:bodyPr wrap="square" lIns="0" tIns="0" rIns="0" bIns="0" rtlCol="0"/>
          <a:lstStyle/>
          <a:p>
            <a:endParaRPr/>
          </a:p>
        </p:txBody>
      </p:sp>
      <p:sp>
        <p:nvSpPr>
          <p:cNvPr id="39" name="object 39"/>
          <p:cNvSpPr/>
          <p:nvPr/>
        </p:nvSpPr>
        <p:spPr>
          <a:xfrm>
            <a:off x="402945" y="6525285"/>
            <a:ext cx="146685" cy="8255"/>
          </a:xfrm>
          <a:custGeom>
            <a:avLst/>
            <a:gdLst/>
            <a:ahLst/>
            <a:cxnLst/>
            <a:rect l="l" t="t" r="r" b="b"/>
            <a:pathLst>
              <a:path w="146684" h="8254">
                <a:moveTo>
                  <a:pt x="40068" y="1828"/>
                </a:moveTo>
                <a:lnTo>
                  <a:pt x="0" y="1828"/>
                </a:lnTo>
                <a:lnTo>
                  <a:pt x="0" y="7937"/>
                </a:lnTo>
                <a:lnTo>
                  <a:pt x="40068" y="7937"/>
                </a:lnTo>
                <a:lnTo>
                  <a:pt x="40068" y="1828"/>
                </a:lnTo>
                <a:close/>
              </a:path>
              <a:path w="146684" h="8254">
                <a:moveTo>
                  <a:pt x="146304" y="0"/>
                </a:moveTo>
                <a:lnTo>
                  <a:pt x="84391" y="0"/>
                </a:lnTo>
                <a:lnTo>
                  <a:pt x="84391" y="6108"/>
                </a:lnTo>
                <a:lnTo>
                  <a:pt x="146304" y="6108"/>
                </a:lnTo>
                <a:lnTo>
                  <a:pt x="146304" y="0"/>
                </a:lnTo>
                <a:close/>
              </a:path>
            </a:pathLst>
          </a:custGeom>
          <a:solidFill>
            <a:srgbClr val="FFFFFF"/>
          </a:solidFill>
        </p:spPr>
        <p:txBody>
          <a:bodyPr wrap="square" lIns="0" tIns="0" rIns="0" bIns="0" rtlCol="0"/>
          <a:lstStyle/>
          <a:p>
            <a:endParaRPr/>
          </a:p>
        </p:txBody>
      </p:sp>
      <p:sp>
        <p:nvSpPr>
          <p:cNvPr id="40" name="object 40"/>
          <p:cNvSpPr/>
          <p:nvPr/>
        </p:nvSpPr>
        <p:spPr>
          <a:xfrm>
            <a:off x="599606" y="6521645"/>
            <a:ext cx="68580" cy="6985"/>
          </a:xfrm>
          <a:custGeom>
            <a:avLst/>
            <a:gdLst/>
            <a:ahLst/>
            <a:cxnLst/>
            <a:rect l="l" t="t" r="r" b="b"/>
            <a:pathLst>
              <a:path w="68579" h="6984">
                <a:moveTo>
                  <a:pt x="67983" y="0"/>
                </a:moveTo>
                <a:lnTo>
                  <a:pt x="0" y="609"/>
                </a:lnTo>
                <a:lnTo>
                  <a:pt x="50" y="6718"/>
                </a:lnTo>
                <a:lnTo>
                  <a:pt x="68046" y="6108"/>
                </a:lnTo>
                <a:lnTo>
                  <a:pt x="67983" y="0"/>
                </a:lnTo>
                <a:close/>
              </a:path>
            </a:pathLst>
          </a:custGeom>
          <a:solidFill>
            <a:srgbClr val="FFFFFF"/>
          </a:solidFill>
        </p:spPr>
        <p:txBody>
          <a:bodyPr wrap="square" lIns="0" tIns="0" rIns="0" bIns="0" rtlCol="0"/>
          <a:lstStyle/>
          <a:p>
            <a:endParaRPr/>
          </a:p>
        </p:txBody>
      </p:sp>
      <p:sp>
        <p:nvSpPr>
          <p:cNvPr id="41" name="object 41"/>
          <p:cNvSpPr/>
          <p:nvPr/>
        </p:nvSpPr>
        <p:spPr>
          <a:xfrm>
            <a:off x="722261" y="6519824"/>
            <a:ext cx="56515" cy="6350"/>
          </a:xfrm>
          <a:custGeom>
            <a:avLst/>
            <a:gdLst/>
            <a:ahLst/>
            <a:cxnLst/>
            <a:rect l="l" t="t" r="r" b="b"/>
            <a:pathLst>
              <a:path w="56515" h="6350">
                <a:moveTo>
                  <a:pt x="56451" y="0"/>
                </a:moveTo>
                <a:lnTo>
                  <a:pt x="0" y="0"/>
                </a:lnTo>
                <a:lnTo>
                  <a:pt x="0" y="6108"/>
                </a:lnTo>
                <a:lnTo>
                  <a:pt x="56451" y="6108"/>
                </a:lnTo>
                <a:lnTo>
                  <a:pt x="56451" y="0"/>
                </a:lnTo>
                <a:close/>
              </a:path>
            </a:pathLst>
          </a:custGeom>
          <a:solidFill>
            <a:srgbClr val="FFFFFF"/>
          </a:solidFill>
        </p:spPr>
        <p:txBody>
          <a:bodyPr wrap="square" lIns="0" tIns="0" rIns="0" bIns="0" rtlCol="0"/>
          <a:lstStyle/>
          <a:p>
            <a:endParaRPr/>
          </a:p>
        </p:txBody>
      </p:sp>
      <p:grpSp>
        <p:nvGrpSpPr>
          <p:cNvPr id="42" name="object 42"/>
          <p:cNvGrpSpPr/>
          <p:nvPr/>
        </p:nvGrpSpPr>
        <p:grpSpPr>
          <a:xfrm>
            <a:off x="770335" y="6307669"/>
            <a:ext cx="146685" cy="364490"/>
            <a:chOff x="770335" y="6307669"/>
            <a:chExt cx="146685" cy="364490"/>
          </a:xfrm>
        </p:grpSpPr>
        <p:sp>
          <p:nvSpPr>
            <p:cNvPr id="43" name="object 43"/>
            <p:cNvSpPr/>
            <p:nvPr/>
          </p:nvSpPr>
          <p:spPr>
            <a:xfrm>
              <a:off x="845016" y="6313067"/>
              <a:ext cx="45720" cy="359410"/>
            </a:xfrm>
            <a:custGeom>
              <a:avLst/>
              <a:gdLst/>
              <a:ahLst/>
              <a:cxnLst/>
              <a:rect l="l" t="t" r="r" b="b"/>
              <a:pathLst>
                <a:path w="45719" h="359409">
                  <a:moveTo>
                    <a:pt x="5803" y="0"/>
                  </a:moveTo>
                  <a:lnTo>
                    <a:pt x="0" y="1955"/>
                  </a:lnTo>
                  <a:lnTo>
                    <a:pt x="39319" y="118313"/>
                  </a:lnTo>
                  <a:lnTo>
                    <a:pt x="39319" y="358787"/>
                  </a:lnTo>
                  <a:lnTo>
                    <a:pt x="45440" y="358787"/>
                  </a:lnTo>
                  <a:lnTo>
                    <a:pt x="45440" y="117309"/>
                  </a:lnTo>
                  <a:lnTo>
                    <a:pt x="5803" y="0"/>
                  </a:lnTo>
                  <a:close/>
                </a:path>
              </a:pathLst>
            </a:custGeom>
            <a:solidFill>
              <a:srgbClr val="FFFFFF"/>
            </a:solidFill>
          </p:spPr>
          <p:txBody>
            <a:bodyPr wrap="square" lIns="0" tIns="0" rIns="0" bIns="0" rtlCol="0"/>
            <a:lstStyle/>
            <a:p>
              <a:endParaRPr/>
            </a:p>
          </p:txBody>
        </p:sp>
        <p:pic>
          <p:nvPicPr>
            <p:cNvPr id="44" name="object 44"/>
            <p:cNvPicPr/>
            <p:nvPr/>
          </p:nvPicPr>
          <p:blipFill>
            <a:blip r:embed="rId14" cstate="print"/>
            <a:stretch>
              <a:fillRect/>
            </a:stretch>
          </p:blipFill>
          <p:spPr>
            <a:xfrm>
              <a:off x="770335" y="6307669"/>
              <a:ext cx="146126" cy="128950"/>
            </a:xfrm>
            <a:prstGeom prst="rect">
              <a:avLst/>
            </a:prstGeom>
          </p:spPr>
        </p:pic>
      </p:grpSp>
      <p:sp>
        <p:nvSpPr>
          <p:cNvPr id="45" name="object 45"/>
          <p:cNvSpPr/>
          <p:nvPr/>
        </p:nvSpPr>
        <p:spPr>
          <a:xfrm>
            <a:off x="1012482" y="6162903"/>
            <a:ext cx="110489" cy="177165"/>
          </a:xfrm>
          <a:custGeom>
            <a:avLst/>
            <a:gdLst/>
            <a:ahLst/>
            <a:cxnLst/>
            <a:rect l="l" t="t" r="r" b="b"/>
            <a:pathLst>
              <a:path w="110490" h="177164">
                <a:moveTo>
                  <a:pt x="100241" y="149720"/>
                </a:moveTo>
                <a:lnTo>
                  <a:pt x="77825" y="148932"/>
                </a:lnTo>
                <a:lnTo>
                  <a:pt x="77825" y="102514"/>
                </a:lnTo>
                <a:lnTo>
                  <a:pt x="71704" y="102514"/>
                </a:lnTo>
                <a:lnTo>
                  <a:pt x="71704" y="148717"/>
                </a:lnTo>
                <a:lnTo>
                  <a:pt x="48539" y="147891"/>
                </a:lnTo>
                <a:lnTo>
                  <a:pt x="48539" y="47853"/>
                </a:lnTo>
                <a:lnTo>
                  <a:pt x="42418" y="47853"/>
                </a:lnTo>
                <a:lnTo>
                  <a:pt x="42418" y="67678"/>
                </a:lnTo>
                <a:lnTo>
                  <a:pt x="25044" y="67284"/>
                </a:lnTo>
                <a:lnTo>
                  <a:pt x="27051" y="55003"/>
                </a:lnTo>
                <a:lnTo>
                  <a:pt x="31991" y="44589"/>
                </a:lnTo>
                <a:lnTo>
                  <a:pt x="36957" y="38404"/>
                </a:lnTo>
                <a:lnTo>
                  <a:pt x="39471" y="36182"/>
                </a:lnTo>
                <a:lnTo>
                  <a:pt x="35890" y="31216"/>
                </a:lnTo>
                <a:lnTo>
                  <a:pt x="29184" y="36156"/>
                </a:lnTo>
                <a:lnTo>
                  <a:pt x="24295" y="45745"/>
                </a:lnTo>
                <a:lnTo>
                  <a:pt x="24003" y="25755"/>
                </a:lnTo>
                <a:lnTo>
                  <a:pt x="32689" y="26035"/>
                </a:lnTo>
                <a:lnTo>
                  <a:pt x="32893" y="19926"/>
                </a:lnTo>
                <a:lnTo>
                  <a:pt x="23914" y="19646"/>
                </a:lnTo>
                <a:lnTo>
                  <a:pt x="23647" y="0"/>
                </a:lnTo>
                <a:lnTo>
                  <a:pt x="17538" y="76"/>
                </a:lnTo>
                <a:lnTo>
                  <a:pt x="17805" y="19443"/>
                </a:lnTo>
                <a:lnTo>
                  <a:pt x="2628" y="18948"/>
                </a:lnTo>
                <a:lnTo>
                  <a:pt x="2438" y="25057"/>
                </a:lnTo>
                <a:lnTo>
                  <a:pt x="17881" y="25565"/>
                </a:lnTo>
                <a:lnTo>
                  <a:pt x="18199" y="48717"/>
                </a:lnTo>
                <a:lnTo>
                  <a:pt x="14668" y="42252"/>
                </a:lnTo>
                <a:lnTo>
                  <a:pt x="7645" y="33553"/>
                </a:lnTo>
                <a:lnTo>
                  <a:pt x="4089" y="29972"/>
                </a:lnTo>
                <a:lnTo>
                  <a:pt x="0" y="34505"/>
                </a:lnTo>
                <a:lnTo>
                  <a:pt x="2971" y="37515"/>
                </a:lnTo>
                <a:lnTo>
                  <a:pt x="9321" y="45339"/>
                </a:lnTo>
                <a:lnTo>
                  <a:pt x="15633" y="56565"/>
                </a:lnTo>
                <a:lnTo>
                  <a:pt x="17919" y="67119"/>
                </a:lnTo>
                <a:lnTo>
                  <a:pt x="2120" y="66751"/>
                </a:lnTo>
                <a:lnTo>
                  <a:pt x="1981" y="72872"/>
                </a:lnTo>
                <a:lnTo>
                  <a:pt x="42418" y="73787"/>
                </a:lnTo>
                <a:lnTo>
                  <a:pt x="42418" y="147675"/>
                </a:lnTo>
                <a:lnTo>
                  <a:pt x="30949" y="147269"/>
                </a:lnTo>
                <a:lnTo>
                  <a:pt x="30734" y="153390"/>
                </a:lnTo>
                <a:lnTo>
                  <a:pt x="100025" y="155829"/>
                </a:lnTo>
                <a:lnTo>
                  <a:pt x="100241" y="149720"/>
                </a:lnTo>
                <a:close/>
              </a:path>
              <a:path w="110490" h="177164">
                <a:moveTo>
                  <a:pt x="110439" y="170713"/>
                </a:moveTo>
                <a:lnTo>
                  <a:pt x="29921" y="169240"/>
                </a:lnTo>
                <a:lnTo>
                  <a:pt x="29806" y="175361"/>
                </a:lnTo>
                <a:lnTo>
                  <a:pt x="110324" y="176822"/>
                </a:lnTo>
                <a:lnTo>
                  <a:pt x="110439" y="170713"/>
                </a:lnTo>
                <a:close/>
              </a:path>
            </a:pathLst>
          </a:custGeom>
          <a:solidFill>
            <a:srgbClr val="FFFFFF"/>
          </a:solidFill>
        </p:spPr>
        <p:txBody>
          <a:bodyPr wrap="square" lIns="0" tIns="0" rIns="0" bIns="0" rtlCol="0"/>
          <a:lstStyle/>
          <a:p>
            <a:endParaRPr/>
          </a:p>
        </p:txBody>
      </p:sp>
      <p:sp>
        <p:nvSpPr>
          <p:cNvPr id="46" name="object 46"/>
          <p:cNvSpPr/>
          <p:nvPr/>
        </p:nvSpPr>
        <p:spPr>
          <a:xfrm>
            <a:off x="937272" y="6404851"/>
            <a:ext cx="80010" cy="69850"/>
          </a:xfrm>
          <a:custGeom>
            <a:avLst/>
            <a:gdLst/>
            <a:ahLst/>
            <a:cxnLst/>
            <a:rect l="l" t="t" r="r" b="b"/>
            <a:pathLst>
              <a:path w="80009" h="69850">
                <a:moveTo>
                  <a:pt x="31051" y="0"/>
                </a:moveTo>
                <a:lnTo>
                  <a:pt x="24879" y="0"/>
                </a:lnTo>
                <a:lnTo>
                  <a:pt x="24879" y="6108"/>
                </a:lnTo>
                <a:lnTo>
                  <a:pt x="24447" y="62268"/>
                </a:lnTo>
                <a:lnTo>
                  <a:pt x="6604" y="61175"/>
                </a:lnTo>
                <a:lnTo>
                  <a:pt x="6159" y="6108"/>
                </a:lnTo>
                <a:lnTo>
                  <a:pt x="24879" y="6108"/>
                </a:lnTo>
                <a:lnTo>
                  <a:pt x="24879" y="0"/>
                </a:lnTo>
                <a:lnTo>
                  <a:pt x="0" y="0"/>
                </a:lnTo>
                <a:lnTo>
                  <a:pt x="533" y="66929"/>
                </a:lnTo>
                <a:lnTo>
                  <a:pt x="30518" y="68770"/>
                </a:lnTo>
                <a:lnTo>
                  <a:pt x="30568" y="62268"/>
                </a:lnTo>
                <a:lnTo>
                  <a:pt x="31000" y="6108"/>
                </a:lnTo>
                <a:lnTo>
                  <a:pt x="31051" y="0"/>
                </a:lnTo>
                <a:close/>
              </a:path>
              <a:path w="80009" h="69850">
                <a:moveTo>
                  <a:pt x="79844" y="69684"/>
                </a:moveTo>
                <a:lnTo>
                  <a:pt x="79794" y="63309"/>
                </a:lnTo>
                <a:lnTo>
                  <a:pt x="79349" y="7188"/>
                </a:lnTo>
                <a:lnTo>
                  <a:pt x="79311" y="2044"/>
                </a:lnTo>
                <a:lnTo>
                  <a:pt x="73685" y="1892"/>
                </a:lnTo>
                <a:lnTo>
                  <a:pt x="73685" y="63309"/>
                </a:lnTo>
                <a:lnTo>
                  <a:pt x="45199" y="62103"/>
                </a:lnTo>
                <a:lnTo>
                  <a:pt x="45643" y="7188"/>
                </a:lnTo>
                <a:lnTo>
                  <a:pt x="73240" y="7988"/>
                </a:lnTo>
                <a:lnTo>
                  <a:pt x="73685" y="63309"/>
                </a:lnTo>
                <a:lnTo>
                  <a:pt x="73685" y="1892"/>
                </a:lnTo>
                <a:lnTo>
                  <a:pt x="39573" y="889"/>
                </a:lnTo>
                <a:lnTo>
                  <a:pt x="39039" y="67957"/>
                </a:lnTo>
                <a:lnTo>
                  <a:pt x="79844" y="69684"/>
                </a:lnTo>
                <a:close/>
              </a:path>
            </a:pathLst>
          </a:custGeom>
          <a:solidFill>
            <a:srgbClr val="FFFFFF"/>
          </a:solidFill>
        </p:spPr>
        <p:txBody>
          <a:bodyPr wrap="square" lIns="0" tIns="0" rIns="0" bIns="0" rtlCol="0"/>
          <a:lstStyle/>
          <a:p>
            <a:endParaRPr/>
          </a:p>
        </p:txBody>
      </p:sp>
      <p:sp>
        <p:nvSpPr>
          <p:cNvPr id="47" name="object 47"/>
          <p:cNvSpPr/>
          <p:nvPr/>
        </p:nvSpPr>
        <p:spPr>
          <a:xfrm>
            <a:off x="1028599" y="6245335"/>
            <a:ext cx="50165" cy="61594"/>
          </a:xfrm>
          <a:custGeom>
            <a:avLst/>
            <a:gdLst/>
            <a:ahLst/>
            <a:cxnLst/>
            <a:rect l="l" t="t" r="r" b="b"/>
            <a:pathLst>
              <a:path w="50165" h="61595">
                <a:moveTo>
                  <a:pt x="47637" y="0"/>
                </a:moveTo>
                <a:lnTo>
                  <a:pt x="40469" y="3271"/>
                </a:lnTo>
                <a:lnTo>
                  <a:pt x="24885" y="13690"/>
                </a:lnTo>
                <a:lnTo>
                  <a:pt x="8768" y="32511"/>
                </a:lnTo>
                <a:lnTo>
                  <a:pt x="0" y="60985"/>
                </a:lnTo>
                <a:lnTo>
                  <a:pt x="6096" y="61442"/>
                </a:lnTo>
                <a:lnTo>
                  <a:pt x="14111" y="35507"/>
                </a:lnTo>
                <a:lnTo>
                  <a:pt x="28854" y="18321"/>
                </a:lnTo>
                <a:lnTo>
                  <a:pt x="43111" y="8777"/>
                </a:lnTo>
                <a:lnTo>
                  <a:pt x="49669" y="5765"/>
                </a:lnTo>
                <a:lnTo>
                  <a:pt x="47637" y="0"/>
                </a:lnTo>
                <a:close/>
              </a:path>
            </a:pathLst>
          </a:custGeom>
          <a:solidFill>
            <a:srgbClr val="FFFFFF"/>
          </a:solidFill>
        </p:spPr>
        <p:txBody>
          <a:bodyPr wrap="square" lIns="0" tIns="0" rIns="0" bIns="0" rtlCol="0"/>
          <a:lstStyle/>
          <a:p>
            <a:endParaRPr/>
          </a:p>
        </p:txBody>
      </p:sp>
      <p:sp>
        <p:nvSpPr>
          <p:cNvPr id="48" name="object 48"/>
          <p:cNvSpPr/>
          <p:nvPr/>
        </p:nvSpPr>
        <p:spPr>
          <a:xfrm>
            <a:off x="1105800" y="6462586"/>
            <a:ext cx="55244" cy="7620"/>
          </a:xfrm>
          <a:custGeom>
            <a:avLst/>
            <a:gdLst/>
            <a:ahLst/>
            <a:cxnLst/>
            <a:rect l="l" t="t" r="r" b="b"/>
            <a:pathLst>
              <a:path w="55244" h="7620">
                <a:moveTo>
                  <a:pt x="165" y="0"/>
                </a:moveTo>
                <a:lnTo>
                  <a:pt x="0" y="6121"/>
                </a:lnTo>
                <a:lnTo>
                  <a:pt x="54711" y="7594"/>
                </a:lnTo>
                <a:lnTo>
                  <a:pt x="54876" y="1485"/>
                </a:lnTo>
                <a:lnTo>
                  <a:pt x="165" y="0"/>
                </a:lnTo>
                <a:close/>
              </a:path>
            </a:pathLst>
          </a:custGeom>
          <a:solidFill>
            <a:srgbClr val="FFFFFF"/>
          </a:solidFill>
        </p:spPr>
        <p:txBody>
          <a:bodyPr wrap="square" lIns="0" tIns="0" rIns="0" bIns="0" rtlCol="0"/>
          <a:lstStyle/>
          <a:p>
            <a:endParaRPr/>
          </a:p>
        </p:txBody>
      </p:sp>
      <p:pic>
        <p:nvPicPr>
          <p:cNvPr id="49" name="object 49"/>
          <p:cNvPicPr/>
          <p:nvPr/>
        </p:nvPicPr>
        <p:blipFill>
          <a:blip r:embed="rId15" cstate="print"/>
          <a:stretch>
            <a:fillRect/>
          </a:stretch>
        </p:blipFill>
        <p:spPr>
          <a:xfrm>
            <a:off x="795889" y="6478485"/>
            <a:ext cx="69910" cy="110490"/>
          </a:xfrm>
          <a:prstGeom prst="rect">
            <a:avLst/>
          </a:prstGeom>
        </p:spPr>
      </p:pic>
      <p:sp>
        <p:nvSpPr>
          <p:cNvPr id="50" name="object 50"/>
          <p:cNvSpPr/>
          <p:nvPr/>
        </p:nvSpPr>
        <p:spPr>
          <a:xfrm>
            <a:off x="949299" y="6408013"/>
            <a:ext cx="153035" cy="257810"/>
          </a:xfrm>
          <a:custGeom>
            <a:avLst/>
            <a:gdLst/>
            <a:ahLst/>
            <a:cxnLst/>
            <a:rect l="l" t="t" r="r" b="b"/>
            <a:pathLst>
              <a:path w="153034" h="257809">
                <a:moveTo>
                  <a:pt x="6121" y="0"/>
                </a:moveTo>
                <a:lnTo>
                  <a:pt x="0" y="0"/>
                </a:lnTo>
                <a:lnTo>
                  <a:pt x="0" y="59905"/>
                </a:lnTo>
                <a:lnTo>
                  <a:pt x="6121" y="59905"/>
                </a:lnTo>
                <a:lnTo>
                  <a:pt x="6121" y="0"/>
                </a:lnTo>
                <a:close/>
              </a:path>
              <a:path w="153034" h="257809">
                <a:moveTo>
                  <a:pt x="44640" y="2362"/>
                </a:moveTo>
                <a:lnTo>
                  <a:pt x="38519" y="2362"/>
                </a:lnTo>
                <a:lnTo>
                  <a:pt x="38519" y="62268"/>
                </a:lnTo>
                <a:lnTo>
                  <a:pt x="44640" y="62268"/>
                </a:lnTo>
                <a:lnTo>
                  <a:pt x="44640" y="2362"/>
                </a:lnTo>
                <a:close/>
              </a:path>
              <a:path w="153034" h="257809">
                <a:moveTo>
                  <a:pt x="55600" y="2540"/>
                </a:moveTo>
                <a:lnTo>
                  <a:pt x="49479" y="2540"/>
                </a:lnTo>
                <a:lnTo>
                  <a:pt x="49479" y="62445"/>
                </a:lnTo>
                <a:lnTo>
                  <a:pt x="55600" y="62445"/>
                </a:lnTo>
                <a:lnTo>
                  <a:pt x="55600" y="2540"/>
                </a:lnTo>
                <a:close/>
              </a:path>
              <a:path w="153034" h="257809">
                <a:moveTo>
                  <a:pt x="63665" y="139458"/>
                </a:moveTo>
                <a:lnTo>
                  <a:pt x="33096" y="96050"/>
                </a:lnTo>
                <a:lnTo>
                  <a:pt x="28092" y="99568"/>
                </a:lnTo>
                <a:lnTo>
                  <a:pt x="58661" y="142976"/>
                </a:lnTo>
                <a:lnTo>
                  <a:pt x="63665" y="139458"/>
                </a:lnTo>
                <a:close/>
              </a:path>
              <a:path w="153034" h="257809">
                <a:moveTo>
                  <a:pt x="64249" y="116205"/>
                </a:moveTo>
                <a:lnTo>
                  <a:pt x="56286" y="105143"/>
                </a:lnTo>
                <a:lnTo>
                  <a:pt x="61772" y="105143"/>
                </a:lnTo>
                <a:lnTo>
                  <a:pt x="61772" y="99034"/>
                </a:lnTo>
                <a:lnTo>
                  <a:pt x="51904" y="99034"/>
                </a:lnTo>
                <a:lnTo>
                  <a:pt x="43992" y="88023"/>
                </a:lnTo>
                <a:lnTo>
                  <a:pt x="60248" y="88023"/>
                </a:lnTo>
                <a:lnTo>
                  <a:pt x="60248" y="81915"/>
                </a:lnTo>
                <a:lnTo>
                  <a:pt x="39598" y="81915"/>
                </a:lnTo>
                <a:lnTo>
                  <a:pt x="36131" y="77076"/>
                </a:lnTo>
                <a:lnTo>
                  <a:pt x="31165" y="80645"/>
                </a:lnTo>
                <a:lnTo>
                  <a:pt x="59283" y="119773"/>
                </a:lnTo>
                <a:lnTo>
                  <a:pt x="64249" y="116205"/>
                </a:lnTo>
                <a:close/>
              </a:path>
              <a:path w="153034" h="257809">
                <a:moveTo>
                  <a:pt x="90043" y="118592"/>
                </a:moveTo>
                <a:lnTo>
                  <a:pt x="73990" y="118592"/>
                </a:lnTo>
                <a:lnTo>
                  <a:pt x="73990" y="124701"/>
                </a:lnTo>
                <a:lnTo>
                  <a:pt x="90043" y="124701"/>
                </a:lnTo>
                <a:lnTo>
                  <a:pt x="90043" y="118592"/>
                </a:lnTo>
                <a:close/>
              </a:path>
              <a:path w="153034" h="257809">
                <a:moveTo>
                  <a:pt x="91948" y="88823"/>
                </a:moveTo>
                <a:lnTo>
                  <a:pt x="91554" y="24676"/>
                </a:lnTo>
                <a:lnTo>
                  <a:pt x="85432" y="24714"/>
                </a:lnTo>
                <a:lnTo>
                  <a:pt x="85826" y="88861"/>
                </a:lnTo>
                <a:lnTo>
                  <a:pt x="91948" y="88823"/>
                </a:lnTo>
                <a:close/>
              </a:path>
              <a:path w="153034" h="257809">
                <a:moveTo>
                  <a:pt x="107162" y="114071"/>
                </a:moveTo>
                <a:lnTo>
                  <a:pt x="106768" y="49923"/>
                </a:lnTo>
                <a:lnTo>
                  <a:pt x="100647" y="49961"/>
                </a:lnTo>
                <a:lnTo>
                  <a:pt x="101041" y="114109"/>
                </a:lnTo>
                <a:lnTo>
                  <a:pt x="107162" y="114071"/>
                </a:lnTo>
                <a:close/>
              </a:path>
              <a:path w="153034" h="257809">
                <a:moveTo>
                  <a:pt x="120624" y="137922"/>
                </a:moveTo>
                <a:lnTo>
                  <a:pt x="120230" y="73774"/>
                </a:lnTo>
                <a:lnTo>
                  <a:pt x="114109" y="73812"/>
                </a:lnTo>
                <a:lnTo>
                  <a:pt x="114503" y="137960"/>
                </a:lnTo>
                <a:lnTo>
                  <a:pt x="120624" y="137922"/>
                </a:lnTo>
                <a:close/>
              </a:path>
              <a:path w="153034" h="257809">
                <a:moveTo>
                  <a:pt x="134404" y="161264"/>
                </a:moveTo>
                <a:lnTo>
                  <a:pt x="134010" y="97116"/>
                </a:lnTo>
                <a:lnTo>
                  <a:pt x="127889" y="97155"/>
                </a:lnTo>
                <a:lnTo>
                  <a:pt x="128282" y="161302"/>
                </a:lnTo>
                <a:lnTo>
                  <a:pt x="134404" y="161264"/>
                </a:lnTo>
                <a:close/>
              </a:path>
              <a:path w="153034" h="257809">
                <a:moveTo>
                  <a:pt x="135902" y="254546"/>
                </a:moveTo>
                <a:lnTo>
                  <a:pt x="77216" y="158572"/>
                </a:lnTo>
                <a:lnTo>
                  <a:pt x="71996" y="161759"/>
                </a:lnTo>
                <a:lnTo>
                  <a:pt x="130683" y="257733"/>
                </a:lnTo>
                <a:lnTo>
                  <a:pt x="135902" y="254546"/>
                </a:lnTo>
                <a:close/>
              </a:path>
              <a:path w="153034" h="257809">
                <a:moveTo>
                  <a:pt x="146951" y="184619"/>
                </a:moveTo>
                <a:lnTo>
                  <a:pt x="146558" y="120484"/>
                </a:lnTo>
                <a:lnTo>
                  <a:pt x="140436" y="120510"/>
                </a:lnTo>
                <a:lnTo>
                  <a:pt x="140830" y="184658"/>
                </a:lnTo>
                <a:lnTo>
                  <a:pt x="146951" y="184619"/>
                </a:lnTo>
                <a:close/>
              </a:path>
              <a:path w="153034" h="257809">
                <a:moveTo>
                  <a:pt x="152971" y="252018"/>
                </a:moveTo>
                <a:lnTo>
                  <a:pt x="134543" y="223735"/>
                </a:lnTo>
                <a:lnTo>
                  <a:pt x="148196" y="223735"/>
                </a:lnTo>
                <a:lnTo>
                  <a:pt x="148196" y="217627"/>
                </a:lnTo>
                <a:lnTo>
                  <a:pt x="130556" y="217627"/>
                </a:lnTo>
                <a:lnTo>
                  <a:pt x="121399" y="203555"/>
                </a:lnTo>
                <a:lnTo>
                  <a:pt x="135737" y="203555"/>
                </a:lnTo>
                <a:lnTo>
                  <a:pt x="135737" y="197446"/>
                </a:lnTo>
                <a:lnTo>
                  <a:pt x="117411" y="197446"/>
                </a:lnTo>
                <a:lnTo>
                  <a:pt x="108661" y="183997"/>
                </a:lnTo>
                <a:lnTo>
                  <a:pt x="124129" y="183997"/>
                </a:lnTo>
                <a:lnTo>
                  <a:pt x="124129" y="177888"/>
                </a:lnTo>
                <a:lnTo>
                  <a:pt x="104686" y="177888"/>
                </a:lnTo>
                <a:lnTo>
                  <a:pt x="95935" y="164439"/>
                </a:lnTo>
                <a:lnTo>
                  <a:pt x="113118" y="164439"/>
                </a:lnTo>
                <a:lnTo>
                  <a:pt x="113118" y="158330"/>
                </a:lnTo>
                <a:lnTo>
                  <a:pt x="92036" y="158330"/>
                </a:lnTo>
                <a:lnTo>
                  <a:pt x="92036" y="158457"/>
                </a:lnTo>
                <a:lnTo>
                  <a:pt x="83997" y="146100"/>
                </a:lnTo>
                <a:lnTo>
                  <a:pt x="102730" y="146100"/>
                </a:lnTo>
                <a:lnTo>
                  <a:pt x="102730" y="139992"/>
                </a:lnTo>
                <a:lnTo>
                  <a:pt x="80022" y="139992"/>
                </a:lnTo>
                <a:lnTo>
                  <a:pt x="76555" y="134658"/>
                </a:lnTo>
                <a:lnTo>
                  <a:pt x="71424" y="137998"/>
                </a:lnTo>
                <a:lnTo>
                  <a:pt x="147840" y="255358"/>
                </a:lnTo>
                <a:lnTo>
                  <a:pt x="152971" y="252018"/>
                </a:lnTo>
                <a:close/>
              </a:path>
            </a:pathLst>
          </a:custGeom>
          <a:solidFill>
            <a:srgbClr val="FFFFFF"/>
          </a:solidFill>
        </p:spPr>
        <p:txBody>
          <a:bodyPr wrap="square" lIns="0" tIns="0" rIns="0" bIns="0" rtlCol="0"/>
          <a:lstStyle/>
          <a:p>
            <a:endParaRPr/>
          </a:p>
        </p:txBody>
      </p:sp>
      <p:sp>
        <p:nvSpPr>
          <p:cNvPr id="51" name="object 51"/>
          <p:cNvSpPr/>
          <p:nvPr/>
        </p:nvSpPr>
        <p:spPr>
          <a:xfrm>
            <a:off x="879927" y="5768987"/>
            <a:ext cx="13335" cy="246379"/>
          </a:xfrm>
          <a:custGeom>
            <a:avLst/>
            <a:gdLst/>
            <a:ahLst/>
            <a:cxnLst/>
            <a:rect l="l" t="t" r="r" b="b"/>
            <a:pathLst>
              <a:path w="13334" h="246379">
                <a:moveTo>
                  <a:pt x="12765" y="0"/>
                </a:moveTo>
                <a:lnTo>
                  <a:pt x="6646" y="0"/>
                </a:lnTo>
                <a:lnTo>
                  <a:pt x="4381" y="179922"/>
                </a:lnTo>
                <a:lnTo>
                  <a:pt x="0" y="245581"/>
                </a:lnTo>
                <a:lnTo>
                  <a:pt x="6108" y="245987"/>
                </a:lnTo>
                <a:lnTo>
                  <a:pt x="10490" y="180176"/>
                </a:lnTo>
                <a:lnTo>
                  <a:pt x="12765" y="0"/>
                </a:lnTo>
                <a:close/>
              </a:path>
            </a:pathLst>
          </a:custGeom>
          <a:solidFill>
            <a:srgbClr val="FFFFFF"/>
          </a:solidFill>
        </p:spPr>
        <p:txBody>
          <a:bodyPr wrap="square" lIns="0" tIns="0" rIns="0" bIns="0" rtlCol="0"/>
          <a:lstStyle/>
          <a:p>
            <a:endParaRPr/>
          </a:p>
        </p:txBody>
      </p:sp>
      <p:grpSp>
        <p:nvGrpSpPr>
          <p:cNvPr id="52" name="object 52"/>
          <p:cNvGrpSpPr/>
          <p:nvPr/>
        </p:nvGrpSpPr>
        <p:grpSpPr>
          <a:xfrm>
            <a:off x="10625199" y="5875220"/>
            <a:ext cx="1568450" cy="818515"/>
            <a:chOff x="10625199" y="5875220"/>
            <a:chExt cx="1568450" cy="818515"/>
          </a:xfrm>
        </p:grpSpPr>
        <p:sp>
          <p:nvSpPr>
            <p:cNvPr id="53" name="object 53"/>
            <p:cNvSpPr/>
            <p:nvPr/>
          </p:nvSpPr>
          <p:spPr>
            <a:xfrm>
              <a:off x="11613858" y="6024308"/>
              <a:ext cx="579755" cy="624840"/>
            </a:xfrm>
            <a:custGeom>
              <a:avLst/>
              <a:gdLst/>
              <a:ahLst/>
              <a:cxnLst/>
              <a:rect l="l" t="t" r="r" b="b"/>
              <a:pathLst>
                <a:path w="579754" h="624840">
                  <a:moveTo>
                    <a:pt x="579348" y="617588"/>
                  </a:moveTo>
                  <a:lnTo>
                    <a:pt x="564019" y="605675"/>
                  </a:lnTo>
                  <a:lnTo>
                    <a:pt x="558990" y="602322"/>
                  </a:lnTo>
                  <a:lnTo>
                    <a:pt x="548068" y="595045"/>
                  </a:lnTo>
                  <a:lnTo>
                    <a:pt x="530745" y="593242"/>
                  </a:lnTo>
                  <a:lnTo>
                    <a:pt x="521246" y="596417"/>
                  </a:lnTo>
                  <a:lnTo>
                    <a:pt x="504012" y="599986"/>
                  </a:lnTo>
                  <a:lnTo>
                    <a:pt x="472795" y="612635"/>
                  </a:lnTo>
                  <a:lnTo>
                    <a:pt x="471944" y="613206"/>
                  </a:lnTo>
                  <a:lnTo>
                    <a:pt x="469061" y="611454"/>
                  </a:lnTo>
                  <a:lnTo>
                    <a:pt x="465505" y="610298"/>
                  </a:lnTo>
                  <a:lnTo>
                    <a:pt x="440931" y="610298"/>
                  </a:lnTo>
                  <a:lnTo>
                    <a:pt x="465467" y="610285"/>
                  </a:lnTo>
                  <a:lnTo>
                    <a:pt x="464566" y="609993"/>
                  </a:lnTo>
                  <a:lnTo>
                    <a:pt x="446595" y="609981"/>
                  </a:lnTo>
                  <a:lnTo>
                    <a:pt x="444931" y="608380"/>
                  </a:lnTo>
                  <a:lnTo>
                    <a:pt x="441756" y="607618"/>
                  </a:lnTo>
                  <a:lnTo>
                    <a:pt x="418655" y="603415"/>
                  </a:lnTo>
                  <a:lnTo>
                    <a:pt x="395935" y="595299"/>
                  </a:lnTo>
                  <a:lnTo>
                    <a:pt x="357454" y="571893"/>
                  </a:lnTo>
                  <a:lnTo>
                    <a:pt x="353885" y="570141"/>
                  </a:lnTo>
                  <a:lnTo>
                    <a:pt x="350545" y="568579"/>
                  </a:lnTo>
                  <a:lnTo>
                    <a:pt x="347243" y="567029"/>
                  </a:lnTo>
                  <a:lnTo>
                    <a:pt x="339610" y="563753"/>
                  </a:lnTo>
                  <a:lnTo>
                    <a:pt x="333121" y="561530"/>
                  </a:lnTo>
                  <a:lnTo>
                    <a:pt x="325907" y="559714"/>
                  </a:lnTo>
                  <a:lnTo>
                    <a:pt x="312826" y="560984"/>
                  </a:lnTo>
                  <a:lnTo>
                    <a:pt x="315861" y="469925"/>
                  </a:lnTo>
                  <a:lnTo>
                    <a:pt x="358406" y="410819"/>
                  </a:lnTo>
                  <a:lnTo>
                    <a:pt x="362140" y="405638"/>
                  </a:lnTo>
                  <a:lnTo>
                    <a:pt x="345617" y="405485"/>
                  </a:lnTo>
                  <a:lnTo>
                    <a:pt x="345617" y="413994"/>
                  </a:lnTo>
                  <a:lnTo>
                    <a:pt x="307428" y="467055"/>
                  </a:lnTo>
                  <a:lnTo>
                    <a:pt x="302818" y="605294"/>
                  </a:lnTo>
                  <a:lnTo>
                    <a:pt x="232460" y="611276"/>
                  </a:lnTo>
                  <a:lnTo>
                    <a:pt x="232460" y="524675"/>
                  </a:lnTo>
                  <a:lnTo>
                    <a:pt x="232460" y="516153"/>
                  </a:lnTo>
                  <a:lnTo>
                    <a:pt x="182054" y="516153"/>
                  </a:lnTo>
                  <a:lnTo>
                    <a:pt x="182054" y="611657"/>
                  </a:lnTo>
                  <a:lnTo>
                    <a:pt x="103505" y="611657"/>
                  </a:lnTo>
                  <a:lnTo>
                    <a:pt x="54876" y="588124"/>
                  </a:lnTo>
                  <a:lnTo>
                    <a:pt x="56540" y="462026"/>
                  </a:lnTo>
                  <a:lnTo>
                    <a:pt x="17386" y="410819"/>
                  </a:lnTo>
                  <a:lnTo>
                    <a:pt x="345617" y="413994"/>
                  </a:lnTo>
                  <a:lnTo>
                    <a:pt x="345617" y="405485"/>
                  </a:lnTo>
                  <a:lnTo>
                    <a:pt x="289242" y="404939"/>
                  </a:lnTo>
                  <a:lnTo>
                    <a:pt x="280644" y="340436"/>
                  </a:lnTo>
                  <a:lnTo>
                    <a:pt x="280644" y="404850"/>
                  </a:lnTo>
                  <a:lnTo>
                    <a:pt x="70294" y="402805"/>
                  </a:lnTo>
                  <a:lnTo>
                    <a:pt x="134632" y="10198"/>
                  </a:lnTo>
                  <a:lnTo>
                    <a:pt x="227812" y="8636"/>
                  </a:lnTo>
                  <a:lnTo>
                    <a:pt x="280644" y="404850"/>
                  </a:lnTo>
                  <a:lnTo>
                    <a:pt x="280644" y="340436"/>
                  </a:lnTo>
                  <a:lnTo>
                    <a:pt x="235267" y="0"/>
                  </a:lnTo>
                  <a:lnTo>
                    <a:pt x="127381" y="1790"/>
                  </a:lnTo>
                  <a:lnTo>
                    <a:pt x="61658" y="402729"/>
                  </a:lnTo>
                  <a:lnTo>
                    <a:pt x="0" y="402120"/>
                  </a:lnTo>
                  <a:lnTo>
                    <a:pt x="47980" y="464858"/>
                  </a:lnTo>
                  <a:lnTo>
                    <a:pt x="46278" y="593445"/>
                  </a:lnTo>
                  <a:lnTo>
                    <a:pt x="101549" y="620179"/>
                  </a:lnTo>
                  <a:lnTo>
                    <a:pt x="190576" y="620179"/>
                  </a:lnTo>
                  <a:lnTo>
                    <a:pt x="190576" y="611657"/>
                  </a:lnTo>
                  <a:lnTo>
                    <a:pt x="190576" y="524675"/>
                  </a:lnTo>
                  <a:lnTo>
                    <a:pt x="223939" y="524675"/>
                  </a:lnTo>
                  <a:lnTo>
                    <a:pt x="223939" y="620560"/>
                  </a:lnTo>
                  <a:lnTo>
                    <a:pt x="311086" y="613143"/>
                  </a:lnTo>
                  <a:lnTo>
                    <a:pt x="311150" y="611276"/>
                  </a:lnTo>
                  <a:lnTo>
                    <a:pt x="312534" y="569556"/>
                  </a:lnTo>
                  <a:lnTo>
                    <a:pt x="313512" y="569455"/>
                  </a:lnTo>
                  <a:lnTo>
                    <a:pt x="353479" y="579450"/>
                  </a:lnTo>
                  <a:lnTo>
                    <a:pt x="391871" y="602818"/>
                  </a:lnTo>
                  <a:lnTo>
                    <a:pt x="416115" y="611555"/>
                  </a:lnTo>
                  <a:lnTo>
                    <a:pt x="437032" y="615416"/>
                  </a:lnTo>
                  <a:lnTo>
                    <a:pt x="438315" y="615696"/>
                  </a:lnTo>
                  <a:lnTo>
                    <a:pt x="439216" y="615924"/>
                  </a:lnTo>
                  <a:lnTo>
                    <a:pt x="440067" y="618515"/>
                  </a:lnTo>
                  <a:lnTo>
                    <a:pt x="464769" y="618515"/>
                  </a:lnTo>
                  <a:lnTo>
                    <a:pt x="472008" y="623671"/>
                  </a:lnTo>
                  <a:lnTo>
                    <a:pt x="480339" y="617715"/>
                  </a:lnTo>
                  <a:lnTo>
                    <a:pt x="488429" y="613206"/>
                  </a:lnTo>
                  <a:lnTo>
                    <a:pt x="488696" y="613054"/>
                  </a:lnTo>
                  <a:lnTo>
                    <a:pt x="496684" y="610222"/>
                  </a:lnTo>
                  <a:lnTo>
                    <a:pt x="502716" y="608812"/>
                  </a:lnTo>
                  <a:lnTo>
                    <a:pt x="505155" y="608431"/>
                  </a:lnTo>
                  <a:lnTo>
                    <a:pt x="522592" y="604951"/>
                  </a:lnTo>
                  <a:lnTo>
                    <a:pt x="530504" y="602322"/>
                  </a:lnTo>
                  <a:lnTo>
                    <a:pt x="539178" y="602703"/>
                  </a:lnTo>
                  <a:lnTo>
                    <a:pt x="545084" y="603300"/>
                  </a:lnTo>
                  <a:lnTo>
                    <a:pt x="559104" y="612635"/>
                  </a:lnTo>
                  <a:lnTo>
                    <a:pt x="574116" y="624319"/>
                  </a:lnTo>
                  <a:lnTo>
                    <a:pt x="579348" y="617588"/>
                  </a:lnTo>
                  <a:close/>
                </a:path>
              </a:pathLst>
            </a:custGeom>
            <a:solidFill>
              <a:srgbClr val="FFFFFF"/>
            </a:solidFill>
          </p:spPr>
          <p:txBody>
            <a:bodyPr wrap="square" lIns="0" tIns="0" rIns="0" bIns="0" rtlCol="0"/>
            <a:lstStyle/>
            <a:p>
              <a:endParaRPr/>
            </a:p>
          </p:txBody>
        </p:sp>
        <p:pic>
          <p:nvPicPr>
            <p:cNvPr id="54" name="object 54"/>
            <p:cNvPicPr/>
            <p:nvPr/>
          </p:nvPicPr>
          <p:blipFill>
            <a:blip r:embed="rId16" cstate="print"/>
            <a:stretch>
              <a:fillRect/>
            </a:stretch>
          </p:blipFill>
          <p:spPr>
            <a:xfrm>
              <a:off x="11708410" y="5875220"/>
              <a:ext cx="166662" cy="161724"/>
            </a:xfrm>
            <a:prstGeom prst="rect">
              <a:avLst/>
            </a:prstGeom>
          </p:spPr>
        </p:pic>
        <p:sp>
          <p:nvSpPr>
            <p:cNvPr id="55" name="object 55"/>
            <p:cNvSpPr/>
            <p:nvPr/>
          </p:nvSpPr>
          <p:spPr>
            <a:xfrm>
              <a:off x="10625188" y="6139967"/>
              <a:ext cx="1346200" cy="553720"/>
            </a:xfrm>
            <a:custGeom>
              <a:avLst/>
              <a:gdLst/>
              <a:ahLst/>
              <a:cxnLst/>
              <a:rect l="l" t="t" r="r" b="b"/>
              <a:pathLst>
                <a:path w="1346200" h="553720">
                  <a:moveTo>
                    <a:pt x="1243685" y="50279"/>
                  </a:moveTo>
                  <a:lnTo>
                    <a:pt x="1239761" y="50279"/>
                  </a:lnTo>
                  <a:lnTo>
                    <a:pt x="1243507" y="44894"/>
                  </a:lnTo>
                  <a:lnTo>
                    <a:pt x="1236319" y="39903"/>
                  </a:lnTo>
                  <a:lnTo>
                    <a:pt x="1236319" y="50279"/>
                  </a:lnTo>
                  <a:lnTo>
                    <a:pt x="1207731" y="50279"/>
                  </a:lnTo>
                  <a:lnTo>
                    <a:pt x="1207731" y="30391"/>
                  </a:lnTo>
                  <a:lnTo>
                    <a:pt x="1236319" y="50279"/>
                  </a:lnTo>
                  <a:lnTo>
                    <a:pt x="1236319" y="39903"/>
                  </a:lnTo>
                  <a:lnTo>
                    <a:pt x="1213180" y="23799"/>
                  </a:lnTo>
                  <a:lnTo>
                    <a:pt x="1237157" y="8191"/>
                  </a:lnTo>
                  <a:lnTo>
                    <a:pt x="1235303" y="5359"/>
                  </a:lnTo>
                  <a:lnTo>
                    <a:pt x="1235303" y="0"/>
                  </a:lnTo>
                  <a:lnTo>
                    <a:pt x="1220990" y="0"/>
                  </a:lnTo>
                  <a:lnTo>
                    <a:pt x="1220990" y="8521"/>
                  </a:lnTo>
                  <a:lnTo>
                    <a:pt x="1207731" y="17170"/>
                  </a:lnTo>
                  <a:lnTo>
                    <a:pt x="1207731" y="8521"/>
                  </a:lnTo>
                  <a:lnTo>
                    <a:pt x="1220990" y="8521"/>
                  </a:lnTo>
                  <a:lnTo>
                    <a:pt x="1220990" y="0"/>
                  </a:lnTo>
                  <a:lnTo>
                    <a:pt x="1199210" y="0"/>
                  </a:lnTo>
                  <a:lnTo>
                    <a:pt x="1199210" y="12573"/>
                  </a:lnTo>
                  <a:lnTo>
                    <a:pt x="1199210" y="22707"/>
                  </a:lnTo>
                  <a:lnTo>
                    <a:pt x="1199210" y="32880"/>
                  </a:lnTo>
                  <a:lnTo>
                    <a:pt x="1199210" y="45034"/>
                  </a:lnTo>
                  <a:lnTo>
                    <a:pt x="1192161" y="39255"/>
                  </a:lnTo>
                  <a:lnTo>
                    <a:pt x="1192161" y="50279"/>
                  </a:lnTo>
                  <a:lnTo>
                    <a:pt x="1172451" y="50279"/>
                  </a:lnTo>
                  <a:lnTo>
                    <a:pt x="1183462" y="43116"/>
                  </a:lnTo>
                  <a:lnTo>
                    <a:pt x="1192161" y="50279"/>
                  </a:lnTo>
                  <a:lnTo>
                    <a:pt x="1192161" y="39255"/>
                  </a:lnTo>
                  <a:lnTo>
                    <a:pt x="1190955" y="38252"/>
                  </a:lnTo>
                  <a:lnTo>
                    <a:pt x="1199210" y="32880"/>
                  </a:lnTo>
                  <a:lnTo>
                    <a:pt x="1199210" y="22707"/>
                  </a:lnTo>
                  <a:lnTo>
                    <a:pt x="1184059" y="32575"/>
                  </a:lnTo>
                  <a:lnTo>
                    <a:pt x="1176578" y="26416"/>
                  </a:lnTo>
                  <a:lnTo>
                    <a:pt x="1176578" y="37452"/>
                  </a:lnTo>
                  <a:lnTo>
                    <a:pt x="1169187" y="42252"/>
                  </a:lnTo>
                  <a:lnTo>
                    <a:pt x="1169187" y="31356"/>
                  </a:lnTo>
                  <a:lnTo>
                    <a:pt x="1176578" y="37452"/>
                  </a:lnTo>
                  <a:lnTo>
                    <a:pt x="1176578" y="26416"/>
                  </a:lnTo>
                  <a:lnTo>
                    <a:pt x="1175308" y="25361"/>
                  </a:lnTo>
                  <a:lnTo>
                    <a:pt x="1199210" y="12573"/>
                  </a:lnTo>
                  <a:lnTo>
                    <a:pt x="1199210" y="0"/>
                  </a:lnTo>
                  <a:lnTo>
                    <a:pt x="1188669" y="0"/>
                  </a:lnTo>
                  <a:lnTo>
                    <a:pt x="1188669" y="8521"/>
                  </a:lnTo>
                  <a:lnTo>
                    <a:pt x="1169187" y="18948"/>
                  </a:lnTo>
                  <a:lnTo>
                    <a:pt x="1169187" y="8521"/>
                  </a:lnTo>
                  <a:lnTo>
                    <a:pt x="1188669" y="8521"/>
                  </a:lnTo>
                  <a:lnTo>
                    <a:pt x="1188669" y="0"/>
                  </a:lnTo>
                  <a:lnTo>
                    <a:pt x="1160665" y="0"/>
                  </a:lnTo>
                  <a:lnTo>
                    <a:pt x="1160665" y="8521"/>
                  </a:lnTo>
                  <a:lnTo>
                    <a:pt x="1160665" y="19977"/>
                  </a:lnTo>
                  <a:lnTo>
                    <a:pt x="1160665" y="32397"/>
                  </a:lnTo>
                  <a:lnTo>
                    <a:pt x="1160665" y="43891"/>
                  </a:lnTo>
                  <a:lnTo>
                    <a:pt x="1154988" y="39598"/>
                  </a:lnTo>
                  <a:lnTo>
                    <a:pt x="1154988" y="50279"/>
                  </a:lnTo>
                  <a:lnTo>
                    <a:pt x="1140587" y="50279"/>
                  </a:lnTo>
                  <a:lnTo>
                    <a:pt x="1147216" y="44386"/>
                  </a:lnTo>
                  <a:lnTo>
                    <a:pt x="1154988" y="50279"/>
                  </a:lnTo>
                  <a:lnTo>
                    <a:pt x="1154988" y="39598"/>
                  </a:lnTo>
                  <a:lnTo>
                    <a:pt x="1153693" y="38608"/>
                  </a:lnTo>
                  <a:lnTo>
                    <a:pt x="1160665" y="32397"/>
                  </a:lnTo>
                  <a:lnTo>
                    <a:pt x="1160665" y="19977"/>
                  </a:lnTo>
                  <a:lnTo>
                    <a:pt x="1154747" y="15849"/>
                  </a:lnTo>
                  <a:lnTo>
                    <a:pt x="1154747" y="26250"/>
                  </a:lnTo>
                  <a:lnTo>
                    <a:pt x="1146771" y="33350"/>
                  </a:lnTo>
                  <a:lnTo>
                    <a:pt x="1140294" y="28435"/>
                  </a:lnTo>
                  <a:lnTo>
                    <a:pt x="1140294" y="39128"/>
                  </a:lnTo>
                  <a:lnTo>
                    <a:pt x="1133995" y="44742"/>
                  </a:lnTo>
                  <a:lnTo>
                    <a:pt x="1133995" y="34340"/>
                  </a:lnTo>
                  <a:lnTo>
                    <a:pt x="1140294" y="39128"/>
                  </a:lnTo>
                  <a:lnTo>
                    <a:pt x="1140294" y="28435"/>
                  </a:lnTo>
                  <a:lnTo>
                    <a:pt x="1133995" y="23634"/>
                  </a:lnTo>
                  <a:lnTo>
                    <a:pt x="1133995" y="11772"/>
                  </a:lnTo>
                  <a:lnTo>
                    <a:pt x="1154747" y="26250"/>
                  </a:lnTo>
                  <a:lnTo>
                    <a:pt x="1154747" y="15849"/>
                  </a:lnTo>
                  <a:lnTo>
                    <a:pt x="1144244" y="8521"/>
                  </a:lnTo>
                  <a:lnTo>
                    <a:pt x="1160665" y="8521"/>
                  </a:lnTo>
                  <a:lnTo>
                    <a:pt x="1160665" y="0"/>
                  </a:lnTo>
                  <a:lnTo>
                    <a:pt x="1125461" y="0"/>
                  </a:lnTo>
                  <a:lnTo>
                    <a:pt x="1125461" y="8521"/>
                  </a:lnTo>
                  <a:lnTo>
                    <a:pt x="1125461" y="17157"/>
                  </a:lnTo>
                  <a:lnTo>
                    <a:pt x="1125461" y="34759"/>
                  </a:lnTo>
                  <a:lnTo>
                    <a:pt x="1125461" y="50279"/>
                  </a:lnTo>
                  <a:lnTo>
                    <a:pt x="1104049" y="50279"/>
                  </a:lnTo>
                  <a:lnTo>
                    <a:pt x="1125461" y="34759"/>
                  </a:lnTo>
                  <a:lnTo>
                    <a:pt x="1125461" y="17157"/>
                  </a:lnTo>
                  <a:lnTo>
                    <a:pt x="1114094" y="8521"/>
                  </a:lnTo>
                  <a:lnTo>
                    <a:pt x="1125461" y="8521"/>
                  </a:lnTo>
                  <a:lnTo>
                    <a:pt x="1125461" y="0"/>
                  </a:lnTo>
                  <a:lnTo>
                    <a:pt x="1099578" y="0"/>
                  </a:lnTo>
                  <a:lnTo>
                    <a:pt x="1099578" y="7721"/>
                  </a:lnTo>
                  <a:lnTo>
                    <a:pt x="1099350" y="8013"/>
                  </a:lnTo>
                  <a:lnTo>
                    <a:pt x="1099578" y="8191"/>
                  </a:lnTo>
                  <a:lnTo>
                    <a:pt x="1099578" y="8521"/>
                  </a:lnTo>
                  <a:lnTo>
                    <a:pt x="1100010" y="8521"/>
                  </a:lnTo>
                  <a:lnTo>
                    <a:pt x="1123022" y="26009"/>
                  </a:lnTo>
                  <a:lnTo>
                    <a:pt x="1094740" y="46494"/>
                  </a:lnTo>
                  <a:lnTo>
                    <a:pt x="1097470" y="50279"/>
                  </a:lnTo>
                  <a:lnTo>
                    <a:pt x="1089520" y="50279"/>
                  </a:lnTo>
                  <a:lnTo>
                    <a:pt x="1089520" y="58801"/>
                  </a:lnTo>
                  <a:lnTo>
                    <a:pt x="1243685" y="58801"/>
                  </a:lnTo>
                  <a:lnTo>
                    <a:pt x="1243685" y="50279"/>
                  </a:lnTo>
                  <a:close/>
                </a:path>
                <a:path w="1346200" h="553720">
                  <a:moveTo>
                    <a:pt x="1345984" y="137706"/>
                  </a:moveTo>
                  <a:lnTo>
                    <a:pt x="1345120" y="137706"/>
                  </a:lnTo>
                  <a:lnTo>
                    <a:pt x="1345120" y="128816"/>
                  </a:lnTo>
                  <a:lnTo>
                    <a:pt x="1242339" y="128816"/>
                  </a:lnTo>
                  <a:lnTo>
                    <a:pt x="1242339" y="137706"/>
                  </a:lnTo>
                  <a:lnTo>
                    <a:pt x="1242339" y="290880"/>
                  </a:lnTo>
                  <a:lnTo>
                    <a:pt x="1195730" y="344017"/>
                  </a:lnTo>
                  <a:lnTo>
                    <a:pt x="1092098" y="344017"/>
                  </a:lnTo>
                  <a:lnTo>
                    <a:pt x="1091006" y="292481"/>
                  </a:lnTo>
                  <a:lnTo>
                    <a:pt x="1091006" y="137706"/>
                  </a:lnTo>
                  <a:lnTo>
                    <a:pt x="1135773" y="137706"/>
                  </a:lnTo>
                  <a:lnTo>
                    <a:pt x="1135773" y="292468"/>
                  </a:lnTo>
                  <a:lnTo>
                    <a:pt x="1144308" y="292468"/>
                  </a:lnTo>
                  <a:lnTo>
                    <a:pt x="1144308" y="137706"/>
                  </a:lnTo>
                  <a:lnTo>
                    <a:pt x="1189062" y="137706"/>
                  </a:lnTo>
                  <a:lnTo>
                    <a:pt x="1189062" y="292468"/>
                  </a:lnTo>
                  <a:lnTo>
                    <a:pt x="1197584" y="292468"/>
                  </a:lnTo>
                  <a:lnTo>
                    <a:pt x="1197584" y="137706"/>
                  </a:lnTo>
                  <a:lnTo>
                    <a:pt x="1242339" y="137706"/>
                  </a:lnTo>
                  <a:lnTo>
                    <a:pt x="1242339" y="128816"/>
                  </a:lnTo>
                  <a:lnTo>
                    <a:pt x="988072" y="128816"/>
                  </a:lnTo>
                  <a:lnTo>
                    <a:pt x="988072" y="137706"/>
                  </a:lnTo>
                  <a:lnTo>
                    <a:pt x="988072" y="208978"/>
                  </a:lnTo>
                  <a:lnTo>
                    <a:pt x="988072" y="217525"/>
                  </a:lnTo>
                  <a:lnTo>
                    <a:pt x="988072" y="251663"/>
                  </a:lnTo>
                  <a:lnTo>
                    <a:pt x="988072" y="260235"/>
                  </a:lnTo>
                  <a:lnTo>
                    <a:pt x="988072" y="287464"/>
                  </a:lnTo>
                  <a:lnTo>
                    <a:pt x="972896" y="289001"/>
                  </a:lnTo>
                  <a:lnTo>
                    <a:pt x="972896" y="261785"/>
                  </a:lnTo>
                  <a:lnTo>
                    <a:pt x="988072" y="260235"/>
                  </a:lnTo>
                  <a:lnTo>
                    <a:pt x="988072" y="251663"/>
                  </a:lnTo>
                  <a:lnTo>
                    <a:pt x="972896" y="253212"/>
                  </a:lnTo>
                  <a:lnTo>
                    <a:pt x="972896" y="218541"/>
                  </a:lnTo>
                  <a:lnTo>
                    <a:pt x="988072" y="217525"/>
                  </a:lnTo>
                  <a:lnTo>
                    <a:pt x="988072" y="208978"/>
                  </a:lnTo>
                  <a:lnTo>
                    <a:pt x="972896" y="209994"/>
                  </a:lnTo>
                  <a:lnTo>
                    <a:pt x="972896" y="183273"/>
                  </a:lnTo>
                  <a:lnTo>
                    <a:pt x="970978" y="181368"/>
                  </a:lnTo>
                  <a:lnTo>
                    <a:pt x="966279" y="181368"/>
                  </a:lnTo>
                  <a:lnTo>
                    <a:pt x="964361" y="183273"/>
                  </a:lnTo>
                  <a:lnTo>
                    <a:pt x="964361" y="210566"/>
                  </a:lnTo>
                  <a:lnTo>
                    <a:pt x="964361" y="219113"/>
                  </a:lnTo>
                  <a:lnTo>
                    <a:pt x="964361" y="254076"/>
                  </a:lnTo>
                  <a:lnTo>
                    <a:pt x="964361" y="262648"/>
                  </a:lnTo>
                  <a:lnTo>
                    <a:pt x="964361" y="289864"/>
                  </a:lnTo>
                  <a:lnTo>
                    <a:pt x="921715" y="294157"/>
                  </a:lnTo>
                  <a:lnTo>
                    <a:pt x="921715" y="266966"/>
                  </a:lnTo>
                  <a:lnTo>
                    <a:pt x="964361" y="262648"/>
                  </a:lnTo>
                  <a:lnTo>
                    <a:pt x="964361" y="254076"/>
                  </a:lnTo>
                  <a:lnTo>
                    <a:pt x="921715" y="258394"/>
                  </a:lnTo>
                  <a:lnTo>
                    <a:pt x="921715" y="221957"/>
                  </a:lnTo>
                  <a:lnTo>
                    <a:pt x="964361" y="219113"/>
                  </a:lnTo>
                  <a:lnTo>
                    <a:pt x="964361" y="210566"/>
                  </a:lnTo>
                  <a:lnTo>
                    <a:pt x="921715" y="213410"/>
                  </a:lnTo>
                  <a:lnTo>
                    <a:pt x="921715" y="184137"/>
                  </a:lnTo>
                  <a:lnTo>
                    <a:pt x="919797" y="182219"/>
                  </a:lnTo>
                  <a:lnTo>
                    <a:pt x="915098" y="182219"/>
                  </a:lnTo>
                  <a:lnTo>
                    <a:pt x="913180" y="184137"/>
                  </a:lnTo>
                  <a:lnTo>
                    <a:pt x="913180" y="213982"/>
                  </a:lnTo>
                  <a:lnTo>
                    <a:pt x="913180" y="222529"/>
                  </a:lnTo>
                  <a:lnTo>
                    <a:pt x="913180" y="259257"/>
                  </a:lnTo>
                  <a:lnTo>
                    <a:pt x="913180" y="267830"/>
                  </a:lnTo>
                  <a:lnTo>
                    <a:pt x="913180" y="295008"/>
                  </a:lnTo>
                  <a:lnTo>
                    <a:pt x="897140" y="296621"/>
                  </a:lnTo>
                  <a:lnTo>
                    <a:pt x="897140" y="269443"/>
                  </a:lnTo>
                  <a:lnTo>
                    <a:pt x="913180" y="267830"/>
                  </a:lnTo>
                  <a:lnTo>
                    <a:pt x="913180" y="259257"/>
                  </a:lnTo>
                  <a:lnTo>
                    <a:pt x="897140" y="260870"/>
                  </a:lnTo>
                  <a:lnTo>
                    <a:pt x="897140" y="223596"/>
                  </a:lnTo>
                  <a:lnTo>
                    <a:pt x="913180" y="222529"/>
                  </a:lnTo>
                  <a:lnTo>
                    <a:pt x="913180" y="213982"/>
                  </a:lnTo>
                  <a:lnTo>
                    <a:pt x="897140" y="215049"/>
                  </a:lnTo>
                  <a:lnTo>
                    <a:pt x="897140" y="185712"/>
                  </a:lnTo>
                  <a:lnTo>
                    <a:pt x="895172" y="183743"/>
                  </a:lnTo>
                  <a:lnTo>
                    <a:pt x="890320" y="183743"/>
                  </a:lnTo>
                  <a:lnTo>
                    <a:pt x="888352" y="185712"/>
                  </a:lnTo>
                  <a:lnTo>
                    <a:pt x="888352" y="215633"/>
                  </a:lnTo>
                  <a:lnTo>
                    <a:pt x="888352" y="224180"/>
                  </a:lnTo>
                  <a:lnTo>
                    <a:pt x="888352" y="261759"/>
                  </a:lnTo>
                  <a:lnTo>
                    <a:pt x="888352" y="270332"/>
                  </a:lnTo>
                  <a:lnTo>
                    <a:pt x="888352" y="297510"/>
                  </a:lnTo>
                  <a:lnTo>
                    <a:pt x="849718" y="301396"/>
                  </a:lnTo>
                  <a:lnTo>
                    <a:pt x="849718" y="274231"/>
                  </a:lnTo>
                  <a:lnTo>
                    <a:pt x="888352" y="270332"/>
                  </a:lnTo>
                  <a:lnTo>
                    <a:pt x="888352" y="261759"/>
                  </a:lnTo>
                  <a:lnTo>
                    <a:pt x="849718" y="265658"/>
                  </a:lnTo>
                  <a:lnTo>
                    <a:pt x="849718" y="226745"/>
                  </a:lnTo>
                  <a:lnTo>
                    <a:pt x="888352" y="224180"/>
                  </a:lnTo>
                  <a:lnTo>
                    <a:pt x="888352" y="215633"/>
                  </a:lnTo>
                  <a:lnTo>
                    <a:pt x="849718" y="218198"/>
                  </a:lnTo>
                  <a:lnTo>
                    <a:pt x="849718" y="189331"/>
                  </a:lnTo>
                  <a:lnTo>
                    <a:pt x="847801" y="187426"/>
                  </a:lnTo>
                  <a:lnTo>
                    <a:pt x="843102" y="187426"/>
                  </a:lnTo>
                  <a:lnTo>
                    <a:pt x="841184" y="189331"/>
                  </a:lnTo>
                  <a:lnTo>
                    <a:pt x="841184" y="218770"/>
                  </a:lnTo>
                  <a:lnTo>
                    <a:pt x="841184" y="227317"/>
                  </a:lnTo>
                  <a:lnTo>
                    <a:pt x="841184" y="266522"/>
                  </a:lnTo>
                  <a:lnTo>
                    <a:pt x="841184" y="275094"/>
                  </a:lnTo>
                  <a:lnTo>
                    <a:pt x="841184" y="302247"/>
                  </a:lnTo>
                  <a:lnTo>
                    <a:pt x="825017" y="303872"/>
                  </a:lnTo>
                  <a:lnTo>
                    <a:pt x="825017" y="276720"/>
                  </a:lnTo>
                  <a:lnTo>
                    <a:pt x="841184" y="275094"/>
                  </a:lnTo>
                  <a:lnTo>
                    <a:pt x="841184" y="266522"/>
                  </a:lnTo>
                  <a:lnTo>
                    <a:pt x="825017" y="268147"/>
                  </a:lnTo>
                  <a:lnTo>
                    <a:pt x="825017" y="228384"/>
                  </a:lnTo>
                  <a:lnTo>
                    <a:pt x="841184" y="227317"/>
                  </a:lnTo>
                  <a:lnTo>
                    <a:pt x="841184" y="218770"/>
                  </a:lnTo>
                  <a:lnTo>
                    <a:pt x="825017" y="219837"/>
                  </a:lnTo>
                  <a:lnTo>
                    <a:pt x="825017" y="190982"/>
                  </a:lnTo>
                  <a:lnTo>
                    <a:pt x="823099" y="189077"/>
                  </a:lnTo>
                  <a:lnTo>
                    <a:pt x="818400" y="189077"/>
                  </a:lnTo>
                  <a:lnTo>
                    <a:pt x="816483" y="190982"/>
                  </a:lnTo>
                  <a:lnTo>
                    <a:pt x="816483" y="220408"/>
                  </a:lnTo>
                  <a:lnTo>
                    <a:pt x="816483" y="228955"/>
                  </a:lnTo>
                  <a:lnTo>
                    <a:pt x="816483" y="269011"/>
                  </a:lnTo>
                  <a:lnTo>
                    <a:pt x="816483" y="277583"/>
                  </a:lnTo>
                  <a:lnTo>
                    <a:pt x="816483" y="304723"/>
                  </a:lnTo>
                  <a:lnTo>
                    <a:pt x="772528" y="309143"/>
                  </a:lnTo>
                  <a:lnTo>
                    <a:pt x="772528" y="282016"/>
                  </a:lnTo>
                  <a:lnTo>
                    <a:pt x="816483" y="277583"/>
                  </a:lnTo>
                  <a:lnTo>
                    <a:pt x="816483" y="269011"/>
                  </a:lnTo>
                  <a:lnTo>
                    <a:pt x="772528" y="273443"/>
                  </a:lnTo>
                  <a:lnTo>
                    <a:pt x="772528" y="231876"/>
                  </a:lnTo>
                  <a:lnTo>
                    <a:pt x="816483" y="228955"/>
                  </a:lnTo>
                  <a:lnTo>
                    <a:pt x="816483" y="220408"/>
                  </a:lnTo>
                  <a:lnTo>
                    <a:pt x="772528" y="223329"/>
                  </a:lnTo>
                  <a:lnTo>
                    <a:pt x="772528" y="196278"/>
                  </a:lnTo>
                  <a:lnTo>
                    <a:pt x="770610" y="194373"/>
                  </a:lnTo>
                  <a:lnTo>
                    <a:pt x="765911" y="194373"/>
                  </a:lnTo>
                  <a:lnTo>
                    <a:pt x="763993" y="196278"/>
                  </a:lnTo>
                  <a:lnTo>
                    <a:pt x="763993" y="223901"/>
                  </a:lnTo>
                  <a:lnTo>
                    <a:pt x="763993" y="232448"/>
                  </a:lnTo>
                  <a:lnTo>
                    <a:pt x="763993" y="274307"/>
                  </a:lnTo>
                  <a:lnTo>
                    <a:pt x="763993" y="282879"/>
                  </a:lnTo>
                  <a:lnTo>
                    <a:pt x="763993" y="310007"/>
                  </a:lnTo>
                  <a:lnTo>
                    <a:pt x="747826" y="311619"/>
                  </a:lnTo>
                  <a:lnTo>
                    <a:pt x="747826" y="284505"/>
                  </a:lnTo>
                  <a:lnTo>
                    <a:pt x="763993" y="282879"/>
                  </a:lnTo>
                  <a:lnTo>
                    <a:pt x="763993" y="274307"/>
                  </a:lnTo>
                  <a:lnTo>
                    <a:pt x="747826" y="275932"/>
                  </a:lnTo>
                  <a:lnTo>
                    <a:pt x="747826" y="233514"/>
                  </a:lnTo>
                  <a:lnTo>
                    <a:pt x="763993" y="232448"/>
                  </a:lnTo>
                  <a:lnTo>
                    <a:pt x="763993" y="223901"/>
                  </a:lnTo>
                  <a:lnTo>
                    <a:pt x="747826" y="224967"/>
                  </a:lnTo>
                  <a:lnTo>
                    <a:pt x="747826" y="197916"/>
                  </a:lnTo>
                  <a:lnTo>
                    <a:pt x="745909" y="196011"/>
                  </a:lnTo>
                  <a:lnTo>
                    <a:pt x="741210" y="196011"/>
                  </a:lnTo>
                  <a:lnTo>
                    <a:pt x="739292" y="197916"/>
                  </a:lnTo>
                  <a:lnTo>
                    <a:pt x="739292" y="225526"/>
                  </a:lnTo>
                  <a:lnTo>
                    <a:pt x="739292" y="234073"/>
                  </a:lnTo>
                  <a:lnTo>
                    <a:pt x="739292" y="276796"/>
                  </a:lnTo>
                  <a:lnTo>
                    <a:pt x="739292" y="285369"/>
                  </a:lnTo>
                  <a:lnTo>
                    <a:pt x="739292" y="312483"/>
                  </a:lnTo>
                  <a:lnTo>
                    <a:pt x="693597" y="317068"/>
                  </a:lnTo>
                  <a:lnTo>
                    <a:pt x="693597" y="289979"/>
                  </a:lnTo>
                  <a:lnTo>
                    <a:pt x="739292" y="285369"/>
                  </a:lnTo>
                  <a:lnTo>
                    <a:pt x="739292" y="276796"/>
                  </a:lnTo>
                  <a:lnTo>
                    <a:pt x="693597" y="281406"/>
                  </a:lnTo>
                  <a:lnTo>
                    <a:pt x="693597" y="237109"/>
                  </a:lnTo>
                  <a:lnTo>
                    <a:pt x="739292" y="234073"/>
                  </a:lnTo>
                  <a:lnTo>
                    <a:pt x="739292" y="225526"/>
                  </a:lnTo>
                  <a:lnTo>
                    <a:pt x="693597" y="228561"/>
                  </a:lnTo>
                  <a:lnTo>
                    <a:pt x="693597" y="200609"/>
                  </a:lnTo>
                  <a:lnTo>
                    <a:pt x="691680" y="198704"/>
                  </a:lnTo>
                  <a:lnTo>
                    <a:pt x="686981" y="198704"/>
                  </a:lnTo>
                  <a:lnTo>
                    <a:pt x="685063" y="200609"/>
                  </a:lnTo>
                  <a:lnTo>
                    <a:pt x="685063" y="229133"/>
                  </a:lnTo>
                  <a:lnTo>
                    <a:pt x="685063" y="237680"/>
                  </a:lnTo>
                  <a:lnTo>
                    <a:pt x="685063" y="282270"/>
                  </a:lnTo>
                  <a:lnTo>
                    <a:pt x="685063" y="290842"/>
                  </a:lnTo>
                  <a:lnTo>
                    <a:pt x="685063" y="317931"/>
                  </a:lnTo>
                  <a:lnTo>
                    <a:pt x="668896" y="319544"/>
                  </a:lnTo>
                  <a:lnTo>
                    <a:pt x="668896" y="292468"/>
                  </a:lnTo>
                  <a:lnTo>
                    <a:pt x="685063" y="290842"/>
                  </a:lnTo>
                  <a:lnTo>
                    <a:pt x="685063" y="282270"/>
                  </a:lnTo>
                  <a:lnTo>
                    <a:pt x="668896" y="283895"/>
                  </a:lnTo>
                  <a:lnTo>
                    <a:pt x="668896" y="238747"/>
                  </a:lnTo>
                  <a:lnTo>
                    <a:pt x="685063" y="237680"/>
                  </a:lnTo>
                  <a:lnTo>
                    <a:pt x="685063" y="229133"/>
                  </a:lnTo>
                  <a:lnTo>
                    <a:pt x="668896" y="230200"/>
                  </a:lnTo>
                  <a:lnTo>
                    <a:pt x="668896" y="202260"/>
                  </a:lnTo>
                  <a:lnTo>
                    <a:pt x="666978" y="200355"/>
                  </a:lnTo>
                  <a:lnTo>
                    <a:pt x="662279" y="200355"/>
                  </a:lnTo>
                  <a:lnTo>
                    <a:pt x="660361" y="202260"/>
                  </a:lnTo>
                  <a:lnTo>
                    <a:pt x="660361" y="230771"/>
                  </a:lnTo>
                  <a:lnTo>
                    <a:pt x="660361" y="239318"/>
                  </a:lnTo>
                  <a:lnTo>
                    <a:pt x="660361" y="284759"/>
                  </a:lnTo>
                  <a:lnTo>
                    <a:pt x="660361" y="293331"/>
                  </a:lnTo>
                  <a:lnTo>
                    <a:pt x="660361" y="320395"/>
                  </a:lnTo>
                  <a:lnTo>
                    <a:pt x="609612" y="325488"/>
                  </a:lnTo>
                  <a:lnTo>
                    <a:pt x="609612" y="298450"/>
                  </a:lnTo>
                  <a:lnTo>
                    <a:pt x="660361" y="293331"/>
                  </a:lnTo>
                  <a:lnTo>
                    <a:pt x="660361" y="284759"/>
                  </a:lnTo>
                  <a:lnTo>
                    <a:pt x="609612" y="289877"/>
                  </a:lnTo>
                  <a:lnTo>
                    <a:pt x="609612" y="242684"/>
                  </a:lnTo>
                  <a:lnTo>
                    <a:pt x="660361" y="239318"/>
                  </a:lnTo>
                  <a:lnTo>
                    <a:pt x="660361" y="230771"/>
                  </a:lnTo>
                  <a:lnTo>
                    <a:pt x="609612" y="234137"/>
                  </a:lnTo>
                  <a:lnTo>
                    <a:pt x="609612" y="207200"/>
                  </a:lnTo>
                  <a:lnTo>
                    <a:pt x="607695" y="205295"/>
                  </a:lnTo>
                  <a:lnTo>
                    <a:pt x="602996" y="205295"/>
                  </a:lnTo>
                  <a:lnTo>
                    <a:pt x="601078" y="207200"/>
                  </a:lnTo>
                  <a:lnTo>
                    <a:pt x="601078" y="234708"/>
                  </a:lnTo>
                  <a:lnTo>
                    <a:pt x="601078" y="243255"/>
                  </a:lnTo>
                  <a:lnTo>
                    <a:pt x="601078" y="290728"/>
                  </a:lnTo>
                  <a:lnTo>
                    <a:pt x="601078" y="299300"/>
                  </a:lnTo>
                  <a:lnTo>
                    <a:pt x="601078" y="326339"/>
                  </a:lnTo>
                  <a:lnTo>
                    <a:pt x="575030" y="328955"/>
                  </a:lnTo>
                  <a:lnTo>
                    <a:pt x="575030" y="301929"/>
                  </a:lnTo>
                  <a:lnTo>
                    <a:pt x="601078" y="299300"/>
                  </a:lnTo>
                  <a:lnTo>
                    <a:pt x="601078" y="290728"/>
                  </a:lnTo>
                  <a:lnTo>
                    <a:pt x="575030" y="293357"/>
                  </a:lnTo>
                  <a:lnTo>
                    <a:pt x="575030" y="244983"/>
                  </a:lnTo>
                  <a:lnTo>
                    <a:pt x="601078" y="243255"/>
                  </a:lnTo>
                  <a:lnTo>
                    <a:pt x="601078" y="234708"/>
                  </a:lnTo>
                  <a:lnTo>
                    <a:pt x="575030" y="236435"/>
                  </a:lnTo>
                  <a:lnTo>
                    <a:pt x="575030" y="210502"/>
                  </a:lnTo>
                  <a:lnTo>
                    <a:pt x="573112" y="208597"/>
                  </a:lnTo>
                  <a:lnTo>
                    <a:pt x="568413" y="208597"/>
                  </a:lnTo>
                  <a:lnTo>
                    <a:pt x="566496" y="210502"/>
                  </a:lnTo>
                  <a:lnTo>
                    <a:pt x="566496" y="236994"/>
                  </a:lnTo>
                  <a:lnTo>
                    <a:pt x="566496" y="245541"/>
                  </a:lnTo>
                  <a:lnTo>
                    <a:pt x="566496" y="294208"/>
                  </a:lnTo>
                  <a:lnTo>
                    <a:pt x="566496" y="302780"/>
                  </a:lnTo>
                  <a:lnTo>
                    <a:pt x="566496" y="329806"/>
                  </a:lnTo>
                  <a:lnTo>
                    <a:pt x="519036" y="334568"/>
                  </a:lnTo>
                  <a:lnTo>
                    <a:pt x="519036" y="307568"/>
                  </a:lnTo>
                  <a:lnTo>
                    <a:pt x="566496" y="302780"/>
                  </a:lnTo>
                  <a:lnTo>
                    <a:pt x="566496" y="294208"/>
                  </a:lnTo>
                  <a:lnTo>
                    <a:pt x="519036" y="298996"/>
                  </a:lnTo>
                  <a:lnTo>
                    <a:pt x="519036" y="248691"/>
                  </a:lnTo>
                  <a:lnTo>
                    <a:pt x="566496" y="245541"/>
                  </a:lnTo>
                  <a:lnTo>
                    <a:pt x="566496" y="236994"/>
                  </a:lnTo>
                  <a:lnTo>
                    <a:pt x="519036" y="240144"/>
                  </a:lnTo>
                  <a:lnTo>
                    <a:pt x="519036" y="212140"/>
                  </a:lnTo>
                  <a:lnTo>
                    <a:pt x="517118" y="210235"/>
                  </a:lnTo>
                  <a:lnTo>
                    <a:pt x="512419" y="210235"/>
                  </a:lnTo>
                  <a:lnTo>
                    <a:pt x="510501" y="212140"/>
                  </a:lnTo>
                  <a:lnTo>
                    <a:pt x="510501" y="240715"/>
                  </a:lnTo>
                  <a:lnTo>
                    <a:pt x="510501" y="249250"/>
                  </a:lnTo>
                  <a:lnTo>
                    <a:pt x="510501" y="299859"/>
                  </a:lnTo>
                  <a:lnTo>
                    <a:pt x="510501" y="308419"/>
                  </a:lnTo>
                  <a:lnTo>
                    <a:pt x="510501" y="335432"/>
                  </a:lnTo>
                  <a:lnTo>
                    <a:pt x="483958" y="338086"/>
                  </a:lnTo>
                  <a:lnTo>
                    <a:pt x="484060" y="311086"/>
                  </a:lnTo>
                  <a:lnTo>
                    <a:pt x="510501" y="308419"/>
                  </a:lnTo>
                  <a:lnTo>
                    <a:pt x="510501" y="299859"/>
                  </a:lnTo>
                  <a:lnTo>
                    <a:pt x="484098" y="302514"/>
                  </a:lnTo>
                  <a:lnTo>
                    <a:pt x="484301" y="250990"/>
                  </a:lnTo>
                  <a:lnTo>
                    <a:pt x="510501" y="249250"/>
                  </a:lnTo>
                  <a:lnTo>
                    <a:pt x="510501" y="240715"/>
                  </a:lnTo>
                  <a:lnTo>
                    <a:pt x="484339" y="242443"/>
                  </a:lnTo>
                  <a:lnTo>
                    <a:pt x="484454" y="215442"/>
                  </a:lnTo>
                  <a:lnTo>
                    <a:pt x="482549" y="213537"/>
                  </a:lnTo>
                  <a:lnTo>
                    <a:pt x="477824" y="213525"/>
                  </a:lnTo>
                  <a:lnTo>
                    <a:pt x="475919" y="215417"/>
                  </a:lnTo>
                  <a:lnTo>
                    <a:pt x="475805" y="243014"/>
                  </a:lnTo>
                  <a:lnTo>
                    <a:pt x="475767" y="251561"/>
                  </a:lnTo>
                  <a:lnTo>
                    <a:pt x="475576" y="303377"/>
                  </a:lnTo>
                  <a:lnTo>
                    <a:pt x="475538" y="311950"/>
                  </a:lnTo>
                  <a:lnTo>
                    <a:pt x="475437" y="338950"/>
                  </a:lnTo>
                  <a:lnTo>
                    <a:pt x="420217" y="344487"/>
                  </a:lnTo>
                  <a:lnTo>
                    <a:pt x="420217" y="317525"/>
                  </a:lnTo>
                  <a:lnTo>
                    <a:pt x="475538" y="311950"/>
                  </a:lnTo>
                  <a:lnTo>
                    <a:pt x="475538" y="303390"/>
                  </a:lnTo>
                  <a:lnTo>
                    <a:pt x="420217" y="308952"/>
                  </a:lnTo>
                  <a:lnTo>
                    <a:pt x="420217" y="255244"/>
                  </a:lnTo>
                  <a:lnTo>
                    <a:pt x="475767" y="251561"/>
                  </a:lnTo>
                  <a:lnTo>
                    <a:pt x="475767" y="243027"/>
                  </a:lnTo>
                  <a:lnTo>
                    <a:pt x="420217" y="246697"/>
                  </a:lnTo>
                  <a:lnTo>
                    <a:pt x="420217" y="218732"/>
                  </a:lnTo>
                  <a:lnTo>
                    <a:pt x="418299" y="216814"/>
                  </a:lnTo>
                  <a:lnTo>
                    <a:pt x="413600" y="216814"/>
                  </a:lnTo>
                  <a:lnTo>
                    <a:pt x="411683" y="218732"/>
                  </a:lnTo>
                  <a:lnTo>
                    <a:pt x="411683" y="247256"/>
                  </a:lnTo>
                  <a:lnTo>
                    <a:pt x="411683" y="255803"/>
                  </a:lnTo>
                  <a:lnTo>
                    <a:pt x="411683" y="309803"/>
                  </a:lnTo>
                  <a:lnTo>
                    <a:pt x="411683" y="318376"/>
                  </a:lnTo>
                  <a:lnTo>
                    <a:pt x="411683" y="345351"/>
                  </a:lnTo>
                  <a:lnTo>
                    <a:pt x="380695" y="348449"/>
                  </a:lnTo>
                  <a:lnTo>
                    <a:pt x="380695" y="321500"/>
                  </a:lnTo>
                  <a:lnTo>
                    <a:pt x="411683" y="318376"/>
                  </a:lnTo>
                  <a:lnTo>
                    <a:pt x="411683" y="309803"/>
                  </a:lnTo>
                  <a:lnTo>
                    <a:pt x="380695" y="312928"/>
                  </a:lnTo>
                  <a:lnTo>
                    <a:pt x="380695" y="257860"/>
                  </a:lnTo>
                  <a:lnTo>
                    <a:pt x="411683" y="255803"/>
                  </a:lnTo>
                  <a:lnTo>
                    <a:pt x="411683" y="247256"/>
                  </a:lnTo>
                  <a:lnTo>
                    <a:pt x="380695" y="249313"/>
                  </a:lnTo>
                  <a:lnTo>
                    <a:pt x="380695" y="220370"/>
                  </a:lnTo>
                  <a:lnTo>
                    <a:pt x="378777" y="218465"/>
                  </a:lnTo>
                  <a:lnTo>
                    <a:pt x="374078" y="218465"/>
                  </a:lnTo>
                  <a:lnTo>
                    <a:pt x="372160" y="220370"/>
                  </a:lnTo>
                  <a:lnTo>
                    <a:pt x="372160" y="249872"/>
                  </a:lnTo>
                  <a:lnTo>
                    <a:pt x="372160" y="258419"/>
                  </a:lnTo>
                  <a:lnTo>
                    <a:pt x="372160" y="313778"/>
                  </a:lnTo>
                  <a:lnTo>
                    <a:pt x="372160" y="322351"/>
                  </a:lnTo>
                  <a:lnTo>
                    <a:pt x="372160" y="349300"/>
                  </a:lnTo>
                  <a:lnTo>
                    <a:pt x="318389" y="354698"/>
                  </a:lnTo>
                  <a:lnTo>
                    <a:pt x="316471" y="353936"/>
                  </a:lnTo>
                  <a:lnTo>
                    <a:pt x="316471" y="327964"/>
                  </a:lnTo>
                  <a:lnTo>
                    <a:pt x="372160" y="322351"/>
                  </a:lnTo>
                  <a:lnTo>
                    <a:pt x="372160" y="313778"/>
                  </a:lnTo>
                  <a:lnTo>
                    <a:pt x="316471" y="319392"/>
                  </a:lnTo>
                  <a:lnTo>
                    <a:pt x="316471" y="262115"/>
                  </a:lnTo>
                  <a:lnTo>
                    <a:pt x="372160" y="258419"/>
                  </a:lnTo>
                  <a:lnTo>
                    <a:pt x="372160" y="249872"/>
                  </a:lnTo>
                  <a:lnTo>
                    <a:pt x="316471" y="253568"/>
                  </a:lnTo>
                  <a:lnTo>
                    <a:pt x="316471" y="223672"/>
                  </a:lnTo>
                  <a:lnTo>
                    <a:pt x="314553" y="221767"/>
                  </a:lnTo>
                  <a:lnTo>
                    <a:pt x="309854" y="221767"/>
                  </a:lnTo>
                  <a:lnTo>
                    <a:pt x="307936" y="223672"/>
                  </a:lnTo>
                  <a:lnTo>
                    <a:pt x="307936" y="254127"/>
                  </a:lnTo>
                  <a:lnTo>
                    <a:pt x="307936" y="262674"/>
                  </a:lnTo>
                  <a:lnTo>
                    <a:pt x="307936" y="320255"/>
                  </a:lnTo>
                  <a:lnTo>
                    <a:pt x="307936" y="328828"/>
                  </a:lnTo>
                  <a:lnTo>
                    <a:pt x="307936" y="350342"/>
                  </a:lnTo>
                  <a:lnTo>
                    <a:pt x="304025" y="348589"/>
                  </a:lnTo>
                  <a:lnTo>
                    <a:pt x="296011" y="344716"/>
                  </a:lnTo>
                  <a:lnTo>
                    <a:pt x="274739" y="333971"/>
                  </a:lnTo>
                  <a:lnTo>
                    <a:pt x="271475" y="332498"/>
                  </a:lnTo>
                  <a:lnTo>
                    <a:pt x="307936" y="328828"/>
                  </a:lnTo>
                  <a:lnTo>
                    <a:pt x="307936" y="320255"/>
                  </a:lnTo>
                  <a:lnTo>
                    <a:pt x="268706" y="324205"/>
                  </a:lnTo>
                  <a:lnTo>
                    <a:pt x="268706" y="265277"/>
                  </a:lnTo>
                  <a:lnTo>
                    <a:pt x="307936" y="262674"/>
                  </a:lnTo>
                  <a:lnTo>
                    <a:pt x="307936" y="254127"/>
                  </a:lnTo>
                  <a:lnTo>
                    <a:pt x="268706" y="256730"/>
                  </a:lnTo>
                  <a:lnTo>
                    <a:pt x="268706" y="226961"/>
                  </a:lnTo>
                  <a:lnTo>
                    <a:pt x="266788" y="225056"/>
                  </a:lnTo>
                  <a:lnTo>
                    <a:pt x="262089" y="225056"/>
                  </a:lnTo>
                  <a:lnTo>
                    <a:pt x="260172" y="226961"/>
                  </a:lnTo>
                  <a:lnTo>
                    <a:pt x="260172" y="257302"/>
                  </a:lnTo>
                  <a:lnTo>
                    <a:pt x="260172" y="265849"/>
                  </a:lnTo>
                  <a:lnTo>
                    <a:pt x="260172" y="325069"/>
                  </a:lnTo>
                  <a:lnTo>
                    <a:pt x="255473" y="325539"/>
                  </a:lnTo>
                  <a:lnTo>
                    <a:pt x="255511" y="326009"/>
                  </a:lnTo>
                  <a:lnTo>
                    <a:pt x="252095" y="324777"/>
                  </a:lnTo>
                  <a:lnTo>
                    <a:pt x="243332" y="321919"/>
                  </a:lnTo>
                  <a:lnTo>
                    <a:pt x="225679" y="316395"/>
                  </a:lnTo>
                  <a:lnTo>
                    <a:pt x="217144" y="313601"/>
                  </a:lnTo>
                  <a:lnTo>
                    <a:pt x="209130" y="310743"/>
                  </a:lnTo>
                  <a:lnTo>
                    <a:pt x="202831" y="308152"/>
                  </a:lnTo>
                  <a:lnTo>
                    <a:pt x="202831" y="269646"/>
                  </a:lnTo>
                  <a:lnTo>
                    <a:pt x="260172" y="265849"/>
                  </a:lnTo>
                  <a:lnTo>
                    <a:pt x="260172" y="257302"/>
                  </a:lnTo>
                  <a:lnTo>
                    <a:pt x="202831" y="261099"/>
                  </a:lnTo>
                  <a:lnTo>
                    <a:pt x="202831" y="230263"/>
                  </a:lnTo>
                  <a:lnTo>
                    <a:pt x="200914" y="228346"/>
                  </a:lnTo>
                  <a:lnTo>
                    <a:pt x="196215" y="228346"/>
                  </a:lnTo>
                  <a:lnTo>
                    <a:pt x="194297" y="230263"/>
                  </a:lnTo>
                  <a:lnTo>
                    <a:pt x="194297" y="304774"/>
                  </a:lnTo>
                  <a:lnTo>
                    <a:pt x="187325" y="302031"/>
                  </a:lnTo>
                  <a:lnTo>
                    <a:pt x="178816" y="299478"/>
                  </a:lnTo>
                  <a:lnTo>
                    <a:pt x="170738" y="297040"/>
                  </a:lnTo>
                  <a:lnTo>
                    <a:pt x="153771" y="293204"/>
                  </a:lnTo>
                  <a:lnTo>
                    <a:pt x="138010" y="290957"/>
                  </a:lnTo>
                  <a:lnTo>
                    <a:pt x="137642" y="290918"/>
                  </a:lnTo>
                  <a:lnTo>
                    <a:pt x="69329" y="296633"/>
                  </a:lnTo>
                  <a:lnTo>
                    <a:pt x="66294" y="332778"/>
                  </a:lnTo>
                  <a:lnTo>
                    <a:pt x="59423" y="353364"/>
                  </a:lnTo>
                  <a:lnTo>
                    <a:pt x="59055" y="359244"/>
                  </a:lnTo>
                  <a:lnTo>
                    <a:pt x="57708" y="360718"/>
                  </a:lnTo>
                  <a:lnTo>
                    <a:pt x="59550" y="379387"/>
                  </a:lnTo>
                  <a:lnTo>
                    <a:pt x="60540" y="387388"/>
                  </a:lnTo>
                  <a:lnTo>
                    <a:pt x="61506" y="395770"/>
                  </a:lnTo>
                  <a:lnTo>
                    <a:pt x="61785" y="403009"/>
                  </a:lnTo>
                  <a:lnTo>
                    <a:pt x="61087" y="410908"/>
                  </a:lnTo>
                  <a:lnTo>
                    <a:pt x="50457" y="449503"/>
                  </a:lnTo>
                  <a:lnTo>
                    <a:pt x="48361" y="454482"/>
                  </a:lnTo>
                  <a:lnTo>
                    <a:pt x="0" y="454482"/>
                  </a:lnTo>
                  <a:lnTo>
                    <a:pt x="0" y="463016"/>
                  </a:lnTo>
                  <a:lnTo>
                    <a:pt x="53721" y="463016"/>
                  </a:lnTo>
                  <a:lnTo>
                    <a:pt x="54952" y="460565"/>
                  </a:lnTo>
                  <a:lnTo>
                    <a:pt x="67411" y="423176"/>
                  </a:lnTo>
                  <a:lnTo>
                    <a:pt x="70307" y="403009"/>
                  </a:lnTo>
                  <a:lnTo>
                    <a:pt x="69989" y="394931"/>
                  </a:lnTo>
                  <a:lnTo>
                    <a:pt x="68745" y="384200"/>
                  </a:lnTo>
                  <a:lnTo>
                    <a:pt x="68021" y="378460"/>
                  </a:lnTo>
                  <a:lnTo>
                    <a:pt x="66865" y="366826"/>
                  </a:lnTo>
                  <a:lnTo>
                    <a:pt x="67513" y="365264"/>
                  </a:lnTo>
                  <a:lnTo>
                    <a:pt x="67513" y="356031"/>
                  </a:lnTo>
                  <a:lnTo>
                    <a:pt x="74815" y="334137"/>
                  </a:lnTo>
                  <a:lnTo>
                    <a:pt x="74879" y="318643"/>
                  </a:lnTo>
                  <a:lnTo>
                    <a:pt x="76047" y="309219"/>
                  </a:lnTo>
                  <a:lnTo>
                    <a:pt x="76695" y="304571"/>
                  </a:lnTo>
                  <a:lnTo>
                    <a:pt x="137604" y="299478"/>
                  </a:lnTo>
                  <a:lnTo>
                    <a:pt x="152641" y="301663"/>
                  </a:lnTo>
                  <a:lnTo>
                    <a:pt x="168770" y="305320"/>
                  </a:lnTo>
                  <a:lnTo>
                    <a:pt x="184531" y="310083"/>
                  </a:lnTo>
                  <a:lnTo>
                    <a:pt x="194297" y="313918"/>
                  </a:lnTo>
                  <a:lnTo>
                    <a:pt x="196215" y="315925"/>
                  </a:lnTo>
                  <a:lnTo>
                    <a:pt x="198564" y="315925"/>
                  </a:lnTo>
                  <a:lnTo>
                    <a:pt x="199364" y="315925"/>
                  </a:lnTo>
                  <a:lnTo>
                    <a:pt x="205930" y="318643"/>
                  </a:lnTo>
                  <a:lnTo>
                    <a:pt x="214210" y="321602"/>
                  </a:lnTo>
                  <a:lnTo>
                    <a:pt x="222961" y="324472"/>
                  </a:lnTo>
                  <a:lnTo>
                    <a:pt x="240614" y="329996"/>
                  </a:lnTo>
                  <a:lnTo>
                    <a:pt x="249161" y="332778"/>
                  </a:lnTo>
                  <a:lnTo>
                    <a:pt x="257175" y="335648"/>
                  </a:lnTo>
                  <a:lnTo>
                    <a:pt x="260172" y="336892"/>
                  </a:lnTo>
                  <a:lnTo>
                    <a:pt x="260172" y="337070"/>
                  </a:lnTo>
                  <a:lnTo>
                    <a:pt x="262089" y="338975"/>
                  </a:lnTo>
                  <a:lnTo>
                    <a:pt x="264439" y="338975"/>
                  </a:lnTo>
                  <a:lnTo>
                    <a:pt x="265125" y="338975"/>
                  </a:lnTo>
                  <a:lnTo>
                    <a:pt x="271043" y="341655"/>
                  </a:lnTo>
                  <a:lnTo>
                    <a:pt x="292138" y="352298"/>
                  </a:lnTo>
                  <a:lnTo>
                    <a:pt x="300367" y="356285"/>
                  </a:lnTo>
                  <a:lnTo>
                    <a:pt x="308762" y="360045"/>
                  </a:lnTo>
                  <a:lnTo>
                    <a:pt x="314032" y="362127"/>
                  </a:lnTo>
                  <a:lnTo>
                    <a:pt x="314147" y="363677"/>
                  </a:lnTo>
                  <a:lnTo>
                    <a:pt x="317182" y="363372"/>
                  </a:lnTo>
                  <a:lnTo>
                    <a:pt x="317322" y="363423"/>
                  </a:lnTo>
                  <a:lnTo>
                    <a:pt x="323570" y="365709"/>
                  </a:lnTo>
                  <a:lnTo>
                    <a:pt x="333235" y="366928"/>
                  </a:lnTo>
                  <a:lnTo>
                    <a:pt x="370509" y="384200"/>
                  </a:lnTo>
                  <a:lnTo>
                    <a:pt x="380339" y="391706"/>
                  </a:lnTo>
                  <a:lnTo>
                    <a:pt x="388137" y="397459"/>
                  </a:lnTo>
                  <a:lnTo>
                    <a:pt x="394411" y="401916"/>
                  </a:lnTo>
                  <a:lnTo>
                    <a:pt x="404431" y="408851"/>
                  </a:lnTo>
                  <a:lnTo>
                    <a:pt x="409308" y="412369"/>
                  </a:lnTo>
                  <a:lnTo>
                    <a:pt x="414794" y="416572"/>
                  </a:lnTo>
                  <a:lnTo>
                    <a:pt x="421449" y="421982"/>
                  </a:lnTo>
                  <a:lnTo>
                    <a:pt x="439026" y="435229"/>
                  </a:lnTo>
                  <a:lnTo>
                    <a:pt x="462661" y="450316"/>
                  </a:lnTo>
                  <a:lnTo>
                    <a:pt x="488124" y="463003"/>
                  </a:lnTo>
                  <a:lnTo>
                    <a:pt x="511187" y="469074"/>
                  </a:lnTo>
                  <a:lnTo>
                    <a:pt x="529869" y="471093"/>
                  </a:lnTo>
                  <a:lnTo>
                    <a:pt x="548119" y="474332"/>
                  </a:lnTo>
                  <a:lnTo>
                    <a:pt x="576859" y="485228"/>
                  </a:lnTo>
                  <a:lnTo>
                    <a:pt x="579424" y="487451"/>
                  </a:lnTo>
                  <a:lnTo>
                    <a:pt x="606196" y="501738"/>
                  </a:lnTo>
                  <a:lnTo>
                    <a:pt x="611644" y="503288"/>
                  </a:lnTo>
                  <a:lnTo>
                    <a:pt x="621538" y="510705"/>
                  </a:lnTo>
                  <a:lnTo>
                    <a:pt x="655523" y="532866"/>
                  </a:lnTo>
                  <a:lnTo>
                    <a:pt x="669912" y="539902"/>
                  </a:lnTo>
                  <a:lnTo>
                    <a:pt x="686562" y="539902"/>
                  </a:lnTo>
                  <a:lnTo>
                    <a:pt x="688517" y="539470"/>
                  </a:lnTo>
                  <a:lnTo>
                    <a:pt x="691337" y="538670"/>
                  </a:lnTo>
                  <a:lnTo>
                    <a:pt x="692823" y="538619"/>
                  </a:lnTo>
                  <a:lnTo>
                    <a:pt x="734098" y="544639"/>
                  </a:lnTo>
                  <a:lnTo>
                    <a:pt x="761580" y="545934"/>
                  </a:lnTo>
                  <a:lnTo>
                    <a:pt x="788111" y="548182"/>
                  </a:lnTo>
                  <a:lnTo>
                    <a:pt x="800620" y="549008"/>
                  </a:lnTo>
                  <a:lnTo>
                    <a:pt x="815492" y="549567"/>
                  </a:lnTo>
                  <a:lnTo>
                    <a:pt x="834250" y="549783"/>
                  </a:lnTo>
                  <a:lnTo>
                    <a:pt x="843635" y="549986"/>
                  </a:lnTo>
                  <a:lnTo>
                    <a:pt x="850684" y="550532"/>
                  </a:lnTo>
                  <a:lnTo>
                    <a:pt x="856018" y="551256"/>
                  </a:lnTo>
                  <a:lnTo>
                    <a:pt x="866673" y="553275"/>
                  </a:lnTo>
                  <a:lnTo>
                    <a:pt x="874356" y="553275"/>
                  </a:lnTo>
                  <a:lnTo>
                    <a:pt x="879055" y="552767"/>
                  </a:lnTo>
                  <a:lnTo>
                    <a:pt x="886142" y="551345"/>
                  </a:lnTo>
                  <a:lnTo>
                    <a:pt x="893673" y="549960"/>
                  </a:lnTo>
                  <a:lnTo>
                    <a:pt x="900264" y="548932"/>
                  </a:lnTo>
                  <a:lnTo>
                    <a:pt x="906132" y="548182"/>
                  </a:lnTo>
                  <a:lnTo>
                    <a:pt x="926719" y="545858"/>
                  </a:lnTo>
                  <a:lnTo>
                    <a:pt x="927544" y="545553"/>
                  </a:lnTo>
                  <a:lnTo>
                    <a:pt x="940092" y="540854"/>
                  </a:lnTo>
                  <a:lnTo>
                    <a:pt x="962355" y="536803"/>
                  </a:lnTo>
                  <a:lnTo>
                    <a:pt x="976655" y="530440"/>
                  </a:lnTo>
                  <a:lnTo>
                    <a:pt x="977671" y="527862"/>
                  </a:lnTo>
                  <a:lnTo>
                    <a:pt x="990409" y="525729"/>
                  </a:lnTo>
                  <a:lnTo>
                    <a:pt x="997445" y="525119"/>
                  </a:lnTo>
                  <a:lnTo>
                    <a:pt x="1000963" y="529805"/>
                  </a:lnTo>
                  <a:lnTo>
                    <a:pt x="1006132" y="530288"/>
                  </a:lnTo>
                  <a:lnTo>
                    <a:pt x="1011783" y="525119"/>
                  </a:lnTo>
                  <a:lnTo>
                    <a:pt x="1016927" y="520395"/>
                  </a:lnTo>
                  <a:lnTo>
                    <a:pt x="1026185" y="511911"/>
                  </a:lnTo>
                  <a:lnTo>
                    <a:pt x="1037209" y="505485"/>
                  </a:lnTo>
                  <a:lnTo>
                    <a:pt x="1037742" y="504024"/>
                  </a:lnTo>
                  <a:lnTo>
                    <a:pt x="1037780" y="495096"/>
                  </a:lnTo>
                  <a:lnTo>
                    <a:pt x="1041184" y="482968"/>
                  </a:lnTo>
                  <a:lnTo>
                    <a:pt x="1043292" y="476440"/>
                  </a:lnTo>
                  <a:lnTo>
                    <a:pt x="1035189" y="473824"/>
                  </a:lnTo>
                  <a:lnTo>
                    <a:pt x="1034008" y="477608"/>
                  </a:lnTo>
                  <a:lnTo>
                    <a:pt x="1032002" y="484670"/>
                  </a:lnTo>
                  <a:lnTo>
                    <a:pt x="1030109" y="492696"/>
                  </a:lnTo>
                  <a:lnTo>
                    <a:pt x="1029258" y="499402"/>
                  </a:lnTo>
                  <a:lnTo>
                    <a:pt x="1029258" y="500253"/>
                  </a:lnTo>
                  <a:lnTo>
                    <a:pt x="1021092" y="505015"/>
                  </a:lnTo>
                  <a:lnTo>
                    <a:pt x="1005738" y="519087"/>
                  </a:lnTo>
                  <a:lnTo>
                    <a:pt x="1004227" y="520395"/>
                  </a:lnTo>
                  <a:lnTo>
                    <a:pt x="1001166" y="517791"/>
                  </a:lnTo>
                  <a:lnTo>
                    <a:pt x="995781" y="516204"/>
                  </a:lnTo>
                  <a:lnTo>
                    <a:pt x="965936" y="521169"/>
                  </a:lnTo>
                  <a:lnTo>
                    <a:pt x="966038" y="524725"/>
                  </a:lnTo>
                  <a:lnTo>
                    <a:pt x="966114" y="525780"/>
                  </a:lnTo>
                  <a:lnTo>
                    <a:pt x="959104" y="528726"/>
                  </a:lnTo>
                  <a:lnTo>
                    <a:pt x="937806" y="532599"/>
                  </a:lnTo>
                  <a:lnTo>
                    <a:pt x="924712" y="537514"/>
                  </a:lnTo>
                  <a:lnTo>
                    <a:pt x="905179" y="539699"/>
                  </a:lnTo>
                  <a:lnTo>
                    <a:pt x="899121" y="540486"/>
                  </a:lnTo>
                  <a:lnTo>
                    <a:pt x="892289" y="541540"/>
                  </a:lnTo>
                  <a:lnTo>
                    <a:pt x="884466" y="542988"/>
                  </a:lnTo>
                  <a:lnTo>
                    <a:pt x="871639" y="545553"/>
                  </a:lnTo>
                  <a:lnTo>
                    <a:pt x="861872" y="543661"/>
                  </a:lnTo>
                  <a:lnTo>
                    <a:pt x="815733" y="541045"/>
                  </a:lnTo>
                  <a:lnTo>
                    <a:pt x="800989" y="540486"/>
                  </a:lnTo>
                  <a:lnTo>
                    <a:pt x="788682" y="539673"/>
                  </a:lnTo>
                  <a:lnTo>
                    <a:pt x="776325" y="538619"/>
                  </a:lnTo>
                  <a:lnTo>
                    <a:pt x="762088" y="537425"/>
                  </a:lnTo>
                  <a:lnTo>
                    <a:pt x="711441" y="533082"/>
                  </a:lnTo>
                  <a:lnTo>
                    <a:pt x="701243" y="531380"/>
                  </a:lnTo>
                  <a:lnTo>
                    <a:pt x="692175" y="529869"/>
                  </a:lnTo>
                  <a:lnTo>
                    <a:pt x="690867" y="529932"/>
                  </a:lnTo>
                  <a:lnTo>
                    <a:pt x="685825" y="531380"/>
                  </a:lnTo>
                  <a:lnTo>
                    <a:pt x="671893" y="531380"/>
                  </a:lnTo>
                  <a:lnTo>
                    <a:pt x="658901" y="525030"/>
                  </a:lnTo>
                  <a:lnTo>
                    <a:pt x="646125" y="520242"/>
                  </a:lnTo>
                  <a:lnTo>
                    <a:pt x="626833" y="504024"/>
                  </a:lnTo>
                  <a:lnTo>
                    <a:pt x="615492" y="495528"/>
                  </a:lnTo>
                  <a:lnTo>
                    <a:pt x="609409" y="493788"/>
                  </a:lnTo>
                  <a:lnTo>
                    <a:pt x="587400" y="482041"/>
                  </a:lnTo>
                  <a:lnTo>
                    <a:pt x="584555" y="480009"/>
                  </a:lnTo>
                  <a:lnTo>
                    <a:pt x="583755" y="479310"/>
                  </a:lnTo>
                  <a:lnTo>
                    <a:pt x="582980" y="477075"/>
                  </a:lnTo>
                  <a:lnTo>
                    <a:pt x="581190" y="475983"/>
                  </a:lnTo>
                  <a:lnTo>
                    <a:pt x="530466" y="462559"/>
                  </a:lnTo>
                  <a:lnTo>
                    <a:pt x="511746" y="460565"/>
                  </a:lnTo>
                  <a:lnTo>
                    <a:pt x="491820" y="455307"/>
                  </a:lnTo>
                  <a:lnTo>
                    <a:pt x="468591" y="443915"/>
                  </a:lnTo>
                  <a:lnTo>
                    <a:pt x="452361" y="433730"/>
                  </a:lnTo>
                  <a:lnTo>
                    <a:pt x="456831" y="432968"/>
                  </a:lnTo>
                  <a:lnTo>
                    <a:pt x="482206" y="440893"/>
                  </a:lnTo>
                  <a:lnTo>
                    <a:pt x="495109" y="444271"/>
                  </a:lnTo>
                  <a:lnTo>
                    <a:pt x="505294" y="445681"/>
                  </a:lnTo>
                  <a:lnTo>
                    <a:pt x="513842" y="445770"/>
                  </a:lnTo>
                  <a:lnTo>
                    <a:pt x="521868" y="445173"/>
                  </a:lnTo>
                  <a:lnTo>
                    <a:pt x="530631" y="444385"/>
                  </a:lnTo>
                  <a:lnTo>
                    <a:pt x="548805" y="444385"/>
                  </a:lnTo>
                  <a:lnTo>
                    <a:pt x="550989" y="443738"/>
                  </a:lnTo>
                  <a:lnTo>
                    <a:pt x="552691" y="442810"/>
                  </a:lnTo>
                  <a:lnTo>
                    <a:pt x="553085" y="442734"/>
                  </a:lnTo>
                  <a:lnTo>
                    <a:pt x="554291" y="442734"/>
                  </a:lnTo>
                  <a:lnTo>
                    <a:pt x="561657" y="443090"/>
                  </a:lnTo>
                  <a:lnTo>
                    <a:pt x="600049" y="446011"/>
                  </a:lnTo>
                  <a:lnTo>
                    <a:pt x="656196" y="446024"/>
                  </a:lnTo>
                  <a:lnTo>
                    <a:pt x="669201" y="447255"/>
                  </a:lnTo>
                  <a:lnTo>
                    <a:pt x="680897" y="448221"/>
                  </a:lnTo>
                  <a:lnTo>
                    <a:pt x="685761" y="448411"/>
                  </a:lnTo>
                  <a:lnTo>
                    <a:pt x="693699" y="448411"/>
                  </a:lnTo>
                  <a:lnTo>
                    <a:pt x="703427" y="447675"/>
                  </a:lnTo>
                  <a:lnTo>
                    <a:pt x="705802" y="447675"/>
                  </a:lnTo>
                  <a:lnTo>
                    <a:pt x="755472" y="427456"/>
                  </a:lnTo>
                  <a:lnTo>
                    <a:pt x="758393" y="426453"/>
                  </a:lnTo>
                  <a:lnTo>
                    <a:pt x="762939" y="425970"/>
                  </a:lnTo>
                  <a:lnTo>
                    <a:pt x="770585" y="425856"/>
                  </a:lnTo>
                  <a:lnTo>
                    <a:pt x="832561" y="426262"/>
                  </a:lnTo>
                  <a:lnTo>
                    <a:pt x="839165" y="426377"/>
                  </a:lnTo>
                  <a:lnTo>
                    <a:pt x="843584" y="426516"/>
                  </a:lnTo>
                  <a:lnTo>
                    <a:pt x="843661" y="427964"/>
                  </a:lnTo>
                  <a:lnTo>
                    <a:pt x="844359" y="430352"/>
                  </a:lnTo>
                  <a:lnTo>
                    <a:pt x="901522" y="434492"/>
                  </a:lnTo>
                  <a:lnTo>
                    <a:pt x="917092" y="435127"/>
                  </a:lnTo>
                  <a:lnTo>
                    <a:pt x="928014" y="434886"/>
                  </a:lnTo>
                  <a:lnTo>
                    <a:pt x="936726" y="433908"/>
                  </a:lnTo>
                  <a:lnTo>
                    <a:pt x="952030" y="431126"/>
                  </a:lnTo>
                  <a:lnTo>
                    <a:pt x="960907" y="429793"/>
                  </a:lnTo>
                  <a:lnTo>
                    <a:pt x="968260" y="429234"/>
                  </a:lnTo>
                  <a:lnTo>
                    <a:pt x="975995" y="429234"/>
                  </a:lnTo>
                  <a:lnTo>
                    <a:pt x="984961" y="429564"/>
                  </a:lnTo>
                  <a:lnTo>
                    <a:pt x="987412" y="429564"/>
                  </a:lnTo>
                  <a:lnTo>
                    <a:pt x="999134" y="429818"/>
                  </a:lnTo>
                  <a:lnTo>
                    <a:pt x="1036637" y="431203"/>
                  </a:lnTo>
                  <a:lnTo>
                    <a:pt x="1036713" y="429171"/>
                  </a:lnTo>
                  <a:lnTo>
                    <a:pt x="1036828" y="426593"/>
                  </a:lnTo>
                  <a:lnTo>
                    <a:pt x="1036993" y="422694"/>
                  </a:lnTo>
                  <a:lnTo>
                    <a:pt x="999083" y="421284"/>
                  </a:lnTo>
                  <a:lnTo>
                    <a:pt x="987412" y="421043"/>
                  </a:lnTo>
                  <a:lnTo>
                    <a:pt x="986777" y="421043"/>
                  </a:lnTo>
                  <a:lnTo>
                    <a:pt x="978166" y="336473"/>
                  </a:lnTo>
                  <a:lnTo>
                    <a:pt x="978166" y="420763"/>
                  </a:lnTo>
                  <a:lnTo>
                    <a:pt x="974674" y="420636"/>
                  </a:lnTo>
                  <a:lnTo>
                    <a:pt x="968387" y="420700"/>
                  </a:lnTo>
                  <a:lnTo>
                    <a:pt x="959891" y="345554"/>
                  </a:lnTo>
                  <a:lnTo>
                    <a:pt x="959891" y="421360"/>
                  </a:lnTo>
                  <a:lnTo>
                    <a:pt x="950429" y="422757"/>
                  </a:lnTo>
                  <a:lnTo>
                    <a:pt x="948093" y="423176"/>
                  </a:lnTo>
                  <a:lnTo>
                    <a:pt x="944092" y="423938"/>
                  </a:lnTo>
                  <a:lnTo>
                    <a:pt x="935456" y="425488"/>
                  </a:lnTo>
                  <a:lnTo>
                    <a:pt x="927201" y="426402"/>
                  </a:lnTo>
                  <a:lnTo>
                    <a:pt x="916863" y="426593"/>
                  </a:lnTo>
                  <a:lnTo>
                    <a:pt x="912787" y="426427"/>
                  </a:lnTo>
                  <a:lnTo>
                    <a:pt x="923315" y="330123"/>
                  </a:lnTo>
                  <a:lnTo>
                    <a:pt x="949274" y="327520"/>
                  </a:lnTo>
                  <a:lnTo>
                    <a:pt x="959891" y="421360"/>
                  </a:lnTo>
                  <a:lnTo>
                    <a:pt x="959891" y="345554"/>
                  </a:lnTo>
                  <a:lnTo>
                    <a:pt x="957757" y="326669"/>
                  </a:lnTo>
                  <a:lnTo>
                    <a:pt x="968489" y="325589"/>
                  </a:lnTo>
                  <a:lnTo>
                    <a:pt x="978166" y="420763"/>
                  </a:lnTo>
                  <a:lnTo>
                    <a:pt x="978166" y="336473"/>
                  </a:lnTo>
                  <a:lnTo>
                    <a:pt x="976972" y="324739"/>
                  </a:lnTo>
                  <a:lnTo>
                    <a:pt x="1015834" y="320840"/>
                  </a:lnTo>
                  <a:lnTo>
                    <a:pt x="1014984" y="312369"/>
                  </a:lnTo>
                  <a:lnTo>
                    <a:pt x="914641" y="322414"/>
                  </a:lnTo>
                  <a:lnTo>
                    <a:pt x="914641" y="330987"/>
                  </a:lnTo>
                  <a:lnTo>
                    <a:pt x="904252" y="426085"/>
                  </a:lnTo>
                  <a:lnTo>
                    <a:pt x="902030" y="425983"/>
                  </a:lnTo>
                  <a:lnTo>
                    <a:pt x="899782" y="425856"/>
                  </a:lnTo>
                  <a:lnTo>
                    <a:pt x="893521" y="425564"/>
                  </a:lnTo>
                  <a:lnTo>
                    <a:pt x="903744" y="332079"/>
                  </a:lnTo>
                  <a:lnTo>
                    <a:pt x="914641" y="330987"/>
                  </a:lnTo>
                  <a:lnTo>
                    <a:pt x="914641" y="322414"/>
                  </a:lnTo>
                  <a:lnTo>
                    <a:pt x="900290" y="323837"/>
                  </a:lnTo>
                  <a:lnTo>
                    <a:pt x="896124" y="323380"/>
                  </a:lnTo>
                  <a:lnTo>
                    <a:pt x="896023" y="324269"/>
                  </a:lnTo>
                  <a:lnTo>
                    <a:pt x="895070" y="324370"/>
                  </a:lnTo>
                  <a:lnTo>
                    <a:pt x="895070" y="332943"/>
                  </a:lnTo>
                  <a:lnTo>
                    <a:pt x="884999" y="425157"/>
                  </a:lnTo>
                  <a:lnTo>
                    <a:pt x="862952" y="424103"/>
                  </a:lnTo>
                  <a:lnTo>
                    <a:pt x="858329" y="423760"/>
                  </a:lnTo>
                  <a:lnTo>
                    <a:pt x="858202" y="422757"/>
                  </a:lnTo>
                  <a:lnTo>
                    <a:pt x="857161" y="420204"/>
                  </a:lnTo>
                  <a:lnTo>
                    <a:pt x="852906" y="418655"/>
                  </a:lnTo>
                  <a:lnTo>
                    <a:pt x="842429" y="417918"/>
                  </a:lnTo>
                  <a:lnTo>
                    <a:pt x="776439" y="417398"/>
                  </a:lnTo>
                  <a:lnTo>
                    <a:pt x="778840" y="417220"/>
                  </a:lnTo>
                  <a:lnTo>
                    <a:pt x="773798" y="345059"/>
                  </a:lnTo>
                  <a:lnTo>
                    <a:pt x="895070" y="332943"/>
                  </a:lnTo>
                  <a:lnTo>
                    <a:pt x="895070" y="324370"/>
                  </a:lnTo>
                  <a:lnTo>
                    <a:pt x="770293" y="336842"/>
                  </a:lnTo>
                  <a:lnTo>
                    <a:pt x="770293" y="417347"/>
                  </a:lnTo>
                  <a:lnTo>
                    <a:pt x="769772" y="417334"/>
                  </a:lnTo>
                  <a:lnTo>
                    <a:pt x="761301" y="417525"/>
                  </a:lnTo>
                  <a:lnTo>
                    <a:pt x="759612" y="417766"/>
                  </a:lnTo>
                  <a:lnTo>
                    <a:pt x="754608" y="346989"/>
                  </a:lnTo>
                  <a:lnTo>
                    <a:pt x="765302" y="345909"/>
                  </a:lnTo>
                  <a:lnTo>
                    <a:pt x="770293" y="417347"/>
                  </a:lnTo>
                  <a:lnTo>
                    <a:pt x="770293" y="336842"/>
                  </a:lnTo>
                  <a:lnTo>
                    <a:pt x="751217" y="338759"/>
                  </a:lnTo>
                  <a:lnTo>
                    <a:pt x="751217" y="420052"/>
                  </a:lnTo>
                  <a:lnTo>
                    <a:pt x="732967" y="428866"/>
                  </a:lnTo>
                  <a:lnTo>
                    <a:pt x="719366" y="434835"/>
                  </a:lnTo>
                  <a:lnTo>
                    <a:pt x="710641" y="438061"/>
                  </a:lnTo>
                  <a:lnTo>
                    <a:pt x="717791" y="350685"/>
                  </a:lnTo>
                  <a:lnTo>
                    <a:pt x="746125" y="347840"/>
                  </a:lnTo>
                  <a:lnTo>
                    <a:pt x="751217" y="420052"/>
                  </a:lnTo>
                  <a:lnTo>
                    <a:pt x="751217" y="338759"/>
                  </a:lnTo>
                  <a:lnTo>
                    <a:pt x="709168" y="342963"/>
                  </a:lnTo>
                  <a:lnTo>
                    <a:pt x="709168" y="351548"/>
                  </a:lnTo>
                  <a:lnTo>
                    <a:pt x="701992" y="439242"/>
                  </a:lnTo>
                  <a:lnTo>
                    <a:pt x="690727" y="440093"/>
                  </a:lnTo>
                  <a:lnTo>
                    <a:pt x="699325" y="352526"/>
                  </a:lnTo>
                  <a:lnTo>
                    <a:pt x="709168" y="351548"/>
                  </a:lnTo>
                  <a:lnTo>
                    <a:pt x="709168" y="342963"/>
                  </a:lnTo>
                  <a:lnTo>
                    <a:pt x="690676" y="344805"/>
                  </a:lnTo>
                  <a:lnTo>
                    <a:pt x="690676" y="353390"/>
                  </a:lnTo>
                  <a:lnTo>
                    <a:pt x="682193" y="439775"/>
                  </a:lnTo>
                  <a:lnTo>
                    <a:pt x="669950" y="438759"/>
                  </a:lnTo>
                  <a:lnTo>
                    <a:pt x="656602" y="437502"/>
                  </a:lnTo>
                  <a:lnTo>
                    <a:pt x="600583" y="437502"/>
                  </a:lnTo>
                  <a:lnTo>
                    <a:pt x="597369" y="437235"/>
                  </a:lnTo>
                  <a:lnTo>
                    <a:pt x="563816" y="434682"/>
                  </a:lnTo>
                  <a:lnTo>
                    <a:pt x="554291" y="434213"/>
                  </a:lnTo>
                  <a:lnTo>
                    <a:pt x="551649" y="434213"/>
                  </a:lnTo>
                  <a:lnTo>
                    <a:pt x="550392" y="434441"/>
                  </a:lnTo>
                  <a:lnTo>
                    <a:pt x="548830" y="435241"/>
                  </a:lnTo>
                  <a:lnTo>
                    <a:pt x="548462" y="435394"/>
                  </a:lnTo>
                  <a:lnTo>
                    <a:pt x="546442" y="435864"/>
                  </a:lnTo>
                  <a:lnTo>
                    <a:pt x="539292" y="435864"/>
                  </a:lnTo>
                  <a:lnTo>
                    <a:pt x="534619" y="368985"/>
                  </a:lnTo>
                  <a:lnTo>
                    <a:pt x="690676" y="353390"/>
                  </a:lnTo>
                  <a:lnTo>
                    <a:pt x="690676" y="344805"/>
                  </a:lnTo>
                  <a:lnTo>
                    <a:pt x="530733" y="360807"/>
                  </a:lnTo>
                  <a:lnTo>
                    <a:pt x="530733" y="435864"/>
                  </a:lnTo>
                  <a:lnTo>
                    <a:pt x="530237" y="435864"/>
                  </a:lnTo>
                  <a:lnTo>
                    <a:pt x="521093" y="436676"/>
                  </a:lnTo>
                  <a:lnTo>
                    <a:pt x="520090" y="436753"/>
                  </a:lnTo>
                  <a:lnTo>
                    <a:pt x="515442" y="370916"/>
                  </a:lnTo>
                  <a:lnTo>
                    <a:pt x="526122" y="369836"/>
                  </a:lnTo>
                  <a:lnTo>
                    <a:pt x="530733" y="435864"/>
                  </a:lnTo>
                  <a:lnTo>
                    <a:pt x="530733" y="360807"/>
                  </a:lnTo>
                  <a:lnTo>
                    <a:pt x="511568" y="362712"/>
                  </a:lnTo>
                  <a:lnTo>
                    <a:pt x="511568" y="437222"/>
                  </a:lnTo>
                  <a:lnTo>
                    <a:pt x="505752" y="437159"/>
                  </a:lnTo>
                  <a:lnTo>
                    <a:pt x="496519" y="435851"/>
                  </a:lnTo>
                  <a:lnTo>
                    <a:pt x="485559" y="432968"/>
                  </a:lnTo>
                  <a:lnTo>
                    <a:pt x="484746" y="432752"/>
                  </a:lnTo>
                  <a:lnTo>
                    <a:pt x="472706" y="428993"/>
                  </a:lnTo>
                  <a:lnTo>
                    <a:pt x="475932" y="374853"/>
                  </a:lnTo>
                  <a:lnTo>
                    <a:pt x="506945" y="371754"/>
                  </a:lnTo>
                  <a:lnTo>
                    <a:pt x="511568" y="437222"/>
                  </a:lnTo>
                  <a:lnTo>
                    <a:pt x="511568" y="362712"/>
                  </a:lnTo>
                  <a:lnTo>
                    <a:pt x="467347" y="367144"/>
                  </a:lnTo>
                  <a:lnTo>
                    <a:pt x="467347" y="375716"/>
                  </a:lnTo>
                  <a:lnTo>
                    <a:pt x="464324" y="426377"/>
                  </a:lnTo>
                  <a:lnTo>
                    <a:pt x="457428" y="424218"/>
                  </a:lnTo>
                  <a:lnTo>
                    <a:pt x="453732" y="424853"/>
                  </a:lnTo>
                  <a:lnTo>
                    <a:pt x="456895" y="376758"/>
                  </a:lnTo>
                  <a:lnTo>
                    <a:pt x="467347" y="375716"/>
                  </a:lnTo>
                  <a:lnTo>
                    <a:pt x="467347" y="367144"/>
                  </a:lnTo>
                  <a:lnTo>
                    <a:pt x="448284" y="369049"/>
                  </a:lnTo>
                  <a:lnTo>
                    <a:pt x="448284" y="377609"/>
                  </a:lnTo>
                  <a:lnTo>
                    <a:pt x="445096" y="426326"/>
                  </a:lnTo>
                  <a:lnTo>
                    <a:pt x="442074" y="426834"/>
                  </a:lnTo>
                  <a:lnTo>
                    <a:pt x="426910" y="415429"/>
                  </a:lnTo>
                  <a:lnTo>
                    <a:pt x="420052" y="409854"/>
                  </a:lnTo>
                  <a:lnTo>
                    <a:pt x="414413" y="405536"/>
                  </a:lnTo>
                  <a:lnTo>
                    <a:pt x="409371" y="401904"/>
                  </a:lnTo>
                  <a:lnTo>
                    <a:pt x="399300" y="394931"/>
                  </a:lnTo>
                  <a:lnTo>
                    <a:pt x="393128" y="390550"/>
                  </a:lnTo>
                  <a:lnTo>
                    <a:pt x="385432" y="384873"/>
                  </a:lnTo>
                  <a:lnTo>
                    <a:pt x="384289" y="384009"/>
                  </a:lnTo>
                  <a:lnTo>
                    <a:pt x="448284" y="377609"/>
                  </a:lnTo>
                  <a:lnTo>
                    <a:pt x="448284" y="369049"/>
                  </a:lnTo>
                  <a:lnTo>
                    <a:pt x="374256" y="376440"/>
                  </a:lnTo>
                  <a:lnTo>
                    <a:pt x="361797" y="367766"/>
                  </a:lnTo>
                  <a:lnTo>
                    <a:pt x="350888" y="362305"/>
                  </a:lnTo>
                  <a:lnTo>
                    <a:pt x="345059" y="360578"/>
                  </a:lnTo>
                  <a:lnTo>
                    <a:pt x="418058" y="353250"/>
                  </a:lnTo>
                  <a:lnTo>
                    <a:pt x="418299" y="353250"/>
                  </a:lnTo>
                  <a:lnTo>
                    <a:pt x="476643" y="347383"/>
                  </a:lnTo>
                  <a:lnTo>
                    <a:pt x="477304" y="348030"/>
                  </a:lnTo>
                  <a:lnTo>
                    <a:pt x="479679" y="348043"/>
                  </a:lnTo>
                  <a:lnTo>
                    <a:pt x="482028" y="348043"/>
                  </a:lnTo>
                  <a:lnTo>
                    <a:pt x="483374" y="346697"/>
                  </a:lnTo>
                  <a:lnTo>
                    <a:pt x="513105" y="343712"/>
                  </a:lnTo>
                  <a:lnTo>
                    <a:pt x="514769" y="343712"/>
                  </a:lnTo>
                  <a:lnTo>
                    <a:pt x="517118" y="343712"/>
                  </a:lnTo>
                  <a:lnTo>
                    <a:pt x="517563" y="343268"/>
                  </a:lnTo>
                  <a:lnTo>
                    <a:pt x="662063" y="328764"/>
                  </a:lnTo>
                  <a:lnTo>
                    <a:pt x="662279" y="328968"/>
                  </a:lnTo>
                  <a:lnTo>
                    <a:pt x="664629" y="328968"/>
                  </a:lnTo>
                  <a:lnTo>
                    <a:pt x="666978" y="328968"/>
                  </a:lnTo>
                  <a:lnTo>
                    <a:pt x="667753" y="328193"/>
                  </a:lnTo>
                  <a:lnTo>
                    <a:pt x="740892" y="320852"/>
                  </a:lnTo>
                  <a:lnTo>
                    <a:pt x="741210" y="321157"/>
                  </a:lnTo>
                  <a:lnTo>
                    <a:pt x="743559" y="321157"/>
                  </a:lnTo>
                  <a:lnTo>
                    <a:pt x="745909" y="321157"/>
                  </a:lnTo>
                  <a:lnTo>
                    <a:pt x="746810" y="320255"/>
                  </a:lnTo>
                  <a:lnTo>
                    <a:pt x="996518" y="295186"/>
                  </a:lnTo>
                  <a:lnTo>
                    <a:pt x="997788" y="295059"/>
                  </a:lnTo>
                  <a:lnTo>
                    <a:pt x="996924" y="286575"/>
                  </a:lnTo>
                  <a:lnTo>
                    <a:pt x="996594" y="286613"/>
                  </a:lnTo>
                  <a:lnTo>
                    <a:pt x="996594" y="137706"/>
                  </a:lnTo>
                  <a:lnTo>
                    <a:pt x="1029195" y="137706"/>
                  </a:lnTo>
                  <a:lnTo>
                    <a:pt x="1029195" y="292468"/>
                  </a:lnTo>
                  <a:lnTo>
                    <a:pt x="1037729" y="292468"/>
                  </a:lnTo>
                  <a:lnTo>
                    <a:pt x="1037729" y="137706"/>
                  </a:lnTo>
                  <a:lnTo>
                    <a:pt x="1082484" y="137706"/>
                  </a:lnTo>
                  <a:lnTo>
                    <a:pt x="1082484" y="292582"/>
                  </a:lnTo>
                  <a:lnTo>
                    <a:pt x="1083564" y="344017"/>
                  </a:lnTo>
                  <a:lnTo>
                    <a:pt x="1040930" y="344017"/>
                  </a:lnTo>
                  <a:lnTo>
                    <a:pt x="1040930" y="346557"/>
                  </a:lnTo>
                  <a:lnTo>
                    <a:pt x="1040917" y="351637"/>
                  </a:lnTo>
                  <a:lnTo>
                    <a:pt x="1083741" y="351637"/>
                  </a:lnTo>
                  <a:lnTo>
                    <a:pt x="1086929" y="500354"/>
                  </a:lnTo>
                  <a:lnTo>
                    <a:pt x="1095451" y="500176"/>
                  </a:lnTo>
                  <a:lnTo>
                    <a:pt x="1092263" y="351637"/>
                  </a:lnTo>
                  <a:lnTo>
                    <a:pt x="1178852" y="351637"/>
                  </a:lnTo>
                  <a:lnTo>
                    <a:pt x="1178852" y="355447"/>
                  </a:lnTo>
                  <a:lnTo>
                    <a:pt x="1192110" y="355447"/>
                  </a:lnTo>
                  <a:lnTo>
                    <a:pt x="1190650" y="405409"/>
                  </a:lnTo>
                  <a:lnTo>
                    <a:pt x="1199172" y="405663"/>
                  </a:lnTo>
                  <a:lnTo>
                    <a:pt x="1200645" y="355447"/>
                  </a:lnTo>
                  <a:lnTo>
                    <a:pt x="1301927" y="355447"/>
                  </a:lnTo>
                  <a:lnTo>
                    <a:pt x="1301927" y="351637"/>
                  </a:lnTo>
                  <a:lnTo>
                    <a:pt x="1301991" y="346557"/>
                  </a:lnTo>
                  <a:lnTo>
                    <a:pt x="1204836" y="346557"/>
                  </a:lnTo>
                  <a:lnTo>
                    <a:pt x="1250861" y="294093"/>
                  </a:lnTo>
                  <a:lnTo>
                    <a:pt x="1250861" y="137706"/>
                  </a:lnTo>
                  <a:lnTo>
                    <a:pt x="1295628" y="137706"/>
                  </a:lnTo>
                  <a:lnTo>
                    <a:pt x="1295628" y="292468"/>
                  </a:lnTo>
                  <a:lnTo>
                    <a:pt x="1304163" y="292468"/>
                  </a:lnTo>
                  <a:lnTo>
                    <a:pt x="1304163" y="137706"/>
                  </a:lnTo>
                  <a:lnTo>
                    <a:pt x="1337462" y="137706"/>
                  </a:lnTo>
                  <a:lnTo>
                    <a:pt x="1337462" y="293916"/>
                  </a:lnTo>
                  <a:lnTo>
                    <a:pt x="1345984" y="293916"/>
                  </a:lnTo>
                  <a:lnTo>
                    <a:pt x="1345984" y="137706"/>
                  </a:lnTo>
                  <a:close/>
                </a:path>
              </a:pathLst>
            </a:custGeom>
            <a:solidFill>
              <a:srgbClr val="FFFFFF"/>
            </a:solidFill>
          </p:spPr>
          <p:txBody>
            <a:bodyPr wrap="square" lIns="0" tIns="0" rIns="0" bIns="0" rtlCol="0"/>
            <a:lstStyle/>
            <a:p>
              <a:endParaRPr/>
            </a:p>
          </p:txBody>
        </p:sp>
      </p:grpSp>
      <p:sp>
        <p:nvSpPr>
          <p:cNvPr id="56" name="object 56"/>
          <p:cNvSpPr/>
          <p:nvPr/>
        </p:nvSpPr>
        <p:spPr>
          <a:xfrm>
            <a:off x="4407573" y="6328841"/>
            <a:ext cx="1055370" cy="315595"/>
          </a:xfrm>
          <a:custGeom>
            <a:avLst/>
            <a:gdLst/>
            <a:ahLst/>
            <a:cxnLst/>
            <a:rect l="l" t="t" r="r" b="b"/>
            <a:pathLst>
              <a:path w="1055370" h="315595">
                <a:moveTo>
                  <a:pt x="1055166" y="210451"/>
                </a:moveTo>
                <a:lnTo>
                  <a:pt x="661847" y="130746"/>
                </a:lnTo>
                <a:lnTo>
                  <a:pt x="661847" y="137833"/>
                </a:lnTo>
                <a:lnTo>
                  <a:pt x="661441" y="209130"/>
                </a:lnTo>
                <a:lnTo>
                  <a:pt x="661403" y="216395"/>
                </a:lnTo>
                <a:lnTo>
                  <a:pt x="660984" y="288632"/>
                </a:lnTo>
                <a:lnTo>
                  <a:pt x="646988" y="282816"/>
                </a:lnTo>
                <a:lnTo>
                  <a:pt x="646988" y="290309"/>
                </a:lnTo>
                <a:lnTo>
                  <a:pt x="490385" y="290309"/>
                </a:lnTo>
                <a:lnTo>
                  <a:pt x="355053" y="219925"/>
                </a:lnTo>
                <a:lnTo>
                  <a:pt x="349935" y="217144"/>
                </a:lnTo>
                <a:lnTo>
                  <a:pt x="349935" y="225044"/>
                </a:lnTo>
                <a:lnTo>
                  <a:pt x="349935" y="283591"/>
                </a:lnTo>
                <a:lnTo>
                  <a:pt x="349910" y="225031"/>
                </a:lnTo>
                <a:lnTo>
                  <a:pt x="349935" y="217144"/>
                </a:lnTo>
                <a:lnTo>
                  <a:pt x="342976" y="213372"/>
                </a:lnTo>
                <a:lnTo>
                  <a:pt x="342976" y="221272"/>
                </a:lnTo>
                <a:lnTo>
                  <a:pt x="342976" y="283591"/>
                </a:lnTo>
                <a:lnTo>
                  <a:pt x="310845" y="283591"/>
                </a:lnTo>
                <a:lnTo>
                  <a:pt x="310845" y="267500"/>
                </a:lnTo>
                <a:lnTo>
                  <a:pt x="305879" y="267500"/>
                </a:lnTo>
                <a:lnTo>
                  <a:pt x="305879" y="255498"/>
                </a:lnTo>
                <a:lnTo>
                  <a:pt x="305650" y="255498"/>
                </a:lnTo>
                <a:lnTo>
                  <a:pt x="305650" y="200977"/>
                </a:lnTo>
                <a:lnTo>
                  <a:pt x="342976" y="221272"/>
                </a:lnTo>
                <a:lnTo>
                  <a:pt x="342976" y="213372"/>
                </a:lnTo>
                <a:lnTo>
                  <a:pt x="326669" y="204495"/>
                </a:lnTo>
                <a:lnTo>
                  <a:pt x="440105" y="204495"/>
                </a:lnTo>
                <a:lnTo>
                  <a:pt x="472224" y="217601"/>
                </a:lnTo>
                <a:lnTo>
                  <a:pt x="646988" y="290309"/>
                </a:lnTo>
                <a:lnTo>
                  <a:pt x="646988" y="282816"/>
                </a:lnTo>
                <a:lnTo>
                  <a:pt x="474865" y="211175"/>
                </a:lnTo>
                <a:lnTo>
                  <a:pt x="445719" y="199288"/>
                </a:lnTo>
                <a:lnTo>
                  <a:pt x="446074" y="154724"/>
                </a:lnTo>
                <a:lnTo>
                  <a:pt x="593699" y="195084"/>
                </a:lnTo>
                <a:lnTo>
                  <a:pt x="661403" y="216395"/>
                </a:lnTo>
                <a:lnTo>
                  <a:pt x="661403" y="209130"/>
                </a:lnTo>
                <a:lnTo>
                  <a:pt x="595655" y="188429"/>
                </a:lnTo>
                <a:lnTo>
                  <a:pt x="446138" y="147548"/>
                </a:lnTo>
                <a:lnTo>
                  <a:pt x="446557" y="94208"/>
                </a:lnTo>
                <a:lnTo>
                  <a:pt x="661847" y="137833"/>
                </a:lnTo>
                <a:lnTo>
                  <a:pt x="661847" y="130746"/>
                </a:lnTo>
                <a:lnTo>
                  <a:pt x="439635" y="85712"/>
                </a:lnTo>
                <a:lnTo>
                  <a:pt x="439635" y="92798"/>
                </a:lnTo>
                <a:lnTo>
                  <a:pt x="439216" y="145656"/>
                </a:lnTo>
                <a:lnTo>
                  <a:pt x="439153" y="152831"/>
                </a:lnTo>
                <a:lnTo>
                  <a:pt x="438810" y="196469"/>
                </a:lnTo>
                <a:lnTo>
                  <a:pt x="423113" y="190068"/>
                </a:lnTo>
                <a:lnTo>
                  <a:pt x="423113" y="197561"/>
                </a:lnTo>
                <a:lnTo>
                  <a:pt x="313905" y="197561"/>
                </a:lnTo>
                <a:lnTo>
                  <a:pt x="298716" y="189306"/>
                </a:lnTo>
                <a:lnTo>
                  <a:pt x="298716" y="197218"/>
                </a:lnTo>
                <a:lnTo>
                  <a:pt x="298716" y="255498"/>
                </a:lnTo>
                <a:lnTo>
                  <a:pt x="288315" y="255498"/>
                </a:lnTo>
                <a:lnTo>
                  <a:pt x="288315" y="242912"/>
                </a:lnTo>
                <a:lnTo>
                  <a:pt x="288251" y="191528"/>
                </a:lnTo>
                <a:lnTo>
                  <a:pt x="298716" y="197218"/>
                </a:lnTo>
                <a:lnTo>
                  <a:pt x="298716" y="189306"/>
                </a:lnTo>
                <a:lnTo>
                  <a:pt x="281317" y="179844"/>
                </a:lnTo>
                <a:lnTo>
                  <a:pt x="281317" y="187756"/>
                </a:lnTo>
                <a:lnTo>
                  <a:pt x="281317" y="242912"/>
                </a:lnTo>
                <a:lnTo>
                  <a:pt x="272224" y="242912"/>
                </a:lnTo>
                <a:lnTo>
                  <a:pt x="272224" y="236194"/>
                </a:lnTo>
                <a:lnTo>
                  <a:pt x="272351" y="236194"/>
                </a:lnTo>
                <a:lnTo>
                  <a:pt x="272351" y="182892"/>
                </a:lnTo>
                <a:lnTo>
                  <a:pt x="281317" y="187756"/>
                </a:lnTo>
                <a:lnTo>
                  <a:pt x="281317" y="179844"/>
                </a:lnTo>
                <a:lnTo>
                  <a:pt x="265417" y="171208"/>
                </a:lnTo>
                <a:lnTo>
                  <a:pt x="265417" y="179120"/>
                </a:lnTo>
                <a:lnTo>
                  <a:pt x="265417" y="231216"/>
                </a:lnTo>
                <a:lnTo>
                  <a:pt x="254965" y="231216"/>
                </a:lnTo>
                <a:lnTo>
                  <a:pt x="254965" y="219811"/>
                </a:lnTo>
                <a:lnTo>
                  <a:pt x="254939" y="173431"/>
                </a:lnTo>
                <a:lnTo>
                  <a:pt x="265417" y="179120"/>
                </a:lnTo>
                <a:lnTo>
                  <a:pt x="265417" y="171208"/>
                </a:lnTo>
                <a:lnTo>
                  <a:pt x="248005" y="161734"/>
                </a:lnTo>
                <a:lnTo>
                  <a:pt x="248005" y="169659"/>
                </a:lnTo>
                <a:lnTo>
                  <a:pt x="248005" y="219811"/>
                </a:lnTo>
                <a:lnTo>
                  <a:pt x="240626" y="219811"/>
                </a:lnTo>
                <a:lnTo>
                  <a:pt x="240626" y="211023"/>
                </a:lnTo>
                <a:lnTo>
                  <a:pt x="240525" y="165595"/>
                </a:lnTo>
                <a:lnTo>
                  <a:pt x="248005" y="169659"/>
                </a:lnTo>
                <a:lnTo>
                  <a:pt x="248005" y="161734"/>
                </a:lnTo>
                <a:lnTo>
                  <a:pt x="233591" y="153898"/>
                </a:lnTo>
                <a:lnTo>
                  <a:pt x="233591" y="161823"/>
                </a:lnTo>
                <a:lnTo>
                  <a:pt x="233591" y="211023"/>
                </a:lnTo>
                <a:lnTo>
                  <a:pt x="216928" y="211023"/>
                </a:lnTo>
                <a:lnTo>
                  <a:pt x="216928" y="199402"/>
                </a:lnTo>
                <a:lnTo>
                  <a:pt x="217157" y="199402"/>
                </a:lnTo>
                <a:lnTo>
                  <a:pt x="217157" y="152882"/>
                </a:lnTo>
                <a:lnTo>
                  <a:pt x="233591" y="161823"/>
                </a:lnTo>
                <a:lnTo>
                  <a:pt x="233591" y="153898"/>
                </a:lnTo>
                <a:lnTo>
                  <a:pt x="223647" y="148488"/>
                </a:lnTo>
                <a:lnTo>
                  <a:pt x="302869" y="148488"/>
                </a:lnTo>
                <a:lnTo>
                  <a:pt x="423113" y="197561"/>
                </a:lnTo>
                <a:lnTo>
                  <a:pt x="423113" y="190068"/>
                </a:lnTo>
                <a:lnTo>
                  <a:pt x="308000" y="143103"/>
                </a:lnTo>
                <a:lnTo>
                  <a:pt x="308305" y="114325"/>
                </a:lnTo>
                <a:lnTo>
                  <a:pt x="342226" y="126314"/>
                </a:lnTo>
                <a:lnTo>
                  <a:pt x="439153" y="152831"/>
                </a:lnTo>
                <a:lnTo>
                  <a:pt x="439153" y="145643"/>
                </a:lnTo>
                <a:lnTo>
                  <a:pt x="344297" y="119684"/>
                </a:lnTo>
                <a:lnTo>
                  <a:pt x="308381" y="106997"/>
                </a:lnTo>
                <a:lnTo>
                  <a:pt x="308813" y="66154"/>
                </a:lnTo>
                <a:lnTo>
                  <a:pt x="318795" y="68300"/>
                </a:lnTo>
                <a:lnTo>
                  <a:pt x="439635" y="92798"/>
                </a:lnTo>
                <a:lnTo>
                  <a:pt x="439635" y="85712"/>
                </a:lnTo>
                <a:lnTo>
                  <a:pt x="320217" y="61506"/>
                </a:lnTo>
                <a:lnTo>
                  <a:pt x="301891" y="57556"/>
                </a:lnTo>
                <a:lnTo>
                  <a:pt x="301891" y="64655"/>
                </a:lnTo>
                <a:lnTo>
                  <a:pt x="301472" y="104546"/>
                </a:lnTo>
                <a:lnTo>
                  <a:pt x="301396" y="111887"/>
                </a:lnTo>
                <a:lnTo>
                  <a:pt x="301091" y="140284"/>
                </a:lnTo>
                <a:lnTo>
                  <a:pt x="285877" y="134086"/>
                </a:lnTo>
                <a:lnTo>
                  <a:pt x="285877" y="141554"/>
                </a:lnTo>
                <a:lnTo>
                  <a:pt x="211759" y="141554"/>
                </a:lnTo>
                <a:lnTo>
                  <a:pt x="211759" y="142024"/>
                </a:lnTo>
                <a:lnTo>
                  <a:pt x="210223" y="141198"/>
                </a:lnTo>
                <a:lnTo>
                  <a:pt x="210223" y="149110"/>
                </a:lnTo>
                <a:lnTo>
                  <a:pt x="210223" y="194932"/>
                </a:lnTo>
                <a:lnTo>
                  <a:pt x="206108" y="194932"/>
                </a:lnTo>
                <a:lnTo>
                  <a:pt x="206108" y="189953"/>
                </a:lnTo>
                <a:lnTo>
                  <a:pt x="206222" y="146939"/>
                </a:lnTo>
                <a:lnTo>
                  <a:pt x="210223" y="149110"/>
                </a:lnTo>
                <a:lnTo>
                  <a:pt x="210223" y="141198"/>
                </a:lnTo>
                <a:lnTo>
                  <a:pt x="199288" y="135255"/>
                </a:lnTo>
                <a:lnTo>
                  <a:pt x="199288" y="143167"/>
                </a:lnTo>
                <a:lnTo>
                  <a:pt x="199288" y="185864"/>
                </a:lnTo>
                <a:lnTo>
                  <a:pt x="196164" y="185864"/>
                </a:lnTo>
                <a:lnTo>
                  <a:pt x="196164" y="180505"/>
                </a:lnTo>
                <a:lnTo>
                  <a:pt x="196278" y="141528"/>
                </a:lnTo>
                <a:lnTo>
                  <a:pt x="199288" y="143167"/>
                </a:lnTo>
                <a:lnTo>
                  <a:pt x="199288" y="135255"/>
                </a:lnTo>
                <a:lnTo>
                  <a:pt x="189344" y="129844"/>
                </a:lnTo>
                <a:lnTo>
                  <a:pt x="189344" y="137756"/>
                </a:lnTo>
                <a:lnTo>
                  <a:pt x="189344" y="173494"/>
                </a:lnTo>
                <a:lnTo>
                  <a:pt x="187325" y="172110"/>
                </a:lnTo>
                <a:lnTo>
                  <a:pt x="178320" y="172110"/>
                </a:lnTo>
                <a:lnTo>
                  <a:pt x="178320" y="169570"/>
                </a:lnTo>
                <a:lnTo>
                  <a:pt x="178384" y="131787"/>
                </a:lnTo>
                <a:lnTo>
                  <a:pt x="189344" y="137756"/>
                </a:lnTo>
                <a:lnTo>
                  <a:pt x="189344" y="129844"/>
                </a:lnTo>
                <a:lnTo>
                  <a:pt x="179755" y="124625"/>
                </a:lnTo>
                <a:lnTo>
                  <a:pt x="244449" y="124625"/>
                </a:lnTo>
                <a:lnTo>
                  <a:pt x="245084" y="124904"/>
                </a:lnTo>
                <a:lnTo>
                  <a:pt x="285877" y="141554"/>
                </a:lnTo>
                <a:lnTo>
                  <a:pt x="285877" y="134086"/>
                </a:lnTo>
                <a:lnTo>
                  <a:pt x="249834" y="119367"/>
                </a:lnTo>
                <a:lnTo>
                  <a:pt x="250126" y="119367"/>
                </a:lnTo>
                <a:lnTo>
                  <a:pt x="250444" y="93878"/>
                </a:lnTo>
                <a:lnTo>
                  <a:pt x="301396" y="111887"/>
                </a:lnTo>
                <a:lnTo>
                  <a:pt x="301396" y="104521"/>
                </a:lnTo>
                <a:lnTo>
                  <a:pt x="250545" y="86537"/>
                </a:lnTo>
                <a:lnTo>
                  <a:pt x="250964" y="53670"/>
                </a:lnTo>
                <a:lnTo>
                  <a:pt x="301891" y="64655"/>
                </a:lnTo>
                <a:lnTo>
                  <a:pt x="301891" y="57556"/>
                </a:lnTo>
                <a:lnTo>
                  <a:pt x="244055" y="45097"/>
                </a:lnTo>
                <a:lnTo>
                  <a:pt x="244055" y="52171"/>
                </a:lnTo>
                <a:lnTo>
                  <a:pt x="243636" y="84099"/>
                </a:lnTo>
                <a:lnTo>
                  <a:pt x="243547" y="91427"/>
                </a:lnTo>
                <a:lnTo>
                  <a:pt x="243217" y="116497"/>
                </a:lnTo>
                <a:lnTo>
                  <a:pt x="228841" y="110109"/>
                </a:lnTo>
                <a:lnTo>
                  <a:pt x="228841" y="117690"/>
                </a:lnTo>
                <a:lnTo>
                  <a:pt x="171450" y="117690"/>
                </a:lnTo>
                <a:lnTo>
                  <a:pt x="171450" y="127787"/>
                </a:lnTo>
                <a:lnTo>
                  <a:pt x="171450" y="165976"/>
                </a:lnTo>
                <a:lnTo>
                  <a:pt x="159880" y="165976"/>
                </a:lnTo>
                <a:lnTo>
                  <a:pt x="159880" y="153657"/>
                </a:lnTo>
                <a:lnTo>
                  <a:pt x="159981" y="120840"/>
                </a:lnTo>
                <a:lnTo>
                  <a:pt x="171450" y="127787"/>
                </a:lnTo>
                <a:lnTo>
                  <a:pt x="171450" y="117690"/>
                </a:lnTo>
                <a:lnTo>
                  <a:pt x="168173" y="117690"/>
                </a:lnTo>
                <a:lnTo>
                  <a:pt x="153047" y="108534"/>
                </a:lnTo>
                <a:lnTo>
                  <a:pt x="153047" y="116636"/>
                </a:lnTo>
                <a:lnTo>
                  <a:pt x="153047" y="149593"/>
                </a:lnTo>
                <a:lnTo>
                  <a:pt x="149352" y="149593"/>
                </a:lnTo>
                <a:lnTo>
                  <a:pt x="149352" y="144907"/>
                </a:lnTo>
                <a:lnTo>
                  <a:pt x="149047" y="144907"/>
                </a:lnTo>
                <a:lnTo>
                  <a:pt x="149047" y="114223"/>
                </a:lnTo>
                <a:lnTo>
                  <a:pt x="153047" y="116636"/>
                </a:lnTo>
                <a:lnTo>
                  <a:pt x="153047" y="108534"/>
                </a:lnTo>
                <a:lnTo>
                  <a:pt x="142113" y="101904"/>
                </a:lnTo>
                <a:lnTo>
                  <a:pt x="142113" y="110020"/>
                </a:lnTo>
                <a:lnTo>
                  <a:pt x="142113" y="144907"/>
                </a:lnTo>
                <a:lnTo>
                  <a:pt x="140868" y="144907"/>
                </a:lnTo>
                <a:lnTo>
                  <a:pt x="140868" y="139344"/>
                </a:lnTo>
                <a:lnTo>
                  <a:pt x="134429" y="139344"/>
                </a:lnTo>
                <a:lnTo>
                  <a:pt x="134429" y="135255"/>
                </a:lnTo>
                <a:lnTo>
                  <a:pt x="133629" y="135255"/>
                </a:lnTo>
                <a:lnTo>
                  <a:pt x="133629" y="104876"/>
                </a:lnTo>
                <a:lnTo>
                  <a:pt x="142113" y="110020"/>
                </a:lnTo>
                <a:lnTo>
                  <a:pt x="142113" y="101904"/>
                </a:lnTo>
                <a:lnTo>
                  <a:pt x="126695" y="92557"/>
                </a:lnTo>
                <a:lnTo>
                  <a:pt x="126695" y="100672"/>
                </a:lnTo>
                <a:lnTo>
                  <a:pt x="126695" y="135255"/>
                </a:lnTo>
                <a:lnTo>
                  <a:pt x="120675" y="135255"/>
                </a:lnTo>
                <a:lnTo>
                  <a:pt x="120675" y="129794"/>
                </a:lnTo>
                <a:lnTo>
                  <a:pt x="120700" y="97040"/>
                </a:lnTo>
                <a:lnTo>
                  <a:pt x="126695" y="100672"/>
                </a:lnTo>
                <a:lnTo>
                  <a:pt x="126695" y="92557"/>
                </a:lnTo>
                <a:lnTo>
                  <a:pt x="172110" y="92481"/>
                </a:lnTo>
                <a:lnTo>
                  <a:pt x="228841" y="117690"/>
                </a:lnTo>
                <a:lnTo>
                  <a:pt x="228841" y="110109"/>
                </a:lnTo>
                <a:lnTo>
                  <a:pt x="177609" y="87337"/>
                </a:lnTo>
                <a:lnTo>
                  <a:pt x="177927" y="68224"/>
                </a:lnTo>
                <a:lnTo>
                  <a:pt x="243547" y="91427"/>
                </a:lnTo>
                <a:lnTo>
                  <a:pt x="243547" y="84074"/>
                </a:lnTo>
                <a:lnTo>
                  <a:pt x="178054" y="60909"/>
                </a:lnTo>
                <a:lnTo>
                  <a:pt x="178435" y="38011"/>
                </a:lnTo>
                <a:lnTo>
                  <a:pt x="244055" y="52171"/>
                </a:lnTo>
                <a:lnTo>
                  <a:pt x="244055" y="45097"/>
                </a:lnTo>
                <a:lnTo>
                  <a:pt x="171526" y="29464"/>
                </a:lnTo>
                <a:lnTo>
                  <a:pt x="171526" y="36525"/>
                </a:lnTo>
                <a:lnTo>
                  <a:pt x="171157" y="58470"/>
                </a:lnTo>
                <a:lnTo>
                  <a:pt x="171030" y="58432"/>
                </a:lnTo>
                <a:lnTo>
                  <a:pt x="171030" y="65773"/>
                </a:lnTo>
                <a:lnTo>
                  <a:pt x="170726" y="84277"/>
                </a:lnTo>
                <a:lnTo>
                  <a:pt x="156514" y="77965"/>
                </a:lnTo>
                <a:lnTo>
                  <a:pt x="156514" y="85547"/>
                </a:lnTo>
                <a:lnTo>
                  <a:pt x="115150" y="85547"/>
                </a:lnTo>
                <a:lnTo>
                  <a:pt x="113766" y="84709"/>
                </a:lnTo>
                <a:lnTo>
                  <a:pt x="113766" y="92837"/>
                </a:lnTo>
                <a:lnTo>
                  <a:pt x="113766" y="121831"/>
                </a:lnTo>
                <a:lnTo>
                  <a:pt x="103797" y="112750"/>
                </a:lnTo>
                <a:lnTo>
                  <a:pt x="103797" y="86791"/>
                </a:lnTo>
                <a:lnTo>
                  <a:pt x="112610" y="92138"/>
                </a:lnTo>
                <a:lnTo>
                  <a:pt x="112610" y="92481"/>
                </a:lnTo>
                <a:lnTo>
                  <a:pt x="113169" y="92481"/>
                </a:lnTo>
                <a:lnTo>
                  <a:pt x="113766" y="92837"/>
                </a:lnTo>
                <a:lnTo>
                  <a:pt x="113766" y="84709"/>
                </a:lnTo>
                <a:lnTo>
                  <a:pt x="96862" y="74460"/>
                </a:lnTo>
                <a:lnTo>
                  <a:pt x="96862" y="82588"/>
                </a:lnTo>
                <a:lnTo>
                  <a:pt x="96862" y="111264"/>
                </a:lnTo>
                <a:lnTo>
                  <a:pt x="94640" y="111264"/>
                </a:lnTo>
                <a:lnTo>
                  <a:pt x="94640" y="108915"/>
                </a:lnTo>
                <a:lnTo>
                  <a:pt x="94843" y="108915"/>
                </a:lnTo>
                <a:lnTo>
                  <a:pt x="94843" y="81368"/>
                </a:lnTo>
                <a:lnTo>
                  <a:pt x="96862" y="82588"/>
                </a:lnTo>
                <a:lnTo>
                  <a:pt x="96862" y="74460"/>
                </a:lnTo>
                <a:lnTo>
                  <a:pt x="87909" y="69037"/>
                </a:lnTo>
                <a:lnTo>
                  <a:pt x="87909" y="77165"/>
                </a:lnTo>
                <a:lnTo>
                  <a:pt x="87909" y="105994"/>
                </a:lnTo>
                <a:lnTo>
                  <a:pt x="85280" y="105994"/>
                </a:lnTo>
                <a:lnTo>
                  <a:pt x="69989" y="90957"/>
                </a:lnTo>
                <a:lnTo>
                  <a:pt x="69989" y="69418"/>
                </a:lnTo>
                <a:lnTo>
                  <a:pt x="83515" y="74485"/>
                </a:lnTo>
                <a:lnTo>
                  <a:pt x="87909" y="77165"/>
                </a:lnTo>
                <a:lnTo>
                  <a:pt x="87909" y="69037"/>
                </a:lnTo>
                <a:lnTo>
                  <a:pt x="86829" y="68376"/>
                </a:lnTo>
                <a:lnTo>
                  <a:pt x="80086" y="65849"/>
                </a:lnTo>
                <a:lnTo>
                  <a:pt x="112191" y="65849"/>
                </a:lnTo>
                <a:lnTo>
                  <a:pt x="156514" y="85547"/>
                </a:lnTo>
                <a:lnTo>
                  <a:pt x="156514" y="77965"/>
                </a:lnTo>
                <a:lnTo>
                  <a:pt x="117932" y="60820"/>
                </a:lnTo>
                <a:lnTo>
                  <a:pt x="118211" y="48298"/>
                </a:lnTo>
                <a:lnTo>
                  <a:pt x="165658" y="63868"/>
                </a:lnTo>
                <a:lnTo>
                  <a:pt x="171030" y="65773"/>
                </a:lnTo>
                <a:lnTo>
                  <a:pt x="171030" y="58432"/>
                </a:lnTo>
                <a:lnTo>
                  <a:pt x="167894" y="57302"/>
                </a:lnTo>
                <a:lnTo>
                  <a:pt x="118376" y="41046"/>
                </a:lnTo>
                <a:lnTo>
                  <a:pt x="118732" y="25120"/>
                </a:lnTo>
                <a:lnTo>
                  <a:pt x="171526" y="36525"/>
                </a:lnTo>
                <a:lnTo>
                  <a:pt x="171526" y="29464"/>
                </a:lnTo>
                <a:lnTo>
                  <a:pt x="111823" y="16586"/>
                </a:lnTo>
                <a:lnTo>
                  <a:pt x="111823" y="23634"/>
                </a:lnTo>
                <a:lnTo>
                  <a:pt x="111493" y="38785"/>
                </a:lnTo>
                <a:lnTo>
                  <a:pt x="111328" y="38735"/>
                </a:lnTo>
                <a:lnTo>
                  <a:pt x="111328" y="46037"/>
                </a:lnTo>
                <a:lnTo>
                  <a:pt x="111061" y="57924"/>
                </a:lnTo>
                <a:lnTo>
                  <a:pt x="94170" y="51511"/>
                </a:lnTo>
                <a:lnTo>
                  <a:pt x="94170" y="58915"/>
                </a:lnTo>
                <a:lnTo>
                  <a:pt x="63055" y="58915"/>
                </a:lnTo>
                <a:lnTo>
                  <a:pt x="63055" y="66814"/>
                </a:lnTo>
                <a:lnTo>
                  <a:pt x="63055" y="87566"/>
                </a:lnTo>
                <a:lnTo>
                  <a:pt x="60998" y="87566"/>
                </a:lnTo>
                <a:lnTo>
                  <a:pt x="60998" y="82334"/>
                </a:lnTo>
                <a:lnTo>
                  <a:pt x="54571" y="78486"/>
                </a:lnTo>
                <a:lnTo>
                  <a:pt x="54571" y="63627"/>
                </a:lnTo>
                <a:lnTo>
                  <a:pt x="63055" y="66814"/>
                </a:lnTo>
                <a:lnTo>
                  <a:pt x="63055" y="58915"/>
                </a:lnTo>
                <a:lnTo>
                  <a:pt x="62103" y="58915"/>
                </a:lnTo>
                <a:lnTo>
                  <a:pt x="62103" y="59118"/>
                </a:lnTo>
                <a:lnTo>
                  <a:pt x="57391" y="57340"/>
                </a:lnTo>
                <a:lnTo>
                  <a:pt x="47637" y="51244"/>
                </a:lnTo>
                <a:lnTo>
                  <a:pt x="47637" y="59423"/>
                </a:lnTo>
                <a:lnTo>
                  <a:pt x="47637" y="76441"/>
                </a:lnTo>
                <a:lnTo>
                  <a:pt x="46659" y="76441"/>
                </a:lnTo>
                <a:lnTo>
                  <a:pt x="46659" y="72275"/>
                </a:lnTo>
                <a:lnTo>
                  <a:pt x="40208" y="67665"/>
                </a:lnTo>
                <a:lnTo>
                  <a:pt x="37884" y="67665"/>
                </a:lnTo>
                <a:lnTo>
                  <a:pt x="37884" y="64058"/>
                </a:lnTo>
                <a:lnTo>
                  <a:pt x="37668" y="63957"/>
                </a:lnTo>
                <a:lnTo>
                  <a:pt x="37668" y="53187"/>
                </a:lnTo>
                <a:lnTo>
                  <a:pt x="47637" y="59423"/>
                </a:lnTo>
                <a:lnTo>
                  <a:pt x="47637" y="51244"/>
                </a:lnTo>
                <a:lnTo>
                  <a:pt x="47510" y="51155"/>
                </a:lnTo>
                <a:lnTo>
                  <a:pt x="73799" y="51155"/>
                </a:lnTo>
                <a:lnTo>
                  <a:pt x="94170" y="58915"/>
                </a:lnTo>
                <a:lnTo>
                  <a:pt x="94170" y="51511"/>
                </a:lnTo>
                <a:lnTo>
                  <a:pt x="79375" y="45872"/>
                </a:lnTo>
                <a:lnTo>
                  <a:pt x="79641" y="35636"/>
                </a:lnTo>
                <a:lnTo>
                  <a:pt x="111328" y="46037"/>
                </a:lnTo>
                <a:lnTo>
                  <a:pt x="111328" y="38735"/>
                </a:lnTo>
                <a:lnTo>
                  <a:pt x="79832" y="28397"/>
                </a:lnTo>
                <a:lnTo>
                  <a:pt x="80124" y="16789"/>
                </a:lnTo>
                <a:lnTo>
                  <a:pt x="111823" y="23634"/>
                </a:lnTo>
                <a:lnTo>
                  <a:pt x="111823" y="16586"/>
                </a:lnTo>
                <a:lnTo>
                  <a:pt x="96824" y="13347"/>
                </a:lnTo>
                <a:lnTo>
                  <a:pt x="73228" y="8102"/>
                </a:lnTo>
                <a:lnTo>
                  <a:pt x="73228" y="15278"/>
                </a:lnTo>
                <a:lnTo>
                  <a:pt x="72948" y="26136"/>
                </a:lnTo>
                <a:lnTo>
                  <a:pt x="72758" y="26085"/>
                </a:lnTo>
                <a:lnTo>
                  <a:pt x="72758" y="33388"/>
                </a:lnTo>
                <a:lnTo>
                  <a:pt x="72504" y="43256"/>
                </a:lnTo>
                <a:lnTo>
                  <a:pt x="55600" y="36817"/>
                </a:lnTo>
                <a:lnTo>
                  <a:pt x="55600" y="44221"/>
                </a:lnTo>
                <a:lnTo>
                  <a:pt x="36449" y="44221"/>
                </a:lnTo>
                <a:lnTo>
                  <a:pt x="30734" y="40652"/>
                </a:lnTo>
                <a:lnTo>
                  <a:pt x="30734" y="48831"/>
                </a:lnTo>
                <a:lnTo>
                  <a:pt x="30734" y="60325"/>
                </a:lnTo>
                <a:lnTo>
                  <a:pt x="29121" y="59474"/>
                </a:lnTo>
                <a:lnTo>
                  <a:pt x="25565" y="59474"/>
                </a:lnTo>
                <a:lnTo>
                  <a:pt x="18859" y="54711"/>
                </a:lnTo>
                <a:lnTo>
                  <a:pt x="18859" y="41389"/>
                </a:lnTo>
                <a:lnTo>
                  <a:pt x="30734" y="48831"/>
                </a:lnTo>
                <a:lnTo>
                  <a:pt x="30734" y="40652"/>
                </a:lnTo>
                <a:lnTo>
                  <a:pt x="25869" y="37592"/>
                </a:lnTo>
                <a:lnTo>
                  <a:pt x="39700" y="38163"/>
                </a:lnTo>
                <a:lnTo>
                  <a:pt x="55600" y="44221"/>
                </a:lnTo>
                <a:lnTo>
                  <a:pt x="55600" y="36817"/>
                </a:lnTo>
                <a:lnTo>
                  <a:pt x="43954" y="32372"/>
                </a:lnTo>
                <a:lnTo>
                  <a:pt x="44259" y="24015"/>
                </a:lnTo>
                <a:lnTo>
                  <a:pt x="72758" y="33388"/>
                </a:lnTo>
                <a:lnTo>
                  <a:pt x="72758" y="26085"/>
                </a:lnTo>
                <a:lnTo>
                  <a:pt x="44640" y="16827"/>
                </a:lnTo>
                <a:lnTo>
                  <a:pt x="45237" y="9029"/>
                </a:lnTo>
                <a:lnTo>
                  <a:pt x="73228" y="15278"/>
                </a:lnTo>
                <a:lnTo>
                  <a:pt x="73228" y="8102"/>
                </a:lnTo>
                <a:lnTo>
                  <a:pt x="43180" y="1397"/>
                </a:lnTo>
                <a:lnTo>
                  <a:pt x="38963" y="0"/>
                </a:lnTo>
                <a:lnTo>
                  <a:pt x="37299" y="21717"/>
                </a:lnTo>
                <a:lnTo>
                  <a:pt x="37058" y="31115"/>
                </a:lnTo>
                <a:lnTo>
                  <a:pt x="0" y="29565"/>
                </a:lnTo>
                <a:lnTo>
                  <a:pt x="11925" y="37045"/>
                </a:lnTo>
                <a:lnTo>
                  <a:pt x="11925" y="58293"/>
                </a:lnTo>
                <a:lnTo>
                  <a:pt x="23355" y="66408"/>
                </a:lnTo>
                <a:lnTo>
                  <a:pt x="27406" y="66408"/>
                </a:lnTo>
                <a:lnTo>
                  <a:pt x="30937" y="68262"/>
                </a:lnTo>
                <a:lnTo>
                  <a:pt x="30937" y="74599"/>
                </a:lnTo>
                <a:lnTo>
                  <a:pt x="37985" y="74599"/>
                </a:lnTo>
                <a:lnTo>
                  <a:pt x="39712" y="75844"/>
                </a:lnTo>
                <a:lnTo>
                  <a:pt x="39712" y="83388"/>
                </a:lnTo>
                <a:lnTo>
                  <a:pt x="49250" y="83388"/>
                </a:lnTo>
                <a:lnTo>
                  <a:pt x="54051" y="86271"/>
                </a:lnTo>
                <a:lnTo>
                  <a:pt x="54051" y="94500"/>
                </a:lnTo>
                <a:lnTo>
                  <a:pt x="63703" y="94500"/>
                </a:lnTo>
                <a:lnTo>
                  <a:pt x="82435" y="112928"/>
                </a:lnTo>
                <a:lnTo>
                  <a:pt x="87706" y="112928"/>
                </a:lnTo>
                <a:lnTo>
                  <a:pt x="87706" y="118198"/>
                </a:lnTo>
                <a:lnTo>
                  <a:pt x="99479" y="118198"/>
                </a:lnTo>
                <a:lnTo>
                  <a:pt x="113741" y="131178"/>
                </a:lnTo>
                <a:lnTo>
                  <a:pt x="113741" y="142189"/>
                </a:lnTo>
                <a:lnTo>
                  <a:pt x="127495" y="142189"/>
                </a:lnTo>
                <a:lnTo>
                  <a:pt x="127495" y="146291"/>
                </a:lnTo>
                <a:lnTo>
                  <a:pt x="133921" y="146291"/>
                </a:lnTo>
                <a:lnTo>
                  <a:pt x="133921" y="151841"/>
                </a:lnTo>
                <a:lnTo>
                  <a:pt x="142417" y="151841"/>
                </a:lnTo>
                <a:lnTo>
                  <a:pt x="142417" y="156527"/>
                </a:lnTo>
                <a:lnTo>
                  <a:pt x="152946" y="156527"/>
                </a:lnTo>
                <a:lnTo>
                  <a:pt x="152946" y="172910"/>
                </a:lnTo>
                <a:lnTo>
                  <a:pt x="171373" y="172910"/>
                </a:lnTo>
                <a:lnTo>
                  <a:pt x="171373" y="179057"/>
                </a:lnTo>
                <a:lnTo>
                  <a:pt x="185178" y="179057"/>
                </a:lnTo>
                <a:lnTo>
                  <a:pt x="189217" y="181813"/>
                </a:lnTo>
                <a:lnTo>
                  <a:pt x="189217" y="192798"/>
                </a:lnTo>
                <a:lnTo>
                  <a:pt x="199174" y="192798"/>
                </a:lnTo>
                <a:lnTo>
                  <a:pt x="199174" y="201879"/>
                </a:lnTo>
                <a:lnTo>
                  <a:pt x="209994" y="201879"/>
                </a:lnTo>
                <a:lnTo>
                  <a:pt x="209994" y="217957"/>
                </a:lnTo>
                <a:lnTo>
                  <a:pt x="233692" y="217957"/>
                </a:lnTo>
                <a:lnTo>
                  <a:pt x="233692" y="226745"/>
                </a:lnTo>
                <a:lnTo>
                  <a:pt x="248031" y="226745"/>
                </a:lnTo>
                <a:lnTo>
                  <a:pt x="248031" y="238150"/>
                </a:lnTo>
                <a:lnTo>
                  <a:pt x="265290" y="238150"/>
                </a:lnTo>
                <a:lnTo>
                  <a:pt x="265290" y="249859"/>
                </a:lnTo>
                <a:lnTo>
                  <a:pt x="281381" y="249859"/>
                </a:lnTo>
                <a:lnTo>
                  <a:pt x="281381" y="262445"/>
                </a:lnTo>
                <a:lnTo>
                  <a:pt x="298932" y="262445"/>
                </a:lnTo>
                <a:lnTo>
                  <a:pt x="298932" y="274434"/>
                </a:lnTo>
                <a:lnTo>
                  <a:pt x="303911" y="274434"/>
                </a:lnTo>
                <a:lnTo>
                  <a:pt x="303911" y="290525"/>
                </a:lnTo>
                <a:lnTo>
                  <a:pt x="343408" y="290525"/>
                </a:lnTo>
                <a:lnTo>
                  <a:pt x="343408" y="307784"/>
                </a:lnTo>
                <a:lnTo>
                  <a:pt x="349554" y="307784"/>
                </a:lnTo>
                <a:lnTo>
                  <a:pt x="349554" y="312216"/>
                </a:lnTo>
                <a:lnTo>
                  <a:pt x="356489" y="312216"/>
                </a:lnTo>
                <a:lnTo>
                  <a:pt x="356489" y="304304"/>
                </a:lnTo>
                <a:lnTo>
                  <a:pt x="356870" y="304304"/>
                </a:lnTo>
                <a:lnTo>
                  <a:pt x="356870" y="228701"/>
                </a:lnTo>
                <a:lnTo>
                  <a:pt x="523455" y="315315"/>
                </a:lnTo>
                <a:lnTo>
                  <a:pt x="526656" y="309168"/>
                </a:lnTo>
                <a:lnTo>
                  <a:pt x="503720" y="297243"/>
                </a:lnTo>
                <a:lnTo>
                  <a:pt x="663511" y="297243"/>
                </a:lnTo>
                <a:lnTo>
                  <a:pt x="707402" y="315442"/>
                </a:lnTo>
                <a:lnTo>
                  <a:pt x="710069" y="309041"/>
                </a:lnTo>
                <a:lnTo>
                  <a:pt x="667905" y="291503"/>
                </a:lnTo>
                <a:lnTo>
                  <a:pt x="668324" y="218567"/>
                </a:lnTo>
                <a:lnTo>
                  <a:pt x="976464" y="315506"/>
                </a:lnTo>
                <a:lnTo>
                  <a:pt x="978547" y="308889"/>
                </a:lnTo>
                <a:lnTo>
                  <a:pt x="668362" y="211315"/>
                </a:lnTo>
                <a:lnTo>
                  <a:pt x="668782" y="139242"/>
                </a:lnTo>
                <a:lnTo>
                  <a:pt x="1053782" y="217258"/>
                </a:lnTo>
                <a:lnTo>
                  <a:pt x="1055166" y="210451"/>
                </a:lnTo>
                <a:close/>
              </a:path>
            </a:pathLst>
          </a:custGeom>
          <a:solidFill>
            <a:srgbClr val="FFFFFF"/>
          </a:solidFill>
        </p:spPr>
        <p:txBody>
          <a:bodyPr wrap="square" lIns="0" tIns="0" rIns="0" bIns="0" rtlCol="0"/>
          <a:lstStyle/>
          <a:p>
            <a:endParaRPr/>
          </a:p>
        </p:txBody>
      </p:sp>
      <p:sp>
        <p:nvSpPr>
          <p:cNvPr id="57" name="object 57"/>
          <p:cNvSpPr/>
          <p:nvPr/>
        </p:nvSpPr>
        <p:spPr>
          <a:xfrm>
            <a:off x="2955874" y="6328917"/>
            <a:ext cx="1264285" cy="315595"/>
          </a:xfrm>
          <a:custGeom>
            <a:avLst/>
            <a:gdLst/>
            <a:ahLst/>
            <a:cxnLst/>
            <a:rect l="l" t="t" r="r" b="b"/>
            <a:pathLst>
              <a:path w="1264285" h="315595">
                <a:moveTo>
                  <a:pt x="1263751" y="29489"/>
                </a:moveTo>
                <a:lnTo>
                  <a:pt x="1237881" y="30581"/>
                </a:lnTo>
                <a:lnTo>
                  <a:pt x="1237881" y="37515"/>
                </a:lnTo>
                <a:lnTo>
                  <a:pt x="1227289" y="44145"/>
                </a:lnTo>
                <a:lnTo>
                  <a:pt x="1216228" y="44145"/>
                </a:lnTo>
                <a:lnTo>
                  <a:pt x="1216228" y="51079"/>
                </a:lnTo>
                <a:lnTo>
                  <a:pt x="1206360" y="57264"/>
                </a:lnTo>
                <a:lnTo>
                  <a:pt x="1201661" y="59016"/>
                </a:lnTo>
                <a:lnTo>
                  <a:pt x="1201661" y="58839"/>
                </a:lnTo>
                <a:lnTo>
                  <a:pt x="1183500" y="58839"/>
                </a:lnTo>
                <a:lnTo>
                  <a:pt x="1183500" y="65773"/>
                </a:lnTo>
                <a:lnTo>
                  <a:pt x="1177505" y="68008"/>
                </a:lnTo>
                <a:lnTo>
                  <a:pt x="1148664" y="85471"/>
                </a:lnTo>
                <a:lnTo>
                  <a:pt x="1137208" y="85471"/>
                </a:lnTo>
                <a:lnTo>
                  <a:pt x="1137208" y="92405"/>
                </a:lnTo>
                <a:lnTo>
                  <a:pt x="1095590" y="117614"/>
                </a:lnTo>
                <a:lnTo>
                  <a:pt x="1083983" y="117614"/>
                </a:lnTo>
                <a:lnTo>
                  <a:pt x="1083983" y="124548"/>
                </a:lnTo>
                <a:lnTo>
                  <a:pt x="1051991" y="141947"/>
                </a:lnTo>
                <a:lnTo>
                  <a:pt x="1051991" y="141478"/>
                </a:lnTo>
                <a:lnTo>
                  <a:pt x="1040091" y="141478"/>
                </a:lnTo>
                <a:lnTo>
                  <a:pt x="1040091" y="148412"/>
                </a:lnTo>
                <a:lnTo>
                  <a:pt x="949833" y="197485"/>
                </a:lnTo>
                <a:lnTo>
                  <a:pt x="937082" y="197485"/>
                </a:lnTo>
                <a:lnTo>
                  <a:pt x="937082" y="204419"/>
                </a:lnTo>
                <a:lnTo>
                  <a:pt x="908748" y="219824"/>
                </a:lnTo>
                <a:lnTo>
                  <a:pt x="773353" y="290233"/>
                </a:lnTo>
                <a:lnTo>
                  <a:pt x="616750" y="290233"/>
                </a:lnTo>
                <a:lnTo>
                  <a:pt x="791502" y="217538"/>
                </a:lnTo>
                <a:lnTo>
                  <a:pt x="823645" y="204419"/>
                </a:lnTo>
                <a:lnTo>
                  <a:pt x="937082" y="204419"/>
                </a:lnTo>
                <a:lnTo>
                  <a:pt x="937082" y="197485"/>
                </a:lnTo>
                <a:lnTo>
                  <a:pt x="840638" y="197485"/>
                </a:lnTo>
                <a:lnTo>
                  <a:pt x="960882" y="148412"/>
                </a:lnTo>
                <a:lnTo>
                  <a:pt x="1040091" y="148412"/>
                </a:lnTo>
                <a:lnTo>
                  <a:pt x="1040091" y="141478"/>
                </a:lnTo>
                <a:lnTo>
                  <a:pt x="977874" y="141478"/>
                </a:lnTo>
                <a:lnTo>
                  <a:pt x="1018768" y="124790"/>
                </a:lnTo>
                <a:lnTo>
                  <a:pt x="1019302" y="124548"/>
                </a:lnTo>
                <a:lnTo>
                  <a:pt x="1083983" y="124548"/>
                </a:lnTo>
                <a:lnTo>
                  <a:pt x="1083983" y="117614"/>
                </a:lnTo>
                <a:lnTo>
                  <a:pt x="1034910" y="117614"/>
                </a:lnTo>
                <a:lnTo>
                  <a:pt x="1091615" y="92405"/>
                </a:lnTo>
                <a:lnTo>
                  <a:pt x="1137208" y="92405"/>
                </a:lnTo>
                <a:lnTo>
                  <a:pt x="1137208" y="85471"/>
                </a:lnTo>
                <a:lnTo>
                  <a:pt x="1107224" y="85471"/>
                </a:lnTo>
                <a:lnTo>
                  <a:pt x="1151534" y="65773"/>
                </a:lnTo>
                <a:lnTo>
                  <a:pt x="1183500" y="65773"/>
                </a:lnTo>
                <a:lnTo>
                  <a:pt x="1183500" y="58839"/>
                </a:lnTo>
                <a:lnTo>
                  <a:pt x="1169581" y="58839"/>
                </a:lnTo>
                <a:lnTo>
                  <a:pt x="1189939" y="51079"/>
                </a:lnTo>
                <a:lnTo>
                  <a:pt x="1216228" y="51079"/>
                </a:lnTo>
                <a:lnTo>
                  <a:pt x="1216228" y="44145"/>
                </a:lnTo>
                <a:lnTo>
                  <a:pt x="1208138" y="44145"/>
                </a:lnTo>
                <a:lnTo>
                  <a:pt x="1224051" y="38087"/>
                </a:lnTo>
                <a:lnTo>
                  <a:pt x="1237881" y="37515"/>
                </a:lnTo>
                <a:lnTo>
                  <a:pt x="1237881" y="30581"/>
                </a:lnTo>
                <a:lnTo>
                  <a:pt x="1226680" y="31038"/>
                </a:lnTo>
                <a:lnTo>
                  <a:pt x="1226337" y="21678"/>
                </a:lnTo>
                <a:lnTo>
                  <a:pt x="1226248" y="19062"/>
                </a:lnTo>
                <a:lnTo>
                  <a:pt x="1224749" y="0"/>
                </a:lnTo>
                <a:lnTo>
                  <a:pt x="1220571" y="1320"/>
                </a:lnTo>
                <a:lnTo>
                  <a:pt x="1219784" y="1511"/>
                </a:lnTo>
                <a:lnTo>
                  <a:pt x="1219784" y="32296"/>
                </a:lnTo>
                <a:lnTo>
                  <a:pt x="1191234" y="43180"/>
                </a:lnTo>
                <a:lnTo>
                  <a:pt x="1190980" y="33299"/>
                </a:lnTo>
                <a:lnTo>
                  <a:pt x="1219479" y="23939"/>
                </a:lnTo>
                <a:lnTo>
                  <a:pt x="1219784" y="32296"/>
                </a:lnTo>
                <a:lnTo>
                  <a:pt x="1219784" y="1511"/>
                </a:lnTo>
                <a:lnTo>
                  <a:pt x="1219111" y="1663"/>
                </a:lnTo>
                <a:lnTo>
                  <a:pt x="1219111" y="16751"/>
                </a:lnTo>
                <a:lnTo>
                  <a:pt x="1190790" y="26060"/>
                </a:lnTo>
                <a:lnTo>
                  <a:pt x="1190510" y="15024"/>
                </a:lnTo>
                <a:lnTo>
                  <a:pt x="1218514" y="8953"/>
                </a:lnTo>
                <a:lnTo>
                  <a:pt x="1219111" y="16751"/>
                </a:lnTo>
                <a:lnTo>
                  <a:pt x="1219111" y="1663"/>
                </a:lnTo>
                <a:lnTo>
                  <a:pt x="1204518" y="5016"/>
                </a:lnTo>
                <a:lnTo>
                  <a:pt x="1184363" y="9385"/>
                </a:lnTo>
                <a:lnTo>
                  <a:pt x="1184363" y="45796"/>
                </a:lnTo>
                <a:lnTo>
                  <a:pt x="1152677" y="57861"/>
                </a:lnTo>
                <a:lnTo>
                  <a:pt x="1152410" y="45961"/>
                </a:lnTo>
                <a:lnTo>
                  <a:pt x="1184097" y="35560"/>
                </a:lnTo>
                <a:lnTo>
                  <a:pt x="1184363" y="45796"/>
                </a:lnTo>
                <a:lnTo>
                  <a:pt x="1184363" y="9385"/>
                </a:lnTo>
                <a:lnTo>
                  <a:pt x="1183906" y="9474"/>
                </a:lnTo>
                <a:lnTo>
                  <a:pt x="1183906" y="28308"/>
                </a:lnTo>
                <a:lnTo>
                  <a:pt x="1152245" y="38709"/>
                </a:lnTo>
                <a:lnTo>
                  <a:pt x="1151915" y="23393"/>
                </a:lnTo>
                <a:lnTo>
                  <a:pt x="1183614" y="16522"/>
                </a:lnTo>
                <a:lnTo>
                  <a:pt x="1183906" y="28308"/>
                </a:lnTo>
                <a:lnTo>
                  <a:pt x="1183906" y="9474"/>
                </a:lnTo>
                <a:lnTo>
                  <a:pt x="1145806" y="17716"/>
                </a:lnTo>
                <a:lnTo>
                  <a:pt x="1145806" y="60744"/>
                </a:lnTo>
                <a:lnTo>
                  <a:pt x="1093012" y="84201"/>
                </a:lnTo>
                <a:lnTo>
                  <a:pt x="1092708" y="65709"/>
                </a:lnTo>
                <a:lnTo>
                  <a:pt x="1098029" y="63817"/>
                </a:lnTo>
                <a:lnTo>
                  <a:pt x="1145527" y="48221"/>
                </a:lnTo>
                <a:lnTo>
                  <a:pt x="1145806" y="60744"/>
                </a:lnTo>
                <a:lnTo>
                  <a:pt x="1145806" y="17716"/>
                </a:lnTo>
                <a:lnTo>
                  <a:pt x="1145362" y="17805"/>
                </a:lnTo>
                <a:lnTo>
                  <a:pt x="1145362" y="40970"/>
                </a:lnTo>
                <a:lnTo>
                  <a:pt x="1095781" y="57251"/>
                </a:lnTo>
                <a:lnTo>
                  <a:pt x="1092581" y="58381"/>
                </a:lnTo>
                <a:lnTo>
                  <a:pt x="1092212" y="36334"/>
                </a:lnTo>
                <a:lnTo>
                  <a:pt x="1145006" y="24892"/>
                </a:lnTo>
                <a:lnTo>
                  <a:pt x="1145362" y="40970"/>
                </a:lnTo>
                <a:lnTo>
                  <a:pt x="1145362" y="17805"/>
                </a:lnTo>
                <a:lnTo>
                  <a:pt x="1086129" y="30619"/>
                </a:lnTo>
                <a:lnTo>
                  <a:pt x="1086129" y="87261"/>
                </a:lnTo>
                <a:lnTo>
                  <a:pt x="1016050" y="118402"/>
                </a:lnTo>
                <a:lnTo>
                  <a:pt x="959497" y="141478"/>
                </a:lnTo>
                <a:lnTo>
                  <a:pt x="957414" y="141478"/>
                </a:lnTo>
                <a:lnTo>
                  <a:pt x="957414" y="142341"/>
                </a:lnTo>
                <a:lnTo>
                  <a:pt x="824928" y="196392"/>
                </a:lnTo>
                <a:lnTo>
                  <a:pt x="824585" y="152742"/>
                </a:lnTo>
                <a:lnTo>
                  <a:pt x="921766" y="126161"/>
                </a:lnTo>
                <a:lnTo>
                  <a:pt x="1085811" y="68148"/>
                </a:lnTo>
                <a:lnTo>
                  <a:pt x="1086129" y="87261"/>
                </a:lnTo>
                <a:lnTo>
                  <a:pt x="1086129" y="30619"/>
                </a:lnTo>
                <a:lnTo>
                  <a:pt x="1085684" y="30708"/>
                </a:lnTo>
                <a:lnTo>
                  <a:pt x="1085684" y="60820"/>
                </a:lnTo>
                <a:lnTo>
                  <a:pt x="919695" y="119532"/>
                </a:lnTo>
                <a:lnTo>
                  <a:pt x="824522" y="145567"/>
                </a:lnTo>
                <a:lnTo>
                  <a:pt x="824103" y="93129"/>
                </a:lnTo>
                <a:lnTo>
                  <a:pt x="944994" y="68224"/>
                </a:lnTo>
                <a:lnTo>
                  <a:pt x="1085291" y="37820"/>
                </a:lnTo>
                <a:lnTo>
                  <a:pt x="1085684" y="60820"/>
                </a:lnTo>
                <a:lnTo>
                  <a:pt x="1085684" y="30708"/>
                </a:lnTo>
                <a:lnTo>
                  <a:pt x="943559" y="61429"/>
                </a:lnTo>
                <a:lnTo>
                  <a:pt x="818019" y="87287"/>
                </a:lnTo>
                <a:lnTo>
                  <a:pt x="818019" y="199212"/>
                </a:lnTo>
                <a:lnTo>
                  <a:pt x="788860" y="211112"/>
                </a:lnTo>
                <a:lnTo>
                  <a:pt x="602742" y="288556"/>
                </a:lnTo>
                <a:lnTo>
                  <a:pt x="602322" y="216319"/>
                </a:lnTo>
                <a:lnTo>
                  <a:pt x="669925" y="195046"/>
                </a:lnTo>
                <a:lnTo>
                  <a:pt x="817664" y="154635"/>
                </a:lnTo>
                <a:lnTo>
                  <a:pt x="818019" y="199212"/>
                </a:lnTo>
                <a:lnTo>
                  <a:pt x="818019" y="87287"/>
                </a:lnTo>
                <a:lnTo>
                  <a:pt x="817600" y="87376"/>
                </a:lnTo>
                <a:lnTo>
                  <a:pt x="817600" y="147459"/>
                </a:lnTo>
                <a:lnTo>
                  <a:pt x="667969" y="188391"/>
                </a:lnTo>
                <a:lnTo>
                  <a:pt x="602284" y="209067"/>
                </a:lnTo>
                <a:lnTo>
                  <a:pt x="601878" y="138887"/>
                </a:lnTo>
                <a:lnTo>
                  <a:pt x="817181" y="94551"/>
                </a:lnTo>
                <a:lnTo>
                  <a:pt x="817600" y="147459"/>
                </a:lnTo>
                <a:lnTo>
                  <a:pt x="817600" y="87376"/>
                </a:lnTo>
                <a:lnTo>
                  <a:pt x="0" y="255752"/>
                </a:lnTo>
                <a:lnTo>
                  <a:pt x="1397" y="262547"/>
                </a:lnTo>
                <a:lnTo>
                  <a:pt x="594956" y="140309"/>
                </a:lnTo>
                <a:lnTo>
                  <a:pt x="595363" y="211239"/>
                </a:lnTo>
                <a:lnTo>
                  <a:pt x="285203" y="308813"/>
                </a:lnTo>
                <a:lnTo>
                  <a:pt x="287286" y="315429"/>
                </a:lnTo>
                <a:lnTo>
                  <a:pt x="595401" y="218490"/>
                </a:lnTo>
                <a:lnTo>
                  <a:pt x="595820" y="291439"/>
                </a:lnTo>
                <a:lnTo>
                  <a:pt x="553681" y="308965"/>
                </a:lnTo>
                <a:lnTo>
                  <a:pt x="556348" y="315366"/>
                </a:lnTo>
                <a:lnTo>
                  <a:pt x="600227" y="297116"/>
                </a:lnTo>
                <a:lnTo>
                  <a:pt x="760018" y="297167"/>
                </a:lnTo>
                <a:lnTo>
                  <a:pt x="737095" y="309092"/>
                </a:lnTo>
                <a:lnTo>
                  <a:pt x="740295" y="315239"/>
                </a:lnTo>
                <a:lnTo>
                  <a:pt x="906894" y="228612"/>
                </a:lnTo>
                <a:lnTo>
                  <a:pt x="906894" y="304228"/>
                </a:lnTo>
                <a:lnTo>
                  <a:pt x="913828" y="304228"/>
                </a:lnTo>
                <a:lnTo>
                  <a:pt x="913828" y="224967"/>
                </a:lnTo>
                <a:lnTo>
                  <a:pt x="913853" y="286829"/>
                </a:lnTo>
                <a:lnTo>
                  <a:pt x="920788" y="286829"/>
                </a:lnTo>
                <a:lnTo>
                  <a:pt x="920788" y="221195"/>
                </a:lnTo>
                <a:lnTo>
                  <a:pt x="958113" y="200901"/>
                </a:lnTo>
                <a:lnTo>
                  <a:pt x="958113" y="256501"/>
                </a:lnTo>
                <a:lnTo>
                  <a:pt x="965047" y="256501"/>
                </a:lnTo>
                <a:lnTo>
                  <a:pt x="965047" y="197129"/>
                </a:lnTo>
                <a:lnTo>
                  <a:pt x="975512" y="191439"/>
                </a:lnTo>
                <a:lnTo>
                  <a:pt x="975512" y="247053"/>
                </a:lnTo>
                <a:lnTo>
                  <a:pt x="982446" y="247053"/>
                </a:lnTo>
                <a:lnTo>
                  <a:pt x="982446" y="187667"/>
                </a:lnTo>
                <a:lnTo>
                  <a:pt x="991412" y="182803"/>
                </a:lnTo>
                <a:lnTo>
                  <a:pt x="991412" y="236118"/>
                </a:lnTo>
                <a:lnTo>
                  <a:pt x="998347" y="236118"/>
                </a:lnTo>
                <a:lnTo>
                  <a:pt x="998347" y="179031"/>
                </a:lnTo>
                <a:lnTo>
                  <a:pt x="1008824" y="173342"/>
                </a:lnTo>
                <a:lnTo>
                  <a:pt x="1008824" y="224180"/>
                </a:lnTo>
                <a:lnTo>
                  <a:pt x="1015758" y="224180"/>
                </a:lnTo>
                <a:lnTo>
                  <a:pt x="1015758" y="169570"/>
                </a:lnTo>
                <a:lnTo>
                  <a:pt x="1023239" y="165506"/>
                </a:lnTo>
                <a:lnTo>
                  <a:pt x="1023239" y="213741"/>
                </a:lnTo>
                <a:lnTo>
                  <a:pt x="1030173" y="213741"/>
                </a:lnTo>
                <a:lnTo>
                  <a:pt x="1030173" y="161734"/>
                </a:lnTo>
                <a:lnTo>
                  <a:pt x="1046607" y="152793"/>
                </a:lnTo>
                <a:lnTo>
                  <a:pt x="1046607" y="199326"/>
                </a:lnTo>
                <a:lnTo>
                  <a:pt x="1053541" y="199326"/>
                </a:lnTo>
                <a:lnTo>
                  <a:pt x="1053541" y="149021"/>
                </a:lnTo>
                <a:lnTo>
                  <a:pt x="1057541" y="146850"/>
                </a:lnTo>
                <a:lnTo>
                  <a:pt x="1057541" y="189877"/>
                </a:lnTo>
                <a:lnTo>
                  <a:pt x="1064475" y="189877"/>
                </a:lnTo>
                <a:lnTo>
                  <a:pt x="1064475" y="143078"/>
                </a:lnTo>
                <a:lnTo>
                  <a:pt x="1067485" y="141439"/>
                </a:lnTo>
                <a:lnTo>
                  <a:pt x="1067485" y="180428"/>
                </a:lnTo>
                <a:lnTo>
                  <a:pt x="1074420" y="180428"/>
                </a:lnTo>
                <a:lnTo>
                  <a:pt x="1074420" y="137668"/>
                </a:lnTo>
                <a:lnTo>
                  <a:pt x="1085380" y="131699"/>
                </a:lnTo>
                <a:lnTo>
                  <a:pt x="1085380" y="169494"/>
                </a:lnTo>
                <a:lnTo>
                  <a:pt x="1092314" y="169494"/>
                </a:lnTo>
                <a:lnTo>
                  <a:pt x="1092314" y="127711"/>
                </a:lnTo>
                <a:lnTo>
                  <a:pt x="1103782" y="120764"/>
                </a:lnTo>
                <a:lnTo>
                  <a:pt x="1103782" y="153581"/>
                </a:lnTo>
                <a:lnTo>
                  <a:pt x="1110716" y="153581"/>
                </a:lnTo>
                <a:lnTo>
                  <a:pt x="1110716" y="116560"/>
                </a:lnTo>
                <a:lnTo>
                  <a:pt x="1114717" y="114147"/>
                </a:lnTo>
                <a:lnTo>
                  <a:pt x="1114717" y="147116"/>
                </a:lnTo>
                <a:lnTo>
                  <a:pt x="1121651" y="147116"/>
                </a:lnTo>
                <a:lnTo>
                  <a:pt x="1121651" y="109931"/>
                </a:lnTo>
                <a:lnTo>
                  <a:pt x="1130134" y="104787"/>
                </a:lnTo>
                <a:lnTo>
                  <a:pt x="1130134" y="137680"/>
                </a:lnTo>
                <a:lnTo>
                  <a:pt x="1137069" y="137680"/>
                </a:lnTo>
                <a:lnTo>
                  <a:pt x="1137069" y="100584"/>
                </a:lnTo>
                <a:lnTo>
                  <a:pt x="1143063" y="96951"/>
                </a:lnTo>
                <a:lnTo>
                  <a:pt x="1143063" y="129717"/>
                </a:lnTo>
                <a:lnTo>
                  <a:pt x="1149997" y="129717"/>
                </a:lnTo>
                <a:lnTo>
                  <a:pt x="1149997" y="92748"/>
                </a:lnTo>
                <a:lnTo>
                  <a:pt x="1150556" y="92405"/>
                </a:lnTo>
                <a:lnTo>
                  <a:pt x="1151153" y="92405"/>
                </a:lnTo>
                <a:lnTo>
                  <a:pt x="1151153" y="92049"/>
                </a:lnTo>
                <a:lnTo>
                  <a:pt x="1159967" y="86702"/>
                </a:lnTo>
                <a:lnTo>
                  <a:pt x="1159967" y="114312"/>
                </a:lnTo>
                <a:lnTo>
                  <a:pt x="1166901" y="114312"/>
                </a:lnTo>
                <a:lnTo>
                  <a:pt x="1166901" y="82499"/>
                </a:lnTo>
                <a:lnTo>
                  <a:pt x="1168908" y="81292"/>
                </a:lnTo>
                <a:lnTo>
                  <a:pt x="1168908" y="108839"/>
                </a:lnTo>
                <a:lnTo>
                  <a:pt x="1175842" y="108839"/>
                </a:lnTo>
                <a:lnTo>
                  <a:pt x="1175842" y="77076"/>
                </a:lnTo>
                <a:lnTo>
                  <a:pt x="1180236" y="74409"/>
                </a:lnTo>
                <a:lnTo>
                  <a:pt x="1193774" y="69367"/>
                </a:lnTo>
                <a:lnTo>
                  <a:pt x="1193774" y="91935"/>
                </a:lnTo>
                <a:lnTo>
                  <a:pt x="1200708" y="91935"/>
                </a:lnTo>
                <a:lnTo>
                  <a:pt x="1200708" y="66789"/>
                </a:lnTo>
                <a:lnTo>
                  <a:pt x="1209116" y="63652"/>
                </a:lnTo>
                <a:lnTo>
                  <a:pt x="1209179" y="82981"/>
                </a:lnTo>
                <a:lnTo>
                  <a:pt x="1216113" y="82981"/>
                </a:lnTo>
                <a:lnTo>
                  <a:pt x="1216113" y="59283"/>
                </a:lnTo>
                <a:lnTo>
                  <a:pt x="1226096" y="53047"/>
                </a:lnTo>
                <a:lnTo>
                  <a:pt x="1226096" y="67564"/>
                </a:lnTo>
                <a:lnTo>
                  <a:pt x="1233030" y="67564"/>
                </a:lnTo>
                <a:lnTo>
                  <a:pt x="1233030" y="48704"/>
                </a:lnTo>
                <a:lnTo>
                  <a:pt x="1263751" y="29489"/>
                </a:lnTo>
                <a:close/>
              </a:path>
            </a:pathLst>
          </a:custGeom>
          <a:solidFill>
            <a:srgbClr val="FFFFFF"/>
          </a:solidFill>
        </p:spPr>
        <p:txBody>
          <a:bodyPr wrap="square" lIns="0" tIns="0" rIns="0" bIns="0" rtlCol="0"/>
          <a:lstStyle/>
          <a:p>
            <a:endParaRPr/>
          </a:p>
        </p:txBody>
      </p:sp>
      <p:sp>
        <p:nvSpPr>
          <p:cNvPr id="58" name="object 58"/>
          <p:cNvSpPr/>
          <p:nvPr/>
        </p:nvSpPr>
        <p:spPr>
          <a:xfrm>
            <a:off x="3548151" y="6117208"/>
            <a:ext cx="90805" cy="344170"/>
          </a:xfrm>
          <a:custGeom>
            <a:avLst/>
            <a:gdLst/>
            <a:ahLst/>
            <a:cxnLst/>
            <a:rect l="l" t="t" r="r" b="b"/>
            <a:pathLst>
              <a:path w="90804" h="344170">
                <a:moveTo>
                  <a:pt x="90525" y="38811"/>
                </a:moveTo>
                <a:lnTo>
                  <a:pt x="89204" y="38811"/>
                </a:lnTo>
                <a:lnTo>
                  <a:pt x="86956" y="27673"/>
                </a:lnTo>
                <a:lnTo>
                  <a:pt x="82651" y="21297"/>
                </a:lnTo>
                <a:lnTo>
                  <a:pt x="82651" y="49872"/>
                </a:lnTo>
                <a:lnTo>
                  <a:pt x="80568" y="60172"/>
                </a:lnTo>
                <a:lnTo>
                  <a:pt x="72351" y="72364"/>
                </a:lnTo>
                <a:lnTo>
                  <a:pt x="60159" y="80581"/>
                </a:lnTo>
                <a:lnTo>
                  <a:pt x="55118" y="81610"/>
                </a:lnTo>
                <a:lnTo>
                  <a:pt x="55118" y="120523"/>
                </a:lnTo>
                <a:lnTo>
                  <a:pt x="54851" y="121310"/>
                </a:lnTo>
                <a:lnTo>
                  <a:pt x="51523" y="123609"/>
                </a:lnTo>
                <a:lnTo>
                  <a:pt x="38912" y="123609"/>
                </a:lnTo>
                <a:lnTo>
                  <a:pt x="35585" y="121234"/>
                </a:lnTo>
                <a:lnTo>
                  <a:pt x="35394" y="120523"/>
                </a:lnTo>
                <a:lnTo>
                  <a:pt x="35585" y="119799"/>
                </a:lnTo>
                <a:lnTo>
                  <a:pt x="38912" y="117424"/>
                </a:lnTo>
                <a:lnTo>
                  <a:pt x="51523" y="117424"/>
                </a:lnTo>
                <a:lnTo>
                  <a:pt x="54851" y="119735"/>
                </a:lnTo>
                <a:lnTo>
                  <a:pt x="55118" y="120523"/>
                </a:lnTo>
                <a:lnTo>
                  <a:pt x="55118" y="81610"/>
                </a:lnTo>
                <a:lnTo>
                  <a:pt x="48399" y="82969"/>
                </a:lnTo>
                <a:lnTo>
                  <a:pt x="48399" y="89903"/>
                </a:lnTo>
                <a:lnTo>
                  <a:pt x="48399" y="92354"/>
                </a:lnTo>
                <a:lnTo>
                  <a:pt x="48399" y="105702"/>
                </a:lnTo>
                <a:lnTo>
                  <a:pt x="48399" y="110490"/>
                </a:lnTo>
                <a:lnTo>
                  <a:pt x="41821" y="110490"/>
                </a:lnTo>
                <a:lnTo>
                  <a:pt x="41821" y="105702"/>
                </a:lnTo>
                <a:lnTo>
                  <a:pt x="45262" y="105702"/>
                </a:lnTo>
                <a:lnTo>
                  <a:pt x="48399" y="105702"/>
                </a:lnTo>
                <a:lnTo>
                  <a:pt x="48399" y="92354"/>
                </a:lnTo>
                <a:lnTo>
                  <a:pt x="41821" y="92354"/>
                </a:lnTo>
                <a:lnTo>
                  <a:pt x="41821" y="89852"/>
                </a:lnTo>
                <a:lnTo>
                  <a:pt x="45262" y="90538"/>
                </a:lnTo>
                <a:lnTo>
                  <a:pt x="48399" y="89903"/>
                </a:lnTo>
                <a:lnTo>
                  <a:pt x="48399" y="82969"/>
                </a:lnTo>
                <a:lnTo>
                  <a:pt x="45262" y="83604"/>
                </a:lnTo>
                <a:lnTo>
                  <a:pt x="30353" y="80581"/>
                </a:lnTo>
                <a:lnTo>
                  <a:pt x="18173" y="72364"/>
                </a:lnTo>
                <a:lnTo>
                  <a:pt x="9944" y="60172"/>
                </a:lnTo>
                <a:lnTo>
                  <a:pt x="7861" y="49885"/>
                </a:lnTo>
                <a:lnTo>
                  <a:pt x="14401" y="53848"/>
                </a:lnTo>
                <a:lnTo>
                  <a:pt x="28930" y="57721"/>
                </a:lnTo>
                <a:lnTo>
                  <a:pt x="45262" y="59042"/>
                </a:lnTo>
                <a:lnTo>
                  <a:pt x="61582" y="57721"/>
                </a:lnTo>
                <a:lnTo>
                  <a:pt x="76123" y="53848"/>
                </a:lnTo>
                <a:lnTo>
                  <a:pt x="82651" y="49872"/>
                </a:lnTo>
                <a:lnTo>
                  <a:pt x="82651" y="21297"/>
                </a:lnTo>
                <a:lnTo>
                  <a:pt x="82600" y="40449"/>
                </a:lnTo>
                <a:lnTo>
                  <a:pt x="80937" y="43230"/>
                </a:lnTo>
                <a:lnTo>
                  <a:pt x="73329" y="47536"/>
                </a:lnTo>
                <a:lnTo>
                  <a:pt x="61264" y="50800"/>
                </a:lnTo>
                <a:lnTo>
                  <a:pt x="45262" y="52108"/>
                </a:lnTo>
                <a:lnTo>
                  <a:pt x="34988" y="51269"/>
                </a:lnTo>
                <a:lnTo>
                  <a:pt x="34950" y="50914"/>
                </a:lnTo>
                <a:lnTo>
                  <a:pt x="34785" y="48082"/>
                </a:lnTo>
                <a:lnTo>
                  <a:pt x="34785" y="45262"/>
                </a:lnTo>
                <a:lnTo>
                  <a:pt x="36322" y="30518"/>
                </a:lnTo>
                <a:lnTo>
                  <a:pt x="40449" y="18313"/>
                </a:lnTo>
                <a:lnTo>
                  <a:pt x="46520" y="10007"/>
                </a:lnTo>
                <a:lnTo>
                  <a:pt x="51041" y="8115"/>
                </a:lnTo>
                <a:lnTo>
                  <a:pt x="60159" y="9956"/>
                </a:lnTo>
                <a:lnTo>
                  <a:pt x="72351" y="18186"/>
                </a:lnTo>
                <a:lnTo>
                  <a:pt x="80568" y="30365"/>
                </a:lnTo>
                <a:lnTo>
                  <a:pt x="82600" y="40449"/>
                </a:lnTo>
                <a:lnTo>
                  <a:pt x="82600" y="21234"/>
                </a:lnTo>
                <a:lnTo>
                  <a:pt x="77241" y="13284"/>
                </a:lnTo>
                <a:lnTo>
                  <a:pt x="67856" y="6946"/>
                </a:lnTo>
                <a:lnTo>
                  <a:pt x="62852" y="3568"/>
                </a:lnTo>
                <a:lnTo>
                  <a:pt x="53860" y="1752"/>
                </a:lnTo>
                <a:lnTo>
                  <a:pt x="53860" y="0"/>
                </a:lnTo>
                <a:lnTo>
                  <a:pt x="50647" y="1104"/>
                </a:lnTo>
                <a:lnTo>
                  <a:pt x="45262" y="12"/>
                </a:lnTo>
                <a:lnTo>
                  <a:pt x="39725" y="1143"/>
                </a:lnTo>
                <a:lnTo>
                  <a:pt x="39725" y="8064"/>
                </a:lnTo>
                <a:lnTo>
                  <a:pt x="35394" y="13119"/>
                </a:lnTo>
                <a:lnTo>
                  <a:pt x="29870" y="27482"/>
                </a:lnTo>
                <a:lnTo>
                  <a:pt x="27851" y="45262"/>
                </a:lnTo>
                <a:lnTo>
                  <a:pt x="27851" y="48348"/>
                </a:lnTo>
                <a:lnTo>
                  <a:pt x="27965" y="50457"/>
                </a:lnTo>
                <a:lnTo>
                  <a:pt x="17183" y="47536"/>
                </a:lnTo>
                <a:lnTo>
                  <a:pt x="9575" y="43230"/>
                </a:lnTo>
                <a:lnTo>
                  <a:pt x="7899" y="40449"/>
                </a:lnTo>
                <a:lnTo>
                  <a:pt x="9944" y="30365"/>
                </a:lnTo>
                <a:lnTo>
                  <a:pt x="18173" y="18186"/>
                </a:lnTo>
                <a:lnTo>
                  <a:pt x="30353" y="9956"/>
                </a:lnTo>
                <a:lnTo>
                  <a:pt x="39725" y="8064"/>
                </a:lnTo>
                <a:lnTo>
                  <a:pt x="39725" y="1143"/>
                </a:lnTo>
                <a:lnTo>
                  <a:pt x="27660" y="3568"/>
                </a:lnTo>
                <a:lnTo>
                  <a:pt x="13271" y="13284"/>
                </a:lnTo>
                <a:lnTo>
                  <a:pt x="3556" y="27673"/>
                </a:lnTo>
                <a:lnTo>
                  <a:pt x="1295" y="38811"/>
                </a:lnTo>
                <a:lnTo>
                  <a:pt x="0" y="38811"/>
                </a:lnTo>
                <a:lnTo>
                  <a:pt x="901" y="40805"/>
                </a:lnTo>
                <a:lnTo>
                  <a:pt x="0" y="45275"/>
                </a:lnTo>
                <a:lnTo>
                  <a:pt x="3556" y="62865"/>
                </a:lnTo>
                <a:lnTo>
                  <a:pt x="13271" y="77254"/>
                </a:lnTo>
                <a:lnTo>
                  <a:pt x="27660" y="86969"/>
                </a:lnTo>
                <a:lnTo>
                  <a:pt x="34886" y="88442"/>
                </a:lnTo>
                <a:lnTo>
                  <a:pt x="34886" y="92697"/>
                </a:lnTo>
                <a:lnTo>
                  <a:pt x="28460" y="93218"/>
                </a:lnTo>
                <a:lnTo>
                  <a:pt x="28460" y="104838"/>
                </a:lnTo>
                <a:lnTo>
                  <a:pt x="34886" y="105371"/>
                </a:lnTo>
                <a:lnTo>
                  <a:pt x="34886" y="110871"/>
                </a:lnTo>
                <a:lnTo>
                  <a:pt x="28460" y="114706"/>
                </a:lnTo>
                <a:lnTo>
                  <a:pt x="28460" y="126326"/>
                </a:lnTo>
                <a:lnTo>
                  <a:pt x="32270" y="128625"/>
                </a:lnTo>
                <a:lnTo>
                  <a:pt x="27520" y="260426"/>
                </a:lnTo>
                <a:lnTo>
                  <a:pt x="21043" y="278599"/>
                </a:lnTo>
                <a:lnTo>
                  <a:pt x="28981" y="293293"/>
                </a:lnTo>
                <a:lnTo>
                  <a:pt x="12776" y="313626"/>
                </a:lnTo>
                <a:lnTo>
                  <a:pt x="12458" y="343916"/>
                </a:lnTo>
                <a:lnTo>
                  <a:pt x="19392" y="343992"/>
                </a:lnTo>
                <a:lnTo>
                  <a:pt x="19672" y="316687"/>
                </a:lnTo>
                <a:lnTo>
                  <a:pt x="44462" y="299351"/>
                </a:lnTo>
                <a:lnTo>
                  <a:pt x="63131" y="316966"/>
                </a:lnTo>
                <a:lnTo>
                  <a:pt x="63131" y="327875"/>
                </a:lnTo>
                <a:lnTo>
                  <a:pt x="76962" y="326605"/>
                </a:lnTo>
                <a:lnTo>
                  <a:pt x="76962" y="330720"/>
                </a:lnTo>
                <a:lnTo>
                  <a:pt x="83896" y="330720"/>
                </a:lnTo>
                <a:lnTo>
                  <a:pt x="83896" y="313613"/>
                </a:lnTo>
                <a:lnTo>
                  <a:pt x="76962" y="305244"/>
                </a:lnTo>
                <a:lnTo>
                  <a:pt x="76962" y="316115"/>
                </a:lnTo>
                <a:lnTo>
                  <a:pt x="76962" y="319620"/>
                </a:lnTo>
                <a:lnTo>
                  <a:pt x="70065" y="320255"/>
                </a:lnTo>
                <a:lnTo>
                  <a:pt x="70065" y="313969"/>
                </a:lnTo>
                <a:lnTo>
                  <a:pt x="50647" y="295656"/>
                </a:lnTo>
                <a:lnTo>
                  <a:pt x="62166" y="281000"/>
                </a:lnTo>
                <a:lnTo>
                  <a:pt x="64719" y="280593"/>
                </a:lnTo>
                <a:lnTo>
                  <a:pt x="58547" y="293890"/>
                </a:lnTo>
                <a:lnTo>
                  <a:pt x="76962" y="316115"/>
                </a:lnTo>
                <a:lnTo>
                  <a:pt x="76962" y="305244"/>
                </a:lnTo>
                <a:lnTo>
                  <a:pt x="66687" y="292836"/>
                </a:lnTo>
                <a:lnTo>
                  <a:pt x="74422" y="276174"/>
                </a:lnTo>
                <a:lnTo>
                  <a:pt x="66941" y="259930"/>
                </a:lnTo>
                <a:lnTo>
                  <a:pt x="65519" y="238887"/>
                </a:lnTo>
                <a:lnTo>
                  <a:pt x="65519" y="273456"/>
                </a:lnTo>
                <a:lnTo>
                  <a:pt x="62992" y="273862"/>
                </a:lnTo>
                <a:lnTo>
                  <a:pt x="53581" y="265620"/>
                </a:lnTo>
                <a:lnTo>
                  <a:pt x="53581" y="274840"/>
                </a:lnTo>
                <a:lnTo>
                  <a:pt x="52692" y="274891"/>
                </a:lnTo>
                <a:lnTo>
                  <a:pt x="52692" y="281813"/>
                </a:lnTo>
                <a:lnTo>
                  <a:pt x="45897" y="290474"/>
                </a:lnTo>
                <a:lnTo>
                  <a:pt x="45148" y="290461"/>
                </a:lnTo>
                <a:lnTo>
                  <a:pt x="35433" y="290258"/>
                </a:lnTo>
                <a:lnTo>
                  <a:pt x="35433" y="297205"/>
                </a:lnTo>
                <a:lnTo>
                  <a:pt x="33845" y="298310"/>
                </a:lnTo>
                <a:lnTo>
                  <a:pt x="34747" y="297180"/>
                </a:lnTo>
                <a:lnTo>
                  <a:pt x="35433" y="297205"/>
                </a:lnTo>
                <a:lnTo>
                  <a:pt x="35433" y="290258"/>
                </a:lnTo>
                <a:lnTo>
                  <a:pt x="35204" y="290245"/>
                </a:lnTo>
                <a:lnTo>
                  <a:pt x="30746" y="281978"/>
                </a:lnTo>
                <a:lnTo>
                  <a:pt x="42837" y="282384"/>
                </a:lnTo>
                <a:lnTo>
                  <a:pt x="52692" y="281813"/>
                </a:lnTo>
                <a:lnTo>
                  <a:pt x="52692" y="274891"/>
                </a:lnTo>
                <a:lnTo>
                  <a:pt x="42760" y="275450"/>
                </a:lnTo>
                <a:lnTo>
                  <a:pt x="33820" y="275158"/>
                </a:lnTo>
                <a:lnTo>
                  <a:pt x="43611" y="266103"/>
                </a:lnTo>
                <a:lnTo>
                  <a:pt x="53581" y="274840"/>
                </a:lnTo>
                <a:lnTo>
                  <a:pt x="53581" y="265620"/>
                </a:lnTo>
                <a:lnTo>
                  <a:pt x="52463" y="264629"/>
                </a:lnTo>
                <a:lnTo>
                  <a:pt x="61341" y="264350"/>
                </a:lnTo>
                <a:lnTo>
                  <a:pt x="65519" y="273456"/>
                </a:lnTo>
                <a:lnTo>
                  <a:pt x="65519" y="238887"/>
                </a:lnTo>
                <a:lnTo>
                  <a:pt x="59829" y="154660"/>
                </a:lnTo>
                <a:lnTo>
                  <a:pt x="59829" y="257441"/>
                </a:lnTo>
                <a:lnTo>
                  <a:pt x="43649" y="257949"/>
                </a:lnTo>
                <a:lnTo>
                  <a:pt x="34925" y="257733"/>
                </a:lnTo>
                <a:lnTo>
                  <a:pt x="34925" y="264680"/>
                </a:lnTo>
                <a:lnTo>
                  <a:pt x="32600" y="266839"/>
                </a:lnTo>
                <a:lnTo>
                  <a:pt x="33388" y="264642"/>
                </a:lnTo>
                <a:lnTo>
                  <a:pt x="34925" y="264680"/>
                </a:lnTo>
                <a:lnTo>
                  <a:pt x="34925" y="257733"/>
                </a:lnTo>
                <a:lnTo>
                  <a:pt x="34569" y="257721"/>
                </a:lnTo>
                <a:lnTo>
                  <a:pt x="39141" y="130556"/>
                </a:lnTo>
                <a:lnTo>
                  <a:pt x="51244" y="130556"/>
                </a:lnTo>
                <a:lnTo>
                  <a:pt x="59829" y="257441"/>
                </a:lnTo>
                <a:lnTo>
                  <a:pt x="59829" y="154660"/>
                </a:lnTo>
                <a:lnTo>
                  <a:pt x="58077" y="128714"/>
                </a:lnTo>
                <a:lnTo>
                  <a:pt x="62064" y="126326"/>
                </a:lnTo>
                <a:lnTo>
                  <a:pt x="62064" y="123609"/>
                </a:lnTo>
                <a:lnTo>
                  <a:pt x="62064" y="117424"/>
                </a:lnTo>
                <a:lnTo>
                  <a:pt x="62064" y="114706"/>
                </a:lnTo>
                <a:lnTo>
                  <a:pt x="55333" y="110693"/>
                </a:lnTo>
                <a:lnTo>
                  <a:pt x="55333" y="105397"/>
                </a:lnTo>
                <a:lnTo>
                  <a:pt x="62064" y="104838"/>
                </a:lnTo>
                <a:lnTo>
                  <a:pt x="62064" y="93218"/>
                </a:lnTo>
                <a:lnTo>
                  <a:pt x="55333" y="92671"/>
                </a:lnTo>
                <a:lnTo>
                  <a:pt x="55333" y="88506"/>
                </a:lnTo>
                <a:lnTo>
                  <a:pt x="62852" y="86969"/>
                </a:lnTo>
                <a:lnTo>
                  <a:pt x="67856" y="83604"/>
                </a:lnTo>
                <a:lnTo>
                  <a:pt x="77241" y="77254"/>
                </a:lnTo>
                <a:lnTo>
                  <a:pt x="86956" y="62865"/>
                </a:lnTo>
                <a:lnTo>
                  <a:pt x="90525" y="45275"/>
                </a:lnTo>
                <a:lnTo>
                  <a:pt x="89611" y="40805"/>
                </a:lnTo>
                <a:lnTo>
                  <a:pt x="90525" y="38811"/>
                </a:lnTo>
                <a:close/>
              </a:path>
            </a:pathLst>
          </a:custGeom>
          <a:solidFill>
            <a:srgbClr val="FFFFFF"/>
          </a:solidFill>
        </p:spPr>
        <p:txBody>
          <a:bodyPr wrap="square" lIns="0" tIns="0" rIns="0" bIns="0" rtlCol="0"/>
          <a:lstStyle/>
          <a:p>
            <a:endParaRPr/>
          </a:p>
        </p:txBody>
      </p:sp>
      <p:pic>
        <p:nvPicPr>
          <p:cNvPr id="59" name="object 59"/>
          <p:cNvPicPr/>
          <p:nvPr/>
        </p:nvPicPr>
        <p:blipFill>
          <a:blip r:embed="rId17" cstate="print"/>
          <a:stretch>
            <a:fillRect/>
          </a:stretch>
        </p:blipFill>
        <p:spPr>
          <a:xfrm>
            <a:off x="4874356" y="6117209"/>
            <a:ext cx="90525" cy="130544"/>
          </a:xfrm>
          <a:prstGeom prst="rect">
            <a:avLst/>
          </a:prstGeom>
        </p:spPr>
      </p:pic>
      <p:pic>
        <p:nvPicPr>
          <p:cNvPr id="60" name="object 60"/>
          <p:cNvPicPr/>
          <p:nvPr/>
        </p:nvPicPr>
        <p:blipFill>
          <a:blip r:embed="rId18" cstate="print"/>
          <a:stretch>
            <a:fillRect/>
          </a:stretch>
        </p:blipFill>
        <p:spPr>
          <a:xfrm>
            <a:off x="4891904" y="6376013"/>
            <a:ext cx="198963" cy="63750"/>
          </a:xfrm>
          <a:prstGeom prst="rect">
            <a:avLst/>
          </a:prstGeom>
        </p:spPr>
      </p:pic>
      <p:sp>
        <p:nvSpPr>
          <p:cNvPr id="61" name="object 61"/>
          <p:cNvSpPr/>
          <p:nvPr/>
        </p:nvSpPr>
        <p:spPr>
          <a:xfrm>
            <a:off x="3564699" y="6407112"/>
            <a:ext cx="50165" cy="37465"/>
          </a:xfrm>
          <a:custGeom>
            <a:avLst/>
            <a:gdLst/>
            <a:ahLst/>
            <a:cxnLst/>
            <a:rect l="l" t="t" r="r" b="b"/>
            <a:pathLst>
              <a:path w="50164" h="37464">
                <a:moveTo>
                  <a:pt x="46367" y="6908"/>
                </a:moveTo>
                <a:lnTo>
                  <a:pt x="45770" y="0"/>
                </a:lnTo>
                <a:lnTo>
                  <a:pt x="27952" y="1536"/>
                </a:lnTo>
                <a:lnTo>
                  <a:pt x="28549" y="8445"/>
                </a:lnTo>
                <a:lnTo>
                  <a:pt x="46367" y="6908"/>
                </a:lnTo>
                <a:close/>
              </a:path>
              <a:path w="50164" h="37464">
                <a:moveTo>
                  <a:pt x="50063" y="30391"/>
                </a:moveTo>
                <a:lnTo>
                  <a:pt x="0" y="30391"/>
                </a:lnTo>
                <a:lnTo>
                  <a:pt x="0" y="37325"/>
                </a:lnTo>
                <a:lnTo>
                  <a:pt x="50063" y="37325"/>
                </a:lnTo>
                <a:lnTo>
                  <a:pt x="50063" y="30391"/>
                </a:lnTo>
                <a:close/>
              </a:path>
            </a:pathLst>
          </a:custGeom>
          <a:solidFill>
            <a:srgbClr val="FFFFFF"/>
          </a:solidFill>
        </p:spPr>
        <p:txBody>
          <a:bodyPr wrap="square" lIns="0" tIns="0" rIns="0" bIns="0" rtlCol="0"/>
          <a:lstStyle/>
          <a:p>
            <a:endParaRPr/>
          </a:p>
        </p:txBody>
      </p:sp>
      <p:sp>
        <p:nvSpPr>
          <p:cNvPr id="62" name="object 62"/>
          <p:cNvSpPr/>
          <p:nvPr/>
        </p:nvSpPr>
        <p:spPr>
          <a:xfrm>
            <a:off x="4039959" y="6223431"/>
            <a:ext cx="40640" cy="138430"/>
          </a:xfrm>
          <a:custGeom>
            <a:avLst/>
            <a:gdLst/>
            <a:ahLst/>
            <a:cxnLst/>
            <a:rect l="l" t="t" r="r" b="b"/>
            <a:pathLst>
              <a:path w="40639" h="138429">
                <a:moveTo>
                  <a:pt x="40030" y="17462"/>
                </a:moveTo>
                <a:lnTo>
                  <a:pt x="39509" y="17449"/>
                </a:lnTo>
                <a:lnTo>
                  <a:pt x="38455" y="12230"/>
                </a:lnTo>
                <a:lnTo>
                  <a:pt x="34886" y="6934"/>
                </a:lnTo>
                <a:lnTo>
                  <a:pt x="34163" y="5867"/>
                </a:lnTo>
                <a:lnTo>
                  <a:pt x="33096" y="5156"/>
                </a:lnTo>
                <a:lnTo>
                  <a:pt x="33096" y="12801"/>
                </a:lnTo>
                <a:lnTo>
                  <a:pt x="33096" y="17310"/>
                </a:lnTo>
                <a:lnTo>
                  <a:pt x="33096" y="26517"/>
                </a:lnTo>
                <a:lnTo>
                  <a:pt x="33096" y="27216"/>
                </a:lnTo>
                <a:lnTo>
                  <a:pt x="27228" y="33083"/>
                </a:lnTo>
                <a:lnTo>
                  <a:pt x="23545" y="33083"/>
                </a:lnTo>
                <a:lnTo>
                  <a:pt x="23545" y="101981"/>
                </a:lnTo>
                <a:lnTo>
                  <a:pt x="19431" y="102108"/>
                </a:lnTo>
                <a:lnTo>
                  <a:pt x="17957" y="102069"/>
                </a:lnTo>
                <a:lnTo>
                  <a:pt x="19608" y="55867"/>
                </a:lnTo>
                <a:lnTo>
                  <a:pt x="20015" y="55867"/>
                </a:lnTo>
                <a:lnTo>
                  <a:pt x="20421" y="55867"/>
                </a:lnTo>
                <a:lnTo>
                  <a:pt x="23545" y="101981"/>
                </a:lnTo>
                <a:lnTo>
                  <a:pt x="23545" y="33083"/>
                </a:lnTo>
                <a:lnTo>
                  <a:pt x="12801" y="33083"/>
                </a:lnTo>
                <a:lnTo>
                  <a:pt x="6934" y="27216"/>
                </a:lnTo>
                <a:lnTo>
                  <a:pt x="6934" y="26517"/>
                </a:lnTo>
                <a:lnTo>
                  <a:pt x="10375" y="27559"/>
                </a:lnTo>
                <a:lnTo>
                  <a:pt x="20015" y="27559"/>
                </a:lnTo>
                <a:lnTo>
                  <a:pt x="29654" y="27559"/>
                </a:lnTo>
                <a:lnTo>
                  <a:pt x="33096" y="26517"/>
                </a:lnTo>
                <a:lnTo>
                  <a:pt x="33096" y="17310"/>
                </a:lnTo>
                <a:lnTo>
                  <a:pt x="32639" y="18224"/>
                </a:lnTo>
                <a:lnTo>
                  <a:pt x="28155" y="20624"/>
                </a:lnTo>
                <a:lnTo>
                  <a:pt x="17970" y="20624"/>
                </a:lnTo>
                <a:lnTo>
                  <a:pt x="17970" y="12153"/>
                </a:lnTo>
                <a:lnTo>
                  <a:pt x="21259" y="6934"/>
                </a:lnTo>
                <a:lnTo>
                  <a:pt x="23431" y="6934"/>
                </a:lnTo>
                <a:lnTo>
                  <a:pt x="27228" y="6934"/>
                </a:lnTo>
                <a:lnTo>
                  <a:pt x="33096" y="12801"/>
                </a:lnTo>
                <a:lnTo>
                  <a:pt x="33096" y="5156"/>
                </a:lnTo>
                <a:lnTo>
                  <a:pt x="27800" y="1574"/>
                </a:lnTo>
                <a:lnTo>
                  <a:pt x="23431" y="698"/>
                </a:lnTo>
                <a:lnTo>
                  <a:pt x="23431" y="0"/>
                </a:lnTo>
                <a:lnTo>
                  <a:pt x="20015" y="0"/>
                </a:lnTo>
                <a:lnTo>
                  <a:pt x="16357" y="0"/>
                </a:lnTo>
                <a:lnTo>
                  <a:pt x="15824" y="850"/>
                </a:lnTo>
                <a:lnTo>
                  <a:pt x="12242" y="1574"/>
                </a:lnTo>
                <a:lnTo>
                  <a:pt x="11036" y="2400"/>
                </a:lnTo>
                <a:lnTo>
                  <a:pt x="11036" y="8699"/>
                </a:lnTo>
                <a:lnTo>
                  <a:pt x="11036" y="20180"/>
                </a:lnTo>
                <a:lnTo>
                  <a:pt x="7391" y="18224"/>
                </a:lnTo>
                <a:lnTo>
                  <a:pt x="6934" y="17462"/>
                </a:lnTo>
                <a:lnTo>
                  <a:pt x="6934" y="12801"/>
                </a:lnTo>
                <a:lnTo>
                  <a:pt x="11036" y="8699"/>
                </a:lnTo>
                <a:lnTo>
                  <a:pt x="11036" y="2400"/>
                </a:lnTo>
                <a:lnTo>
                  <a:pt x="5880" y="5867"/>
                </a:lnTo>
                <a:lnTo>
                  <a:pt x="1574" y="12230"/>
                </a:lnTo>
                <a:lnTo>
                  <a:pt x="508" y="17462"/>
                </a:lnTo>
                <a:lnTo>
                  <a:pt x="0" y="17462"/>
                </a:lnTo>
                <a:lnTo>
                  <a:pt x="0" y="20015"/>
                </a:lnTo>
                <a:lnTo>
                  <a:pt x="0" y="24396"/>
                </a:lnTo>
                <a:lnTo>
                  <a:pt x="939" y="24688"/>
                </a:lnTo>
                <a:lnTo>
                  <a:pt x="1574" y="27800"/>
                </a:lnTo>
                <a:lnTo>
                  <a:pt x="5880" y="34150"/>
                </a:lnTo>
                <a:lnTo>
                  <a:pt x="11836" y="38176"/>
                </a:lnTo>
                <a:lnTo>
                  <a:pt x="11264" y="39141"/>
                </a:lnTo>
                <a:lnTo>
                  <a:pt x="11264" y="43459"/>
                </a:lnTo>
                <a:lnTo>
                  <a:pt x="12446" y="45466"/>
                </a:lnTo>
                <a:lnTo>
                  <a:pt x="11264" y="46278"/>
                </a:lnTo>
                <a:lnTo>
                  <a:pt x="11264" y="53314"/>
                </a:lnTo>
                <a:lnTo>
                  <a:pt x="12725" y="54343"/>
                </a:lnTo>
                <a:lnTo>
                  <a:pt x="10909" y="104838"/>
                </a:lnTo>
                <a:lnTo>
                  <a:pt x="8153" y="112547"/>
                </a:lnTo>
                <a:lnTo>
                  <a:pt x="11087" y="117957"/>
                </a:lnTo>
                <a:lnTo>
                  <a:pt x="5080" y="125488"/>
                </a:lnTo>
                <a:lnTo>
                  <a:pt x="4953" y="138099"/>
                </a:lnTo>
                <a:lnTo>
                  <a:pt x="11887" y="138176"/>
                </a:lnTo>
                <a:lnTo>
                  <a:pt x="11988" y="128549"/>
                </a:lnTo>
                <a:lnTo>
                  <a:pt x="19519" y="123278"/>
                </a:lnTo>
                <a:lnTo>
                  <a:pt x="25006" y="128460"/>
                </a:lnTo>
                <a:lnTo>
                  <a:pt x="25006" y="134175"/>
                </a:lnTo>
                <a:lnTo>
                  <a:pt x="34023" y="133337"/>
                </a:lnTo>
                <a:lnTo>
                  <a:pt x="33972" y="132842"/>
                </a:lnTo>
                <a:lnTo>
                  <a:pt x="37414" y="132842"/>
                </a:lnTo>
                <a:lnTo>
                  <a:pt x="37414" y="125476"/>
                </a:lnTo>
                <a:lnTo>
                  <a:pt x="30962" y="117690"/>
                </a:lnTo>
                <a:lnTo>
                  <a:pt x="33883" y="111417"/>
                </a:lnTo>
                <a:lnTo>
                  <a:pt x="30657" y="104419"/>
                </a:lnTo>
                <a:lnTo>
                  <a:pt x="27279" y="54343"/>
                </a:lnTo>
                <a:lnTo>
                  <a:pt x="28765" y="53314"/>
                </a:lnTo>
                <a:lnTo>
                  <a:pt x="28765" y="46278"/>
                </a:lnTo>
                <a:lnTo>
                  <a:pt x="27571" y="45466"/>
                </a:lnTo>
                <a:lnTo>
                  <a:pt x="28765" y="43459"/>
                </a:lnTo>
                <a:lnTo>
                  <a:pt x="28765" y="39141"/>
                </a:lnTo>
                <a:lnTo>
                  <a:pt x="28194" y="38188"/>
                </a:lnTo>
                <a:lnTo>
                  <a:pt x="34163" y="34150"/>
                </a:lnTo>
                <a:lnTo>
                  <a:pt x="34886" y="33083"/>
                </a:lnTo>
                <a:lnTo>
                  <a:pt x="38455" y="27800"/>
                </a:lnTo>
                <a:lnTo>
                  <a:pt x="39077" y="24688"/>
                </a:lnTo>
                <a:lnTo>
                  <a:pt x="40030" y="24396"/>
                </a:lnTo>
                <a:lnTo>
                  <a:pt x="40030" y="20015"/>
                </a:lnTo>
                <a:lnTo>
                  <a:pt x="40030" y="17462"/>
                </a:lnTo>
                <a:close/>
              </a:path>
            </a:pathLst>
          </a:custGeom>
          <a:solidFill>
            <a:srgbClr val="FFFFFF"/>
          </a:solidFill>
        </p:spPr>
        <p:txBody>
          <a:bodyPr wrap="square" lIns="0" tIns="0" rIns="0" bIns="0" rtlCol="0"/>
          <a:lstStyle/>
          <a:p>
            <a:endParaRPr/>
          </a:p>
        </p:txBody>
      </p:sp>
      <p:sp>
        <p:nvSpPr>
          <p:cNvPr id="63" name="object 63"/>
          <p:cNvSpPr/>
          <p:nvPr/>
        </p:nvSpPr>
        <p:spPr>
          <a:xfrm>
            <a:off x="4526699" y="6223431"/>
            <a:ext cx="40640" cy="134620"/>
          </a:xfrm>
          <a:custGeom>
            <a:avLst/>
            <a:gdLst/>
            <a:ahLst/>
            <a:cxnLst/>
            <a:rect l="l" t="t" r="r" b="b"/>
            <a:pathLst>
              <a:path w="40639" h="134620">
                <a:moveTo>
                  <a:pt x="40030" y="17462"/>
                </a:moveTo>
                <a:lnTo>
                  <a:pt x="39497" y="17449"/>
                </a:lnTo>
                <a:lnTo>
                  <a:pt x="38442" y="12230"/>
                </a:lnTo>
                <a:lnTo>
                  <a:pt x="34874" y="6934"/>
                </a:lnTo>
                <a:lnTo>
                  <a:pt x="34150" y="5867"/>
                </a:lnTo>
                <a:lnTo>
                  <a:pt x="33096" y="5168"/>
                </a:lnTo>
                <a:lnTo>
                  <a:pt x="33096" y="12801"/>
                </a:lnTo>
                <a:lnTo>
                  <a:pt x="33096" y="17310"/>
                </a:lnTo>
                <a:lnTo>
                  <a:pt x="33096" y="26517"/>
                </a:lnTo>
                <a:lnTo>
                  <a:pt x="33096" y="27216"/>
                </a:lnTo>
                <a:lnTo>
                  <a:pt x="27228" y="33083"/>
                </a:lnTo>
                <a:lnTo>
                  <a:pt x="23533" y="33083"/>
                </a:lnTo>
                <a:lnTo>
                  <a:pt x="23533" y="101981"/>
                </a:lnTo>
                <a:lnTo>
                  <a:pt x="19418" y="102108"/>
                </a:lnTo>
                <a:lnTo>
                  <a:pt x="17945" y="102069"/>
                </a:lnTo>
                <a:lnTo>
                  <a:pt x="19596" y="55867"/>
                </a:lnTo>
                <a:lnTo>
                  <a:pt x="20015" y="55867"/>
                </a:lnTo>
                <a:lnTo>
                  <a:pt x="20408" y="55867"/>
                </a:lnTo>
                <a:lnTo>
                  <a:pt x="23533" y="101981"/>
                </a:lnTo>
                <a:lnTo>
                  <a:pt x="23533" y="33083"/>
                </a:lnTo>
                <a:lnTo>
                  <a:pt x="12801" y="33083"/>
                </a:lnTo>
                <a:lnTo>
                  <a:pt x="6934" y="27216"/>
                </a:lnTo>
                <a:lnTo>
                  <a:pt x="6934" y="26517"/>
                </a:lnTo>
                <a:lnTo>
                  <a:pt x="10375" y="27559"/>
                </a:lnTo>
                <a:lnTo>
                  <a:pt x="20015" y="27559"/>
                </a:lnTo>
                <a:lnTo>
                  <a:pt x="29654" y="27559"/>
                </a:lnTo>
                <a:lnTo>
                  <a:pt x="33096" y="26517"/>
                </a:lnTo>
                <a:lnTo>
                  <a:pt x="33096" y="17310"/>
                </a:lnTo>
                <a:lnTo>
                  <a:pt x="32639" y="18224"/>
                </a:lnTo>
                <a:lnTo>
                  <a:pt x="28155" y="20624"/>
                </a:lnTo>
                <a:lnTo>
                  <a:pt x="17957" y="20624"/>
                </a:lnTo>
                <a:lnTo>
                  <a:pt x="17957" y="12153"/>
                </a:lnTo>
                <a:lnTo>
                  <a:pt x="21247" y="6934"/>
                </a:lnTo>
                <a:lnTo>
                  <a:pt x="23418" y="6934"/>
                </a:lnTo>
                <a:lnTo>
                  <a:pt x="27228" y="6934"/>
                </a:lnTo>
                <a:lnTo>
                  <a:pt x="33096" y="12801"/>
                </a:lnTo>
                <a:lnTo>
                  <a:pt x="33096" y="5168"/>
                </a:lnTo>
                <a:lnTo>
                  <a:pt x="27787" y="1574"/>
                </a:lnTo>
                <a:lnTo>
                  <a:pt x="23418" y="698"/>
                </a:lnTo>
                <a:lnTo>
                  <a:pt x="23418" y="0"/>
                </a:lnTo>
                <a:lnTo>
                  <a:pt x="20015" y="0"/>
                </a:lnTo>
                <a:lnTo>
                  <a:pt x="16344" y="0"/>
                </a:lnTo>
                <a:lnTo>
                  <a:pt x="15811" y="850"/>
                </a:lnTo>
                <a:lnTo>
                  <a:pt x="12230" y="1574"/>
                </a:lnTo>
                <a:lnTo>
                  <a:pt x="11023" y="2400"/>
                </a:lnTo>
                <a:lnTo>
                  <a:pt x="11023" y="8712"/>
                </a:lnTo>
                <a:lnTo>
                  <a:pt x="11023" y="20180"/>
                </a:lnTo>
                <a:lnTo>
                  <a:pt x="7391" y="18224"/>
                </a:lnTo>
                <a:lnTo>
                  <a:pt x="6934" y="17462"/>
                </a:lnTo>
                <a:lnTo>
                  <a:pt x="6934" y="12801"/>
                </a:lnTo>
                <a:lnTo>
                  <a:pt x="11023" y="8712"/>
                </a:lnTo>
                <a:lnTo>
                  <a:pt x="11023" y="2400"/>
                </a:lnTo>
                <a:lnTo>
                  <a:pt x="5867" y="5867"/>
                </a:lnTo>
                <a:lnTo>
                  <a:pt x="1574" y="12230"/>
                </a:lnTo>
                <a:lnTo>
                  <a:pt x="508" y="17462"/>
                </a:lnTo>
                <a:lnTo>
                  <a:pt x="0" y="17462"/>
                </a:lnTo>
                <a:lnTo>
                  <a:pt x="0" y="20015"/>
                </a:lnTo>
                <a:lnTo>
                  <a:pt x="0" y="24396"/>
                </a:lnTo>
                <a:lnTo>
                  <a:pt x="939" y="24688"/>
                </a:lnTo>
                <a:lnTo>
                  <a:pt x="1574" y="27800"/>
                </a:lnTo>
                <a:lnTo>
                  <a:pt x="5867" y="34150"/>
                </a:lnTo>
                <a:lnTo>
                  <a:pt x="11823" y="38188"/>
                </a:lnTo>
                <a:lnTo>
                  <a:pt x="11264" y="39141"/>
                </a:lnTo>
                <a:lnTo>
                  <a:pt x="11264" y="43459"/>
                </a:lnTo>
                <a:lnTo>
                  <a:pt x="12446" y="45466"/>
                </a:lnTo>
                <a:lnTo>
                  <a:pt x="11264" y="46278"/>
                </a:lnTo>
                <a:lnTo>
                  <a:pt x="11264" y="53314"/>
                </a:lnTo>
                <a:lnTo>
                  <a:pt x="12712" y="54330"/>
                </a:lnTo>
                <a:lnTo>
                  <a:pt x="10896" y="104838"/>
                </a:lnTo>
                <a:lnTo>
                  <a:pt x="8140" y="112534"/>
                </a:lnTo>
                <a:lnTo>
                  <a:pt x="11074" y="117957"/>
                </a:lnTo>
                <a:lnTo>
                  <a:pt x="7531" y="122402"/>
                </a:lnTo>
                <a:lnTo>
                  <a:pt x="2717" y="125399"/>
                </a:lnTo>
                <a:lnTo>
                  <a:pt x="6388" y="131279"/>
                </a:lnTo>
                <a:lnTo>
                  <a:pt x="10795" y="128536"/>
                </a:lnTo>
                <a:lnTo>
                  <a:pt x="11239" y="128879"/>
                </a:lnTo>
                <a:lnTo>
                  <a:pt x="12217" y="127647"/>
                </a:lnTo>
                <a:lnTo>
                  <a:pt x="19392" y="123177"/>
                </a:lnTo>
                <a:lnTo>
                  <a:pt x="24993" y="128460"/>
                </a:lnTo>
                <a:lnTo>
                  <a:pt x="24993" y="134175"/>
                </a:lnTo>
                <a:lnTo>
                  <a:pt x="30467" y="133667"/>
                </a:lnTo>
                <a:lnTo>
                  <a:pt x="30467" y="134620"/>
                </a:lnTo>
                <a:lnTo>
                  <a:pt x="37401" y="134620"/>
                </a:lnTo>
                <a:lnTo>
                  <a:pt x="37401" y="125463"/>
                </a:lnTo>
                <a:lnTo>
                  <a:pt x="30949" y="117678"/>
                </a:lnTo>
                <a:lnTo>
                  <a:pt x="33870" y="111404"/>
                </a:lnTo>
                <a:lnTo>
                  <a:pt x="30645" y="104406"/>
                </a:lnTo>
                <a:lnTo>
                  <a:pt x="27266" y="54356"/>
                </a:lnTo>
                <a:lnTo>
                  <a:pt x="28765" y="53314"/>
                </a:lnTo>
                <a:lnTo>
                  <a:pt x="28765" y="46278"/>
                </a:lnTo>
                <a:lnTo>
                  <a:pt x="27571" y="45466"/>
                </a:lnTo>
                <a:lnTo>
                  <a:pt x="28765" y="43459"/>
                </a:lnTo>
                <a:lnTo>
                  <a:pt x="28765" y="39141"/>
                </a:lnTo>
                <a:lnTo>
                  <a:pt x="28181" y="38176"/>
                </a:lnTo>
                <a:lnTo>
                  <a:pt x="34150" y="34150"/>
                </a:lnTo>
                <a:lnTo>
                  <a:pt x="34874" y="33083"/>
                </a:lnTo>
                <a:lnTo>
                  <a:pt x="38442" y="27800"/>
                </a:lnTo>
                <a:lnTo>
                  <a:pt x="39065" y="24688"/>
                </a:lnTo>
                <a:lnTo>
                  <a:pt x="40030" y="24396"/>
                </a:lnTo>
                <a:lnTo>
                  <a:pt x="40030" y="20015"/>
                </a:lnTo>
                <a:lnTo>
                  <a:pt x="40030" y="17462"/>
                </a:lnTo>
                <a:close/>
              </a:path>
            </a:pathLst>
          </a:custGeom>
          <a:solidFill>
            <a:srgbClr val="FFFFFF"/>
          </a:solidFill>
        </p:spPr>
        <p:txBody>
          <a:bodyPr wrap="square" lIns="0" tIns="0" rIns="0" bIns="0" rtlCol="0"/>
          <a:lstStyle/>
          <a:p>
            <a:endParaRPr/>
          </a:p>
        </p:txBody>
      </p:sp>
      <p:sp>
        <p:nvSpPr>
          <p:cNvPr id="64" name="object 64"/>
          <p:cNvSpPr/>
          <p:nvPr/>
        </p:nvSpPr>
        <p:spPr>
          <a:xfrm>
            <a:off x="4149814" y="6257632"/>
            <a:ext cx="30480" cy="83185"/>
          </a:xfrm>
          <a:custGeom>
            <a:avLst/>
            <a:gdLst/>
            <a:ahLst/>
            <a:cxnLst/>
            <a:rect l="l" t="t" r="r" b="b"/>
            <a:pathLst>
              <a:path w="30479" h="83185">
                <a:moveTo>
                  <a:pt x="29895" y="6705"/>
                </a:moveTo>
                <a:lnTo>
                  <a:pt x="23190" y="0"/>
                </a:lnTo>
                <a:lnTo>
                  <a:pt x="22961" y="0"/>
                </a:lnTo>
                <a:lnTo>
                  <a:pt x="22961" y="10528"/>
                </a:lnTo>
                <a:lnTo>
                  <a:pt x="22961" y="19354"/>
                </a:lnTo>
                <a:lnTo>
                  <a:pt x="19367" y="22948"/>
                </a:lnTo>
                <a:lnTo>
                  <a:pt x="16256" y="22948"/>
                </a:lnTo>
                <a:lnTo>
                  <a:pt x="16256" y="70789"/>
                </a:lnTo>
                <a:lnTo>
                  <a:pt x="14617" y="70840"/>
                </a:lnTo>
                <a:lnTo>
                  <a:pt x="15189" y="54952"/>
                </a:lnTo>
                <a:lnTo>
                  <a:pt x="16256" y="70789"/>
                </a:lnTo>
                <a:lnTo>
                  <a:pt x="16256" y="22948"/>
                </a:lnTo>
                <a:lnTo>
                  <a:pt x="10528" y="22948"/>
                </a:lnTo>
                <a:lnTo>
                  <a:pt x="6934" y="19354"/>
                </a:lnTo>
                <a:lnTo>
                  <a:pt x="6934" y="10528"/>
                </a:lnTo>
                <a:lnTo>
                  <a:pt x="7645" y="9817"/>
                </a:lnTo>
                <a:lnTo>
                  <a:pt x="7645" y="15913"/>
                </a:lnTo>
                <a:lnTo>
                  <a:pt x="7708" y="16865"/>
                </a:lnTo>
                <a:lnTo>
                  <a:pt x="7810" y="17767"/>
                </a:lnTo>
                <a:lnTo>
                  <a:pt x="14706" y="16967"/>
                </a:lnTo>
                <a:lnTo>
                  <a:pt x="14630" y="16319"/>
                </a:lnTo>
                <a:lnTo>
                  <a:pt x="14592" y="15646"/>
                </a:lnTo>
                <a:lnTo>
                  <a:pt x="14592" y="9791"/>
                </a:lnTo>
                <a:lnTo>
                  <a:pt x="16687" y="7061"/>
                </a:lnTo>
                <a:lnTo>
                  <a:pt x="17310" y="6946"/>
                </a:lnTo>
                <a:lnTo>
                  <a:pt x="19367" y="6934"/>
                </a:lnTo>
                <a:lnTo>
                  <a:pt x="22961" y="10528"/>
                </a:lnTo>
                <a:lnTo>
                  <a:pt x="22961" y="0"/>
                </a:lnTo>
                <a:lnTo>
                  <a:pt x="6705" y="0"/>
                </a:lnTo>
                <a:lnTo>
                  <a:pt x="0" y="6705"/>
                </a:lnTo>
                <a:lnTo>
                  <a:pt x="0" y="23190"/>
                </a:lnTo>
                <a:lnTo>
                  <a:pt x="6705" y="29895"/>
                </a:lnTo>
                <a:lnTo>
                  <a:pt x="7823" y="29895"/>
                </a:lnTo>
                <a:lnTo>
                  <a:pt x="7823" y="31330"/>
                </a:lnTo>
                <a:lnTo>
                  <a:pt x="8140" y="32308"/>
                </a:lnTo>
                <a:lnTo>
                  <a:pt x="7823" y="32550"/>
                </a:lnTo>
                <a:lnTo>
                  <a:pt x="7823" y="38671"/>
                </a:lnTo>
                <a:lnTo>
                  <a:pt x="8801" y="39408"/>
                </a:lnTo>
                <a:lnTo>
                  <a:pt x="7429" y="77609"/>
                </a:lnTo>
                <a:lnTo>
                  <a:pt x="9283" y="77660"/>
                </a:lnTo>
                <a:lnTo>
                  <a:pt x="9220" y="82423"/>
                </a:lnTo>
                <a:lnTo>
                  <a:pt x="14427" y="82588"/>
                </a:lnTo>
                <a:lnTo>
                  <a:pt x="19240" y="82296"/>
                </a:lnTo>
                <a:lnTo>
                  <a:pt x="22440" y="81788"/>
                </a:lnTo>
                <a:lnTo>
                  <a:pt x="21767" y="77571"/>
                </a:lnTo>
                <a:lnTo>
                  <a:pt x="23660" y="77508"/>
                </a:lnTo>
                <a:lnTo>
                  <a:pt x="23215" y="70840"/>
                </a:lnTo>
                <a:lnTo>
                  <a:pt x="22148" y="54952"/>
                </a:lnTo>
                <a:lnTo>
                  <a:pt x="21082" y="39408"/>
                </a:lnTo>
                <a:lnTo>
                  <a:pt x="22072" y="38671"/>
                </a:lnTo>
                <a:lnTo>
                  <a:pt x="22072" y="32550"/>
                </a:lnTo>
                <a:lnTo>
                  <a:pt x="21742" y="32308"/>
                </a:lnTo>
                <a:lnTo>
                  <a:pt x="22072" y="31330"/>
                </a:lnTo>
                <a:lnTo>
                  <a:pt x="22072" y="29895"/>
                </a:lnTo>
                <a:lnTo>
                  <a:pt x="23190" y="29895"/>
                </a:lnTo>
                <a:lnTo>
                  <a:pt x="29895" y="23190"/>
                </a:lnTo>
                <a:lnTo>
                  <a:pt x="29895" y="22948"/>
                </a:lnTo>
                <a:lnTo>
                  <a:pt x="29895" y="6934"/>
                </a:lnTo>
                <a:lnTo>
                  <a:pt x="29895" y="6705"/>
                </a:lnTo>
                <a:close/>
              </a:path>
            </a:pathLst>
          </a:custGeom>
          <a:solidFill>
            <a:srgbClr val="FFFFFF"/>
          </a:solidFill>
        </p:spPr>
        <p:txBody>
          <a:bodyPr wrap="square" lIns="0" tIns="0" rIns="0" bIns="0" rtlCol="0"/>
          <a:lstStyle/>
          <a:p>
            <a:endParaRPr/>
          </a:p>
        </p:txBody>
      </p:sp>
      <p:sp>
        <p:nvSpPr>
          <p:cNvPr id="65" name="object 65"/>
          <p:cNvSpPr/>
          <p:nvPr/>
        </p:nvSpPr>
        <p:spPr>
          <a:xfrm>
            <a:off x="4447209" y="6257632"/>
            <a:ext cx="30480" cy="82550"/>
          </a:xfrm>
          <a:custGeom>
            <a:avLst/>
            <a:gdLst/>
            <a:ahLst/>
            <a:cxnLst/>
            <a:rect l="l" t="t" r="r" b="b"/>
            <a:pathLst>
              <a:path w="30479" h="82550">
                <a:moveTo>
                  <a:pt x="29895" y="6705"/>
                </a:moveTo>
                <a:lnTo>
                  <a:pt x="23190" y="0"/>
                </a:lnTo>
                <a:lnTo>
                  <a:pt x="22961" y="0"/>
                </a:lnTo>
                <a:lnTo>
                  <a:pt x="22961" y="10528"/>
                </a:lnTo>
                <a:lnTo>
                  <a:pt x="22961" y="19354"/>
                </a:lnTo>
                <a:lnTo>
                  <a:pt x="19367" y="22948"/>
                </a:lnTo>
                <a:lnTo>
                  <a:pt x="16256" y="22948"/>
                </a:lnTo>
                <a:lnTo>
                  <a:pt x="16256" y="70789"/>
                </a:lnTo>
                <a:lnTo>
                  <a:pt x="14617" y="70840"/>
                </a:lnTo>
                <a:lnTo>
                  <a:pt x="15189" y="54952"/>
                </a:lnTo>
                <a:lnTo>
                  <a:pt x="16256" y="70789"/>
                </a:lnTo>
                <a:lnTo>
                  <a:pt x="16256" y="22948"/>
                </a:lnTo>
                <a:lnTo>
                  <a:pt x="10528" y="22948"/>
                </a:lnTo>
                <a:lnTo>
                  <a:pt x="6934" y="19354"/>
                </a:lnTo>
                <a:lnTo>
                  <a:pt x="6934" y="10528"/>
                </a:lnTo>
                <a:lnTo>
                  <a:pt x="7645" y="9817"/>
                </a:lnTo>
                <a:lnTo>
                  <a:pt x="7645" y="15913"/>
                </a:lnTo>
                <a:lnTo>
                  <a:pt x="7708" y="16865"/>
                </a:lnTo>
                <a:lnTo>
                  <a:pt x="7810" y="17767"/>
                </a:lnTo>
                <a:lnTo>
                  <a:pt x="14706" y="16967"/>
                </a:lnTo>
                <a:lnTo>
                  <a:pt x="14630" y="16319"/>
                </a:lnTo>
                <a:lnTo>
                  <a:pt x="14592" y="15646"/>
                </a:lnTo>
                <a:lnTo>
                  <a:pt x="14592" y="9779"/>
                </a:lnTo>
                <a:lnTo>
                  <a:pt x="16687" y="7061"/>
                </a:lnTo>
                <a:lnTo>
                  <a:pt x="17310" y="6946"/>
                </a:lnTo>
                <a:lnTo>
                  <a:pt x="19367" y="6934"/>
                </a:lnTo>
                <a:lnTo>
                  <a:pt x="22961" y="10528"/>
                </a:lnTo>
                <a:lnTo>
                  <a:pt x="22961" y="0"/>
                </a:lnTo>
                <a:lnTo>
                  <a:pt x="6705" y="0"/>
                </a:lnTo>
                <a:lnTo>
                  <a:pt x="0" y="6705"/>
                </a:lnTo>
                <a:lnTo>
                  <a:pt x="0" y="23190"/>
                </a:lnTo>
                <a:lnTo>
                  <a:pt x="6705" y="29895"/>
                </a:lnTo>
                <a:lnTo>
                  <a:pt x="7810" y="29895"/>
                </a:lnTo>
                <a:lnTo>
                  <a:pt x="7810" y="31330"/>
                </a:lnTo>
                <a:lnTo>
                  <a:pt x="8140" y="32308"/>
                </a:lnTo>
                <a:lnTo>
                  <a:pt x="7810" y="32550"/>
                </a:lnTo>
                <a:lnTo>
                  <a:pt x="7810" y="38671"/>
                </a:lnTo>
                <a:lnTo>
                  <a:pt x="8801" y="39420"/>
                </a:lnTo>
                <a:lnTo>
                  <a:pt x="7429" y="77609"/>
                </a:lnTo>
                <a:lnTo>
                  <a:pt x="13131" y="77749"/>
                </a:lnTo>
                <a:lnTo>
                  <a:pt x="17005" y="81140"/>
                </a:lnTo>
                <a:lnTo>
                  <a:pt x="18542" y="79387"/>
                </a:lnTo>
                <a:lnTo>
                  <a:pt x="19723" y="81953"/>
                </a:lnTo>
                <a:lnTo>
                  <a:pt x="26035" y="79057"/>
                </a:lnTo>
                <a:lnTo>
                  <a:pt x="23393" y="73317"/>
                </a:lnTo>
                <a:lnTo>
                  <a:pt x="23228" y="70840"/>
                </a:lnTo>
                <a:lnTo>
                  <a:pt x="22148" y="54952"/>
                </a:lnTo>
                <a:lnTo>
                  <a:pt x="21082" y="39408"/>
                </a:lnTo>
                <a:lnTo>
                  <a:pt x="22072" y="38671"/>
                </a:lnTo>
                <a:lnTo>
                  <a:pt x="22072" y="32550"/>
                </a:lnTo>
                <a:lnTo>
                  <a:pt x="21742" y="32308"/>
                </a:lnTo>
                <a:lnTo>
                  <a:pt x="22072" y="31330"/>
                </a:lnTo>
                <a:lnTo>
                  <a:pt x="22072" y="29895"/>
                </a:lnTo>
                <a:lnTo>
                  <a:pt x="23190" y="29895"/>
                </a:lnTo>
                <a:lnTo>
                  <a:pt x="29895" y="23190"/>
                </a:lnTo>
                <a:lnTo>
                  <a:pt x="29895" y="22948"/>
                </a:lnTo>
                <a:lnTo>
                  <a:pt x="29895" y="6934"/>
                </a:lnTo>
                <a:lnTo>
                  <a:pt x="29895" y="6705"/>
                </a:lnTo>
                <a:close/>
              </a:path>
            </a:pathLst>
          </a:custGeom>
          <a:solidFill>
            <a:srgbClr val="FFFFFF"/>
          </a:solidFill>
        </p:spPr>
        <p:txBody>
          <a:bodyPr wrap="square" lIns="0" tIns="0" rIns="0" bIns="0" rtlCol="0"/>
          <a:lstStyle/>
          <a:p>
            <a:endParaRPr/>
          </a:p>
        </p:txBody>
      </p:sp>
      <p:sp>
        <p:nvSpPr>
          <p:cNvPr id="66" name="object 66"/>
          <p:cNvSpPr/>
          <p:nvPr/>
        </p:nvSpPr>
        <p:spPr>
          <a:xfrm>
            <a:off x="4048620" y="6350203"/>
            <a:ext cx="20320" cy="6985"/>
          </a:xfrm>
          <a:custGeom>
            <a:avLst/>
            <a:gdLst/>
            <a:ahLst/>
            <a:cxnLst/>
            <a:rect l="l" t="t" r="r" b="b"/>
            <a:pathLst>
              <a:path w="20320" h="6985">
                <a:moveTo>
                  <a:pt x="19812" y="0"/>
                </a:moveTo>
                <a:lnTo>
                  <a:pt x="0" y="0"/>
                </a:lnTo>
                <a:lnTo>
                  <a:pt x="0" y="6934"/>
                </a:lnTo>
                <a:lnTo>
                  <a:pt x="19812" y="6934"/>
                </a:lnTo>
                <a:lnTo>
                  <a:pt x="19812" y="0"/>
                </a:lnTo>
                <a:close/>
              </a:path>
            </a:pathLst>
          </a:custGeom>
          <a:solidFill>
            <a:srgbClr val="FFFFFF"/>
          </a:solidFill>
        </p:spPr>
        <p:txBody>
          <a:bodyPr wrap="square" lIns="0" tIns="0" rIns="0" bIns="0" rtlCol="0"/>
          <a:lstStyle/>
          <a:p>
            <a:endParaRPr/>
          </a:p>
        </p:txBody>
      </p:sp>
      <p:sp>
        <p:nvSpPr>
          <p:cNvPr id="67" name="object 67"/>
          <p:cNvSpPr/>
          <p:nvPr/>
        </p:nvSpPr>
        <p:spPr>
          <a:xfrm>
            <a:off x="3645852" y="6329235"/>
            <a:ext cx="520065" cy="146685"/>
          </a:xfrm>
          <a:custGeom>
            <a:avLst/>
            <a:gdLst/>
            <a:ahLst/>
            <a:cxnLst/>
            <a:rect l="l" t="t" r="r" b="b"/>
            <a:pathLst>
              <a:path w="520064" h="146685">
                <a:moveTo>
                  <a:pt x="407022" y="0"/>
                </a:moveTo>
                <a:lnTo>
                  <a:pt x="6261" y="0"/>
                </a:lnTo>
                <a:lnTo>
                  <a:pt x="6261" y="6350"/>
                </a:lnTo>
                <a:lnTo>
                  <a:pt x="6261" y="47320"/>
                </a:lnTo>
                <a:lnTo>
                  <a:pt x="0" y="47383"/>
                </a:lnTo>
                <a:lnTo>
                  <a:pt x="0" y="68110"/>
                </a:lnTo>
                <a:lnTo>
                  <a:pt x="22847" y="67614"/>
                </a:lnTo>
                <a:lnTo>
                  <a:pt x="59766" y="104508"/>
                </a:lnTo>
                <a:lnTo>
                  <a:pt x="64668" y="99606"/>
                </a:lnTo>
                <a:lnTo>
                  <a:pt x="32461" y="67398"/>
                </a:lnTo>
                <a:lnTo>
                  <a:pt x="130886" y="65214"/>
                </a:lnTo>
                <a:lnTo>
                  <a:pt x="238582" y="63373"/>
                </a:lnTo>
                <a:lnTo>
                  <a:pt x="264909" y="63334"/>
                </a:lnTo>
                <a:lnTo>
                  <a:pt x="265798" y="146507"/>
                </a:lnTo>
                <a:lnTo>
                  <a:pt x="272732" y="146431"/>
                </a:lnTo>
                <a:lnTo>
                  <a:pt x="271805" y="58674"/>
                </a:lnTo>
                <a:lnTo>
                  <a:pt x="270764" y="57658"/>
                </a:lnTo>
                <a:lnTo>
                  <a:pt x="267830" y="56883"/>
                </a:lnTo>
                <a:lnTo>
                  <a:pt x="252425" y="56451"/>
                </a:lnTo>
                <a:lnTo>
                  <a:pt x="212102" y="56756"/>
                </a:lnTo>
                <a:lnTo>
                  <a:pt x="134429" y="58153"/>
                </a:lnTo>
                <a:lnTo>
                  <a:pt x="6934" y="60998"/>
                </a:lnTo>
                <a:lnTo>
                  <a:pt x="6934" y="54229"/>
                </a:lnTo>
                <a:lnTo>
                  <a:pt x="186677" y="51993"/>
                </a:lnTo>
                <a:lnTo>
                  <a:pt x="296037" y="51168"/>
                </a:lnTo>
                <a:lnTo>
                  <a:pt x="322770" y="51358"/>
                </a:lnTo>
                <a:lnTo>
                  <a:pt x="323646" y="118973"/>
                </a:lnTo>
                <a:lnTo>
                  <a:pt x="330581" y="118884"/>
                </a:lnTo>
                <a:lnTo>
                  <a:pt x="329679" y="49631"/>
                </a:lnTo>
                <a:lnTo>
                  <a:pt x="330314" y="48996"/>
                </a:lnTo>
                <a:lnTo>
                  <a:pt x="329399" y="46850"/>
                </a:lnTo>
                <a:lnTo>
                  <a:pt x="327901" y="45224"/>
                </a:lnTo>
                <a:lnTo>
                  <a:pt x="321767" y="44424"/>
                </a:lnTo>
                <a:lnTo>
                  <a:pt x="305968" y="44196"/>
                </a:lnTo>
                <a:lnTo>
                  <a:pt x="275412" y="44310"/>
                </a:lnTo>
                <a:lnTo>
                  <a:pt x="13195" y="47244"/>
                </a:lnTo>
                <a:lnTo>
                  <a:pt x="13195" y="6350"/>
                </a:lnTo>
                <a:lnTo>
                  <a:pt x="407022" y="6350"/>
                </a:lnTo>
                <a:lnTo>
                  <a:pt x="407022" y="0"/>
                </a:lnTo>
                <a:close/>
              </a:path>
              <a:path w="520064" h="146685">
                <a:moveTo>
                  <a:pt x="519709" y="1092"/>
                </a:moveTo>
                <a:lnTo>
                  <a:pt x="422211" y="1092"/>
                </a:lnTo>
                <a:lnTo>
                  <a:pt x="422211" y="8026"/>
                </a:lnTo>
                <a:lnTo>
                  <a:pt x="519709" y="8026"/>
                </a:lnTo>
                <a:lnTo>
                  <a:pt x="519709" y="1092"/>
                </a:lnTo>
                <a:close/>
              </a:path>
            </a:pathLst>
          </a:custGeom>
          <a:solidFill>
            <a:srgbClr val="FFFFFF"/>
          </a:solidFill>
        </p:spPr>
        <p:txBody>
          <a:bodyPr wrap="square" lIns="0" tIns="0" rIns="0" bIns="0" rtlCol="0"/>
          <a:lstStyle/>
          <a:p>
            <a:endParaRPr/>
          </a:p>
        </p:txBody>
      </p:sp>
      <p:sp>
        <p:nvSpPr>
          <p:cNvPr id="68" name="object 68"/>
          <p:cNvSpPr/>
          <p:nvPr/>
        </p:nvSpPr>
        <p:spPr>
          <a:xfrm>
            <a:off x="3680929" y="6173927"/>
            <a:ext cx="339090" cy="208915"/>
          </a:xfrm>
          <a:custGeom>
            <a:avLst/>
            <a:gdLst/>
            <a:ahLst/>
            <a:cxnLst/>
            <a:rect l="l" t="t" r="r" b="b"/>
            <a:pathLst>
              <a:path w="339089" h="208914">
                <a:moveTo>
                  <a:pt x="6934" y="157149"/>
                </a:moveTo>
                <a:lnTo>
                  <a:pt x="5384" y="155587"/>
                </a:lnTo>
                <a:lnTo>
                  <a:pt x="1549" y="155587"/>
                </a:lnTo>
                <a:lnTo>
                  <a:pt x="0" y="157149"/>
                </a:lnTo>
                <a:lnTo>
                  <a:pt x="0" y="207162"/>
                </a:lnTo>
                <a:lnTo>
                  <a:pt x="1549" y="208711"/>
                </a:lnTo>
                <a:lnTo>
                  <a:pt x="3467" y="208711"/>
                </a:lnTo>
                <a:lnTo>
                  <a:pt x="5384" y="208711"/>
                </a:lnTo>
                <a:lnTo>
                  <a:pt x="6934" y="207162"/>
                </a:lnTo>
                <a:lnTo>
                  <a:pt x="6934" y="157149"/>
                </a:lnTo>
                <a:close/>
              </a:path>
              <a:path w="339089" h="208914">
                <a:moveTo>
                  <a:pt x="56667" y="159054"/>
                </a:moveTo>
                <a:lnTo>
                  <a:pt x="49733" y="159054"/>
                </a:lnTo>
                <a:lnTo>
                  <a:pt x="49733" y="205232"/>
                </a:lnTo>
                <a:lnTo>
                  <a:pt x="56667" y="205232"/>
                </a:lnTo>
                <a:lnTo>
                  <a:pt x="56667" y="159054"/>
                </a:lnTo>
                <a:close/>
              </a:path>
              <a:path w="339089" h="208914">
                <a:moveTo>
                  <a:pt x="107111" y="159054"/>
                </a:moveTo>
                <a:lnTo>
                  <a:pt x="100177" y="159054"/>
                </a:lnTo>
                <a:lnTo>
                  <a:pt x="100177" y="205232"/>
                </a:lnTo>
                <a:lnTo>
                  <a:pt x="107111" y="205232"/>
                </a:lnTo>
                <a:lnTo>
                  <a:pt x="107111" y="159054"/>
                </a:lnTo>
                <a:close/>
              </a:path>
              <a:path w="339089" h="208914">
                <a:moveTo>
                  <a:pt x="158267" y="159054"/>
                </a:moveTo>
                <a:lnTo>
                  <a:pt x="151333" y="159054"/>
                </a:lnTo>
                <a:lnTo>
                  <a:pt x="151333" y="205232"/>
                </a:lnTo>
                <a:lnTo>
                  <a:pt x="158267" y="205232"/>
                </a:lnTo>
                <a:lnTo>
                  <a:pt x="158267" y="159054"/>
                </a:lnTo>
                <a:close/>
              </a:path>
              <a:path w="339089" h="208914">
                <a:moveTo>
                  <a:pt x="210134" y="159054"/>
                </a:moveTo>
                <a:lnTo>
                  <a:pt x="203200" y="159054"/>
                </a:lnTo>
                <a:lnTo>
                  <a:pt x="203200" y="205232"/>
                </a:lnTo>
                <a:lnTo>
                  <a:pt x="210134" y="205232"/>
                </a:lnTo>
                <a:lnTo>
                  <a:pt x="210134" y="159054"/>
                </a:lnTo>
                <a:close/>
              </a:path>
              <a:path w="339089" h="208914">
                <a:moveTo>
                  <a:pt x="260578" y="159054"/>
                </a:moveTo>
                <a:lnTo>
                  <a:pt x="253644" y="159054"/>
                </a:lnTo>
                <a:lnTo>
                  <a:pt x="253644" y="205232"/>
                </a:lnTo>
                <a:lnTo>
                  <a:pt x="260578" y="205232"/>
                </a:lnTo>
                <a:lnTo>
                  <a:pt x="260578" y="159054"/>
                </a:lnTo>
                <a:close/>
              </a:path>
              <a:path w="339089" h="208914">
                <a:moveTo>
                  <a:pt x="276923" y="159054"/>
                </a:moveTo>
                <a:lnTo>
                  <a:pt x="269989" y="159054"/>
                </a:lnTo>
                <a:lnTo>
                  <a:pt x="269989" y="205232"/>
                </a:lnTo>
                <a:lnTo>
                  <a:pt x="276923" y="205232"/>
                </a:lnTo>
                <a:lnTo>
                  <a:pt x="276923" y="159054"/>
                </a:lnTo>
                <a:close/>
              </a:path>
              <a:path w="339089" h="208914">
                <a:moveTo>
                  <a:pt x="313867" y="159067"/>
                </a:moveTo>
                <a:lnTo>
                  <a:pt x="306933" y="159067"/>
                </a:lnTo>
                <a:lnTo>
                  <a:pt x="306933" y="201688"/>
                </a:lnTo>
                <a:lnTo>
                  <a:pt x="313867" y="201688"/>
                </a:lnTo>
                <a:lnTo>
                  <a:pt x="313867" y="159067"/>
                </a:lnTo>
                <a:close/>
              </a:path>
              <a:path w="339089" h="208914">
                <a:moveTo>
                  <a:pt x="319341" y="94932"/>
                </a:moveTo>
                <a:lnTo>
                  <a:pt x="301015" y="87630"/>
                </a:lnTo>
                <a:lnTo>
                  <a:pt x="299288" y="86842"/>
                </a:lnTo>
                <a:lnTo>
                  <a:pt x="282206" y="79070"/>
                </a:lnTo>
                <a:lnTo>
                  <a:pt x="282206" y="86842"/>
                </a:lnTo>
                <a:lnTo>
                  <a:pt x="139534" y="82423"/>
                </a:lnTo>
                <a:lnTo>
                  <a:pt x="135991" y="78244"/>
                </a:lnTo>
                <a:lnTo>
                  <a:pt x="130416" y="70269"/>
                </a:lnTo>
                <a:lnTo>
                  <a:pt x="130416" y="82410"/>
                </a:lnTo>
                <a:lnTo>
                  <a:pt x="41490" y="82410"/>
                </a:lnTo>
                <a:lnTo>
                  <a:pt x="66586" y="68173"/>
                </a:lnTo>
                <a:lnTo>
                  <a:pt x="87376" y="50939"/>
                </a:lnTo>
                <a:lnTo>
                  <a:pt x="102603" y="35052"/>
                </a:lnTo>
                <a:lnTo>
                  <a:pt x="106959" y="29718"/>
                </a:lnTo>
                <a:lnTo>
                  <a:pt x="108864" y="44513"/>
                </a:lnTo>
                <a:lnTo>
                  <a:pt x="119037" y="66052"/>
                </a:lnTo>
                <a:lnTo>
                  <a:pt x="130136" y="82067"/>
                </a:lnTo>
                <a:lnTo>
                  <a:pt x="130416" y="82410"/>
                </a:lnTo>
                <a:lnTo>
                  <a:pt x="130416" y="70269"/>
                </a:lnTo>
                <a:lnTo>
                  <a:pt x="125526" y="63271"/>
                </a:lnTo>
                <a:lnTo>
                  <a:pt x="115735" y="43141"/>
                </a:lnTo>
                <a:lnTo>
                  <a:pt x="113233" y="24980"/>
                </a:lnTo>
                <a:lnTo>
                  <a:pt x="219125" y="32296"/>
                </a:lnTo>
                <a:lnTo>
                  <a:pt x="227444" y="48933"/>
                </a:lnTo>
                <a:lnTo>
                  <a:pt x="243763" y="64122"/>
                </a:lnTo>
                <a:lnTo>
                  <a:pt x="263537" y="77025"/>
                </a:lnTo>
                <a:lnTo>
                  <a:pt x="282206" y="86842"/>
                </a:lnTo>
                <a:lnTo>
                  <a:pt x="282206" y="79070"/>
                </a:lnTo>
                <a:lnTo>
                  <a:pt x="280581" y="78320"/>
                </a:lnTo>
                <a:lnTo>
                  <a:pt x="255803" y="64096"/>
                </a:lnTo>
                <a:lnTo>
                  <a:pt x="234823" y="46990"/>
                </a:lnTo>
                <a:lnTo>
                  <a:pt x="225755" y="28956"/>
                </a:lnTo>
                <a:lnTo>
                  <a:pt x="225691" y="25793"/>
                </a:lnTo>
                <a:lnTo>
                  <a:pt x="225044" y="25755"/>
                </a:lnTo>
                <a:lnTo>
                  <a:pt x="225044" y="10071"/>
                </a:lnTo>
                <a:lnTo>
                  <a:pt x="223494" y="8521"/>
                </a:lnTo>
                <a:lnTo>
                  <a:pt x="219659" y="8521"/>
                </a:lnTo>
                <a:lnTo>
                  <a:pt x="218109" y="10071"/>
                </a:lnTo>
                <a:lnTo>
                  <a:pt x="218109" y="25273"/>
                </a:lnTo>
                <a:lnTo>
                  <a:pt x="211556" y="24815"/>
                </a:lnTo>
                <a:lnTo>
                  <a:pt x="112776" y="17983"/>
                </a:lnTo>
                <a:lnTo>
                  <a:pt x="112788" y="1549"/>
                </a:lnTo>
                <a:lnTo>
                  <a:pt x="111239" y="0"/>
                </a:lnTo>
                <a:lnTo>
                  <a:pt x="107403" y="0"/>
                </a:lnTo>
                <a:lnTo>
                  <a:pt x="105854" y="1549"/>
                </a:lnTo>
                <a:lnTo>
                  <a:pt x="105854" y="20015"/>
                </a:lnTo>
                <a:lnTo>
                  <a:pt x="98602" y="28956"/>
                </a:lnTo>
                <a:lnTo>
                  <a:pt x="77939" y="50012"/>
                </a:lnTo>
                <a:lnTo>
                  <a:pt x="48056" y="71475"/>
                </a:lnTo>
                <a:lnTo>
                  <a:pt x="12509" y="82410"/>
                </a:lnTo>
                <a:lnTo>
                  <a:pt x="12700" y="89344"/>
                </a:lnTo>
                <a:lnTo>
                  <a:pt x="49733" y="89344"/>
                </a:lnTo>
                <a:lnTo>
                  <a:pt x="49733" y="102311"/>
                </a:lnTo>
                <a:lnTo>
                  <a:pt x="48234" y="102311"/>
                </a:lnTo>
                <a:lnTo>
                  <a:pt x="44754" y="104876"/>
                </a:lnTo>
                <a:lnTo>
                  <a:pt x="44754" y="111671"/>
                </a:lnTo>
                <a:lnTo>
                  <a:pt x="48234" y="114223"/>
                </a:lnTo>
                <a:lnTo>
                  <a:pt x="49733" y="114223"/>
                </a:lnTo>
                <a:lnTo>
                  <a:pt x="49733" y="158343"/>
                </a:lnTo>
                <a:lnTo>
                  <a:pt x="56667" y="158343"/>
                </a:lnTo>
                <a:lnTo>
                  <a:pt x="56667" y="114223"/>
                </a:lnTo>
                <a:lnTo>
                  <a:pt x="57454" y="114223"/>
                </a:lnTo>
                <a:lnTo>
                  <a:pt x="60934" y="111671"/>
                </a:lnTo>
                <a:lnTo>
                  <a:pt x="60934" y="104876"/>
                </a:lnTo>
                <a:lnTo>
                  <a:pt x="57454" y="102311"/>
                </a:lnTo>
                <a:lnTo>
                  <a:pt x="56667" y="102311"/>
                </a:lnTo>
                <a:lnTo>
                  <a:pt x="56667" y="89344"/>
                </a:lnTo>
                <a:lnTo>
                  <a:pt x="69634" y="89344"/>
                </a:lnTo>
                <a:lnTo>
                  <a:pt x="69634" y="158343"/>
                </a:lnTo>
                <a:lnTo>
                  <a:pt x="76568" y="158343"/>
                </a:lnTo>
                <a:lnTo>
                  <a:pt x="76568" y="89344"/>
                </a:lnTo>
                <a:lnTo>
                  <a:pt x="122910" y="89344"/>
                </a:lnTo>
                <a:lnTo>
                  <a:pt x="122910" y="158343"/>
                </a:lnTo>
                <a:lnTo>
                  <a:pt x="129844" y="158343"/>
                </a:lnTo>
                <a:lnTo>
                  <a:pt x="129844" y="89344"/>
                </a:lnTo>
                <a:lnTo>
                  <a:pt x="136296" y="89344"/>
                </a:lnTo>
                <a:lnTo>
                  <a:pt x="136588" y="89687"/>
                </a:lnTo>
                <a:lnTo>
                  <a:pt x="137515" y="90068"/>
                </a:lnTo>
                <a:lnTo>
                  <a:pt x="138455" y="90068"/>
                </a:lnTo>
                <a:lnTo>
                  <a:pt x="139293" y="90068"/>
                </a:lnTo>
                <a:lnTo>
                  <a:pt x="140131" y="89763"/>
                </a:lnTo>
                <a:lnTo>
                  <a:pt x="140525" y="89395"/>
                </a:lnTo>
                <a:lnTo>
                  <a:pt x="142811" y="89471"/>
                </a:lnTo>
                <a:lnTo>
                  <a:pt x="142811" y="158343"/>
                </a:lnTo>
                <a:lnTo>
                  <a:pt x="149745" y="158343"/>
                </a:lnTo>
                <a:lnTo>
                  <a:pt x="149745" y="89687"/>
                </a:lnTo>
                <a:lnTo>
                  <a:pt x="184721" y="90779"/>
                </a:lnTo>
                <a:lnTo>
                  <a:pt x="184721" y="158343"/>
                </a:lnTo>
                <a:lnTo>
                  <a:pt x="191655" y="158343"/>
                </a:lnTo>
                <a:lnTo>
                  <a:pt x="191655" y="90995"/>
                </a:lnTo>
                <a:lnTo>
                  <a:pt x="201777" y="91313"/>
                </a:lnTo>
                <a:lnTo>
                  <a:pt x="201777" y="158343"/>
                </a:lnTo>
                <a:lnTo>
                  <a:pt x="208711" y="158343"/>
                </a:lnTo>
                <a:lnTo>
                  <a:pt x="208711" y="91528"/>
                </a:lnTo>
                <a:lnTo>
                  <a:pt x="253644" y="92913"/>
                </a:lnTo>
                <a:lnTo>
                  <a:pt x="253644" y="158343"/>
                </a:lnTo>
                <a:lnTo>
                  <a:pt x="260578" y="158343"/>
                </a:lnTo>
                <a:lnTo>
                  <a:pt x="260578" y="93129"/>
                </a:lnTo>
                <a:lnTo>
                  <a:pt x="269989" y="93421"/>
                </a:lnTo>
                <a:lnTo>
                  <a:pt x="269989" y="158343"/>
                </a:lnTo>
                <a:lnTo>
                  <a:pt x="276923" y="158343"/>
                </a:lnTo>
                <a:lnTo>
                  <a:pt x="276923" y="93637"/>
                </a:lnTo>
                <a:lnTo>
                  <a:pt x="319341" y="94932"/>
                </a:lnTo>
                <a:close/>
              </a:path>
              <a:path w="339089" h="208914">
                <a:moveTo>
                  <a:pt x="338734" y="159067"/>
                </a:moveTo>
                <a:lnTo>
                  <a:pt x="331800" y="159067"/>
                </a:lnTo>
                <a:lnTo>
                  <a:pt x="331800" y="195999"/>
                </a:lnTo>
                <a:lnTo>
                  <a:pt x="338734" y="195999"/>
                </a:lnTo>
                <a:lnTo>
                  <a:pt x="338734" y="159067"/>
                </a:lnTo>
                <a:close/>
              </a:path>
            </a:pathLst>
          </a:custGeom>
          <a:solidFill>
            <a:srgbClr val="FFFFFF"/>
          </a:solidFill>
        </p:spPr>
        <p:txBody>
          <a:bodyPr wrap="square" lIns="0" tIns="0" rIns="0" bIns="0" rtlCol="0"/>
          <a:lstStyle/>
          <a:p>
            <a:endParaRPr/>
          </a:p>
        </p:txBody>
      </p:sp>
      <p:sp>
        <p:nvSpPr>
          <p:cNvPr id="69" name="object 69"/>
          <p:cNvSpPr/>
          <p:nvPr/>
        </p:nvSpPr>
        <p:spPr>
          <a:xfrm>
            <a:off x="4805400" y="6259906"/>
            <a:ext cx="97790" cy="81915"/>
          </a:xfrm>
          <a:custGeom>
            <a:avLst/>
            <a:gdLst/>
            <a:ahLst/>
            <a:cxnLst/>
            <a:rect l="l" t="t" r="r" b="b"/>
            <a:pathLst>
              <a:path w="97789" h="81914">
                <a:moveTo>
                  <a:pt x="16179" y="18288"/>
                </a:moveTo>
                <a:lnTo>
                  <a:pt x="12700" y="15722"/>
                </a:lnTo>
                <a:lnTo>
                  <a:pt x="11887" y="15722"/>
                </a:lnTo>
                <a:lnTo>
                  <a:pt x="11912" y="12"/>
                </a:lnTo>
                <a:lnTo>
                  <a:pt x="4978" y="0"/>
                </a:lnTo>
                <a:lnTo>
                  <a:pt x="4953" y="15722"/>
                </a:lnTo>
                <a:lnTo>
                  <a:pt x="3479" y="15722"/>
                </a:lnTo>
                <a:lnTo>
                  <a:pt x="0" y="18288"/>
                </a:lnTo>
                <a:lnTo>
                  <a:pt x="0" y="25082"/>
                </a:lnTo>
                <a:lnTo>
                  <a:pt x="3479" y="27635"/>
                </a:lnTo>
                <a:lnTo>
                  <a:pt x="4927" y="27635"/>
                </a:lnTo>
                <a:lnTo>
                  <a:pt x="4851" y="81737"/>
                </a:lnTo>
                <a:lnTo>
                  <a:pt x="11785" y="81749"/>
                </a:lnTo>
                <a:lnTo>
                  <a:pt x="11861" y="27635"/>
                </a:lnTo>
                <a:lnTo>
                  <a:pt x="12700" y="27635"/>
                </a:lnTo>
                <a:lnTo>
                  <a:pt x="16179" y="25082"/>
                </a:lnTo>
                <a:lnTo>
                  <a:pt x="16179" y="18288"/>
                </a:lnTo>
                <a:close/>
              </a:path>
              <a:path w="97789" h="81914">
                <a:moveTo>
                  <a:pt x="32969" y="18288"/>
                </a:moveTo>
                <a:lnTo>
                  <a:pt x="29489" y="15722"/>
                </a:lnTo>
                <a:lnTo>
                  <a:pt x="28702" y="15722"/>
                </a:lnTo>
                <a:lnTo>
                  <a:pt x="28702" y="12"/>
                </a:lnTo>
                <a:lnTo>
                  <a:pt x="21767" y="12"/>
                </a:lnTo>
                <a:lnTo>
                  <a:pt x="21767" y="15722"/>
                </a:lnTo>
                <a:lnTo>
                  <a:pt x="20269" y="15722"/>
                </a:lnTo>
                <a:lnTo>
                  <a:pt x="16789" y="18288"/>
                </a:lnTo>
                <a:lnTo>
                  <a:pt x="16789" y="25082"/>
                </a:lnTo>
                <a:lnTo>
                  <a:pt x="20269" y="27635"/>
                </a:lnTo>
                <a:lnTo>
                  <a:pt x="21767" y="27635"/>
                </a:lnTo>
                <a:lnTo>
                  <a:pt x="21767" y="81305"/>
                </a:lnTo>
                <a:lnTo>
                  <a:pt x="28702" y="81305"/>
                </a:lnTo>
                <a:lnTo>
                  <a:pt x="28702" y="27635"/>
                </a:lnTo>
                <a:lnTo>
                  <a:pt x="29489" y="27635"/>
                </a:lnTo>
                <a:lnTo>
                  <a:pt x="32969" y="25082"/>
                </a:lnTo>
                <a:lnTo>
                  <a:pt x="32969" y="18288"/>
                </a:lnTo>
                <a:close/>
              </a:path>
              <a:path w="97789" h="81914">
                <a:moveTo>
                  <a:pt x="78536" y="20688"/>
                </a:moveTo>
                <a:lnTo>
                  <a:pt x="75057" y="18122"/>
                </a:lnTo>
                <a:lnTo>
                  <a:pt x="74269" y="18122"/>
                </a:lnTo>
                <a:lnTo>
                  <a:pt x="74269" y="2413"/>
                </a:lnTo>
                <a:lnTo>
                  <a:pt x="67335" y="2413"/>
                </a:lnTo>
                <a:lnTo>
                  <a:pt x="67335" y="18122"/>
                </a:lnTo>
                <a:lnTo>
                  <a:pt x="65836" y="18122"/>
                </a:lnTo>
                <a:lnTo>
                  <a:pt x="62357" y="20688"/>
                </a:lnTo>
                <a:lnTo>
                  <a:pt x="62357" y="27482"/>
                </a:lnTo>
                <a:lnTo>
                  <a:pt x="65836" y="30035"/>
                </a:lnTo>
                <a:lnTo>
                  <a:pt x="67335" y="30035"/>
                </a:lnTo>
                <a:lnTo>
                  <a:pt x="67335" y="81305"/>
                </a:lnTo>
                <a:lnTo>
                  <a:pt x="74269" y="81305"/>
                </a:lnTo>
                <a:lnTo>
                  <a:pt x="74269" y="30035"/>
                </a:lnTo>
                <a:lnTo>
                  <a:pt x="75057" y="30035"/>
                </a:lnTo>
                <a:lnTo>
                  <a:pt x="78536" y="27482"/>
                </a:lnTo>
                <a:lnTo>
                  <a:pt x="78536" y="20688"/>
                </a:lnTo>
                <a:close/>
              </a:path>
              <a:path w="97789" h="81914">
                <a:moveTo>
                  <a:pt x="97713" y="20688"/>
                </a:moveTo>
                <a:lnTo>
                  <a:pt x="94234" y="18122"/>
                </a:lnTo>
                <a:lnTo>
                  <a:pt x="93459" y="18122"/>
                </a:lnTo>
                <a:lnTo>
                  <a:pt x="93459" y="2413"/>
                </a:lnTo>
                <a:lnTo>
                  <a:pt x="86525" y="2413"/>
                </a:lnTo>
                <a:lnTo>
                  <a:pt x="86525" y="18122"/>
                </a:lnTo>
                <a:lnTo>
                  <a:pt x="85013" y="18122"/>
                </a:lnTo>
                <a:lnTo>
                  <a:pt x="81534" y="20688"/>
                </a:lnTo>
                <a:lnTo>
                  <a:pt x="81534" y="27482"/>
                </a:lnTo>
                <a:lnTo>
                  <a:pt x="85013" y="30035"/>
                </a:lnTo>
                <a:lnTo>
                  <a:pt x="86525" y="30035"/>
                </a:lnTo>
                <a:lnTo>
                  <a:pt x="86525" y="79984"/>
                </a:lnTo>
                <a:lnTo>
                  <a:pt x="93459" y="79984"/>
                </a:lnTo>
                <a:lnTo>
                  <a:pt x="93459" y="30035"/>
                </a:lnTo>
                <a:lnTo>
                  <a:pt x="94234" y="30035"/>
                </a:lnTo>
                <a:lnTo>
                  <a:pt x="97713" y="27482"/>
                </a:lnTo>
                <a:lnTo>
                  <a:pt x="97713" y="20688"/>
                </a:lnTo>
                <a:close/>
              </a:path>
            </a:pathLst>
          </a:custGeom>
          <a:solidFill>
            <a:srgbClr val="FFFFFF"/>
          </a:solidFill>
        </p:spPr>
        <p:txBody>
          <a:bodyPr wrap="square" lIns="0" tIns="0" rIns="0" bIns="0" rtlCol="0"/>
          <a:lstStyle/>
          <a:p>
            <a:endParaRPr/>
          </a:p>
        </p:txBody>
      </p:sp>
      <p:sp>
        <p:nvSpPr>
          <p:cNvPr id="70" name="object 70"/>
          <p:cNvSpPr/>
          <p:nvPr/>
        </p:nvSpPr>
        <p:spPr>
          <a:xfrm>
            <a:off x="4960073" y="6265926"/>
            <a:ext cx="31115" cy="76200"/>
          </a:xfrm>
          <a:custGeom>
            <a:avLst/>
            <a:gdLst/>
            <a:ahLst/>
            <a:cxnLst/>
            <a:rect l="l" t="t" r="r" b="b"/>
            <a:pathLst>
              <a:path w="31114" h="76200">
                <a:moveTo>
                  <a:pt x="30568" y="18275"/>
                </a:moveTo>
                <a:lnTo>
                  <a:pt x="27089" y="15709"/>
                </a:lnTo>
                <a:lnTo>
                  <a:pt x="26314" y="15709"/>
                </a:lnTo>
                <a:lnTo>
                  <a:pt x="26314" y="0"/>
                </a:lnTo>
                <a:lnTo>
                  <a:pt x="19380" y="0"/>
                </a:lnTo>
                <a:lnTo>
                  <a:pt x="19380" y="15709"/>
                </a:lnTo>
                <a:lnTo>
                  <a:pt x="17868" y="15709"/>
                </a:lnTo>
                <a:lnTo>
                  <a:pt x="15278" y="17627"/>
                </a:lnTo>
                <a:lnTo>
                  <a:pt x="12700" y="15709"/>
                </a:lnTo>
                <a:lnTo>
                  <a:pt x="11925" y="15709"/>
                </a:lnTo>
                <a:lnTo>
                  <a:pt x="11925" y="0"/>
                </a:lnTo>
                <a:lnTo>
                  <a:pt x="4991" y="0"/>
                </a:lnTo>
                <a:lnTo>
                  <a:pt x="4991" y="15709"/>
                </a:lnTo>
                <a:lnTo>
                  <a:pt x="3479" y="15709"/>
                </a:lnTo>
                <a:lnTo>
                  <a:pt x="0" y="18275"/>
                </a:lnTo>
                <a:lnTo>
                  <a:pt x="0" y="25069"/>
                </a:lnTo>
                <a:lnTo>
                  <a:pt x="3479" y="27622"/>
                </a:lnTo>
                <a:lnTo>
                  <a:pt x="4991" y="27622"/>
                </a:lnTo>
                <a:lnTo>
                  <a:pt x="4991" y="76161"/>
                </a:lnTo>
                <a:lnTo>
                  <a:pt x="11925" y="76161"/>
                </a:lnTo>
                <a:lnTo>
                  <a:pt x="11925" y="27622"/>
                </a:lnTo>
                <a:lnTo>
                  <a:pt x="12700" y="27622"/>
                </a:lnTo>
                <a:lnTo>
                  <a:pt x="15278" y="25730"/>
                </a:lnTo>
                <a:lnTo>
                  <a:pt x="17868" y="27622"/>
                </a:lnTo>
                <a:lnTo>
                  <a:pt x="19380" y="27622"/>
                </a:lnTo>
                <a:lnTo>
                  <a:pt x="19380" y="75730"/>
                </a:lnTo>
                <a:lnTo>
                  <a:pt x="26314" y="75730"/>
                </a:lnTo>
                <a:lnTo>
                  <a:pt x="26314" y="27622"/>
                </a:lnTo>
                <a:lnTo>
                  <a:pt x="27089" y="27622"/>
                </a:lnTo>
                <a:lnTo>
                  <a:pt x="30568" y="25069"/>
                </a:lnTo>
                <a:lnTo>
                  <a:pt x="30568" y="18275"/>
                </a:lnTo>
                <a:close/>
              </a:path>
            </a:pathLst>
          </a:custGeom>
          <a:solidFill>
            <a:srgbClr val="FFFFFF"/>
          </a:solidFill>
        </p:spPr>
        <p:txBody>
          <a:bodyPr wrap="square" lIns="0" tIns="0" rIns="0" bIns="0" rtlCol="0"/>
          <a:lstStyle/>
          <a:p>
            <a:endParaRPr/>
          </a:p>
        </p:txBody>
      </p:sp>
      <p:sp>
        <p:nvSpPr>
          <p:cNvPr id="71" name="object 71"/>
          <p:cNvSpPr/>
          <p:nvPr/>
        </p:nvSpPr>
        <p:spPr>
          <a:xfrm>
            <a:off x="3745928" y="6276238"/>
            <a:ext cx="148590" cy="12065"/>
          </a:xfrm>
          <a:custGeom>
            <a:avLst/>
            <a:gdLst/>
            <a:ahLst/>
            <a:cxnLst/>
            <a:rect l="l" t="t" r="r" b="b"/>
            <a:pathLst>
              <a:path w="148589" h="12064">
                <a:moveTo>
                  <a:pt x="16179" y="2565"/>
                </a:moveTo>
                <a:lnTo>
                  <a:pt x="12700" y="0"/>
                </a:lnTo>
                <a:lnTo>
                  <a:pt x="3479" y="0"/>
                </a:lnTo>
                <a:lnTo>
                  <a:pt x="0" y="2565"/>
                </a:lnTo>
                <a:lnTo>
                  <a:pt x="0" y="9359"/>
                </a:lnTo>
                <a:lnTo>
                  <a:pt x="3479" y="11912"/>
                </a:lnTo>
                <a:lnTo>
                  <a:pt x="8089" y="11912"/>
                </a:lnTo>
                <a:lnTo>
                  <a:pt x="12700" y="11912"/>
                </a:lnTo>
                <a:lnTo>
                  <a:pt x="16179" y="9359"/>
                </a:lnTo>
                <a:lnTo>
                  <a:pt x="16179" y="2565"/>
                </a:lnTo>
                <a:close/>
              </a:path>
              <a:path w="148589" h="12064">
                <a:moveTo>
                  <a:pt x="68757" y="2565"/>
                </a:moveTo>
                <a:lnTo>
                  <a:pt x="65278" y="0"/>
                </a:lnTo>
                <a:lnTo>
                  <a:pt x="56057" y="0"/>
                </a:lnTo>
                <a:lnTo>
                  <a:pt x="52578" y="2565"/>
                </a:lnTo>
                <a:lnTo>
                  <a:pt x="52578" y="9359"/>
                </a:lnTo>
                <a:lnTo>
                  <a:pt x="56057" y="11912"/>
                </a:lnTo>
                <a:lnTo>
                  <a:pt x="60667" y="11912"/>
                </a:lnTo>
                <a:lnTo>
                  <a:pt x="65278" y="11912"/>
                </a:lnTo>
                <a:lnTo>
                  <a:pt x="68757" y="9359"/>
                </a:lnTo>
                <a:lnTo>
                  <a:pt x="68757" y="2565"/>
                </a:lnTo>
                <a:close/>
              </a:path>
              <a:path w="148589" h="12064">
                <a:moveTo>
                  <a:pt x="89319" y="2565"/>
                </a:moveTo>
                <a:lnTo>
                  <a:pt x="85839" y="0"/>
                </a:lnTo>
                <a:lnTo>
                  <a:pt x="76619" y="0"/>
                </a:lnTo>
                <a:lnTo>
                  <a:pt x="73139" y="2565"/>
                </a:lnTo>
                <a:lnTo>
                  <a:pt x="73139" y="9359"/>
                </a:lnTo>
                <a:lnTo>
                  <a:pt x="76619" y="11912"/>
                </a:lnTo>
                <a:lnTo>
                  <a:pt x="81229" y="11912"/>
                </a:lnTo>
                <a:lnTo>
                  <a:pt x="85839" y="11912"/>
                </a:lnTo>
                <a:lnTo>
                  <a:pt x="89319" y="9359"/>
                </a:lnTo>
                <a:lnTo>
                  <a:pt x="89319" y="2565"/>
                </a:lnTo>
                <a:close/>
              </a:path>
              <a:path w="148589" h="12064">
                <a:moveTo>
                  <a:pt x="148336" y="2565"/>
                </a:moveTo>
                <a:lnTo>
                  <a:pt x="144856" y="0"/>
                </a:lnTo>
                <a:lnTo>
                  <a:pt x="135636" y="0"/>
                </a:lnTo>
                <a:lnTo>
                  <a:pt x="132156" y="2565"/>
                </a:lnTo>
                <a:lnTo>
                  <a:pt x="132156" y="9359"/>
                </a:lnTo>
                <a:lnTo>
                  <a:pt x="135636" y="11912"/>
                </a:lnTo>
                <a:lnTo>
                  <a:pt x="140246" y="11912"/>
                </a:lnTo>
                <a:lnTo>
                  <a:pt x="144856" y="11912"/>
                </a:lnTo>
                <a:lnTo>
                  <a:pt x="148336" y="9359"/>
                </a:lnTo>
                <a:lnTo>
                  <a:pt x="148336" y="2565"/>
                </a:lnTo>
                <a:close/>
              </a:path>
            </a:pathLst>
          </a:custGeom>
          <a:solidFill>
            <a:srgbClr val="FFFFFF"/>
          </a:solidFill>
        </p:spPr>
        <p:txBody>
          <a:bodyPr wrap="square" lIns="0" tIns="0" rIns="0" bIns="0" rtlCol="0"/>
          <a:lstStyle/>
          <a:p>
            <a:endParaRPr/>
          </a:p>
        </p:txBody>
      </p:sp>
      <p:sp>
        <p:nvSpPr>
          <p:cNvPr id="72" name="object 72"/>
          <p:cNvSpPr/>
          <p:nvPr/>
        </p:nvSpPr>
        <p:spPr>
          <a:xfrm>
            <a:off x="3946291" y="6276229"/>
            <a:ext cx="16510" cy="12065"/>
          </a:xfrm>
          <a:custGeom>
            <a:avLst/>
            <a:gdLst/>
            <a:ahLst/>
            <a:cxnLst/>
            <a:rect l="l" t="t" r="r" b="b"/>
            <a:pathLst>
              <a:path w="16510" h="12064">
                <a:moveTo>
                  <a:pt x="12700" y="0"/>
                </a:moveTo>
                <a:lnTo>
                  <a:pt x="3479" y="0"/>
                </a:lnTo>
                <a:lnTo>
                  <a:pt x="0" y="2565"/>
                </a:lnTo>
                <a:lnTo>
                  <a:pt x="0" y="9359"/>
                </a:lnTo>
                <a:lnTo>
                  <a:pt x="3479" y="11912"/>
                </a:lnTo>
                <a:lnTo>
                  <a:pt x="8089" y="11912"/>
                </a:lnTo>
                <a:lnTo>
                  <a:pt x="12700" y="11912"/>
                </a:lnTo>
                <a:lnTo>
                  <a:pt x="16179" y="9359"/>
                </a:lnTo>
                <a:lnTo>
                  <a:pt x="16179" y="2565"/>
                </a:lnTo>
                <a:lnTo>
                  <a:pt x="12700" y="0"/>
                </a:lnTo>
                <a:close/>
              </a:path>
            </a:pathLst>
          </a:custGeom>
          <a:solidFill>
            <a:srgbClr val="FFFFFF"/>
          </a:solidFill>
        </p:spPr>
        <p:txBody>
          <a:bodyPr wrap="square" lIns="0" tIns="0" rIns="0" bIns="0" rtlCol="0"/>
          <a:lstStyle/>
          <a:p>
            <a:endParaRPr/>
          </a:p>
        </p:txBody>
      </p:sp>
      <p:sp>
        <p:nvSpPr>
          <p:cNvPr id="73" name="object 73"/>
          <p:cNvSpPr/>
          <p:nvPr/>
        </p:nvSpPr>
        <p:spPr>
          <a:xfrm>
            <a:off x="4139322" y="6208795"/>
            <a:ext cx="12065" cy="11430"/>
          </a:xfrm>
          <a:custGeom>
            <a:avLst/>
            <a:gdLst/>
            <a:ahLst/>
            <a:cxnLst/>
            <a:rect l="l" t="t" r="r" b="b"/>
            <a:pathLst>
              <a:path w="12064" h="11429">
                <a:moveTo>
                  <a:pt x="9105" y="0"/>
                </a:moveTo>
                <a:lnTo>
                  <a:pt x="2628" y="0"/>
                </a:lnTo>
                <a:lnTo>
                  <a:pt x="0" y="2425"/>
                </a:lnTo>
                <a:lnTo>
                  <a:pt x="0" y="8381"/>
                </a:lnTo>
                <a:lnTo>
                  <a:pt x="2628" y="10807"/>
                </a:lnTo>
                <a:lnTo>
                  <a:pt x="9105" y="10807"/>
                </a:lnTo>
                <a:lnTo>
                  <a:pt x="11734" y="8381"/>
                </a:lnTo>
                <a:lnTo>
                  <a:pt x="11734" y="6934"/>
                </a:lnTo>
                <a:lnTo>
                  <a:pt x="5435" y="6934"/>
                </a:lnTo>
                <a:lnTo>
                  <a:pt x="4800" y="6324"/>
                </a:lnTo>
                <a:lnTo>
                  <a:pt x="4800" y="4483"/>
                </a:lnTo>
                <a:lnTo>
                  <a:pt x="5435" y="3873"/>
                </a:lnTo>
                <a:lnTo>
                  <a:pt x="11734" y="3873"/>
                </a:lnTo>
                <a:lnTo>
                  <a:pt x="11734" y="2425"/>
                </a:lnTo>
                <a:lnTo>
                  <a:pt x="9105" y="0"/>
                </a:lnTo>
                <a:close/>
              </a:path>
              <a:path w="12064" h="11429">
                <a:moveTo>
                  <a:pt x="11734" y="3873"/>
                </a:moveTo>
                <a:lnTo>
                  <a:pt x="6299" y="3873"/>
                </a:lnTo>
                <a:lnTo>
                  <a:pt x="6934" y="4483"/>
                </a:lnTo>
                <a:lnTo>
                  <a:pt x="6934" y="6324"/>
                </a:lnTo>
                <a:lnTo>
                  <a:pt x="6299" y="6934"/>
                </a:lnTo>
                <a:lnTo>
                  <a:pt x="11734" y="6934"/>
                </a:lnTo>
                <a:lnTo>
                  <a:pt x="11734" y="3873"/>
                </a:lnTo>
                <a:close/>
              </a:path>
            </a:pathLst>
          </a:custGeom>
          <a:solidFill>
            <a:srgbClr val="FFFFFF"/>
          </a:solidFill>
        </p:spPr>
        <p:txBody>
          <a:bodyPr wrap="square" lIns="0" tIns="0" rIns="0" bIns="0" rtlCol="0"/>
          <a:lstStyle/>
          <a:p>
            <a:endParaRPr/>
          </a:p>
        </p:txBody>
      </p:sp>
      <p:sp>
        <p:nvSpPr>
          <p:cNvPr id="74" name="object 74"/>
          <p:cNvSpPr/>
          <p:nvPr/>
        </p:nvSpPr>
        <p:spPr>
          <a:xfrm>
            <a:off x="4498516" y="6208795"/>
            <a:ext cx="12065" cy="11430"/>
          </a:xfrm>
          <a:custGeom>
            <a:avLst/>
            <a:gdLst/>
            <a:ahLst/>
            <a:cxnLst/>
            <a:rect l="l" t="t" r="r" b="b"/>
            <a:pathLst>
              <a:path w="12064" h="11429">
                <a:moveTo>
                  <a:pt x="9105" y="0"/>
                </a:moveTo>
                <a:lnTo>
                  <a:pt x="2628" y="0"/>
                </a:lnTo>
                <a:lnTo>
                  <a:pt x="0" y="2425"/>
                </a:lnTo>
                <a:lnTo>
                  <a:pt x="0" y="8381"/>
                </a:lnTo>
                <a:lnTo>
                  <a:pt x="2628" y="10807"/>
                </a:lnTo>
                <a:lnTo>
                  <a:pt x="9105" y="10807"/>
                </a:lnTo>
                <a:lnTo>
                  <a:pt x="11734" y="8381"/>
                </a:lnTo>
                <a:lnTo>
                  <a:pt x="11734" y="6934"/>
                </a:lnTo>
                <a:lnTo>
                  <a:pt x="5435" y="6934"/>
                </a:lnTo>
                <a:lnTo>
                  <a:pt x="4800" y="6324"/>
                </a:lnTo>
                <a:lnTo>
                  <a:pt x="4800" y="4483"/>
                </a:lnTo>
                <a:lnTo>
                  <a:pt x="5435" y="3873"/>
                </a:lnTo>
                <a:lnTo>
                  <a:pt x="11734" y="3873"/>
                </a:lnTo>
                <a:lnTo>
                  <a:pt x="11734" y="2425"/>
                </a:lnTo>
                <a:lnTo>
                  <a:pt x="9105" y="0"/>
                </a:lnTo>
                <a:close/>
              </a:path>
              <a:path w="12064" h="11429">
                <a:moveTo>
                  <a:pt x="11734" y="3873"/>
                </a:moveTo>
                <a:lnTo>
                  <a:pt x="6299" y="3873"/>
                </a:lnTo>
                <a:lnTo>
                  <a:pt x="6934" y="4483"/>
                </a:lnTo>
                <a:lnTo>
                  <a:pt x="6934" y="6324"/>
                </a:lnTo>
                <a:lnTo>
                  <a:pt x="6299" y="6934"/>
                </a:lnTo>
                <a:lnTo>
                  <a:pt x="11734" y="6934"/>
                </a:lnTo>
                <a:lnTo>
                  <a:pt x="11734" y="3873"/>
                </a:lnTo>
                <a:close/>
              </a:path>
            </a:pathLst>
          </a:custGeom>
          <a:solidFill>
            <a:srgbClr val="FFFFFF"/>
          </a:solidFill>
        </p:spPr>
        <p:txBody>
          <a:bodyPr wrap="square" lIns="0" tIns="0" rIns="0" bIns="0" rtlCol="0"/>
          <a:lstStyle/>
          <a:p>
            <a:endParaRPr/>
          </a:p>
        </p:txBody>
      </p:sp>
      <p:sp>
        <p:nvSpPr>
          <p:cNvPr id="75" name="object 75"/>
          <p:cNvSpPr/>
          <p:nvPr/>
        </p:nvSpPr>
        <p:spPr>
          <a:xfrm>
            <a:off x="4590512" y="6217133"/>
            <a:ext cx="12065" cy="11430"/>
          </a:xfrm>
          <a:custGeom>
            <a:avLst/>
            <a:gdLst/>
            <a:ahLst/>
            <a:cxnLst/>
            <a:rect l="l" t="t" r="r" b="b"/>
            <a:pathLst>
              <a:path w="12064" h="11429">
                <a:moveTo>
                  <a:pt x="9105" y="0"/>
                </a:moveTo>
                <a:lnTo>
                  <a:pt x="2628" y="0"/>
                </a:lnTo>
                <a:lnTo>
                  <a:pt x="0" y="2425"/>
                </a:lnTo>
                <a:lnTo>
                  <a:pt x="0" y="8394"/>
                </a:lnTo>
                <a:lnTo>
                  <a:pt x="2628" y="10807"/>
                </a:lnTo>
                <a:lnTo>
                  <a:pt x="9105" y="10807"/>
                </a:lnTo>
                <a:lnTo>
                  <a:pt x="11734" y="8394"/>
                </a:lnTo>
                <a:lnTo>
                  <a:pt x="11734" y="6934"/>
                </a:lnTo>
                <a:lnTo>
                  <a:pt x="5448" y="6934"/>
                </a:lnTo>
                <a:lnTo>
                  <a:pt x="4800" y="6324"/>
                </a:lnTo>
                <a:lnTo>
                  <a:pt x="4800" y="4483"/>
                </a:lnTo>
                <a:lnTo>
                  <a:pt x="5448" y="3873"/>
                </a:lnTo>
                <a:lnTo>
                  <a:pt x="11734" y="3873"/>
                </a:lnTo>
                <a:lnTo>
                  <a:pt x="11734" y="2425"/>
                </a:lnTo>
                <a:lnTo>
                  <a:pt x="9105" y="0"/>
                </a:lnTo>
                <a:close/>
              </a:path>
              <a:path w="12064" h="11429">
                <a:moveTo>
                  <a:pt x="11734" y="3873"/>
                </a:moveTo>
                <a:lnTo>
                  <a:pt x="6299" y="3873"/>
                </a:lnTo>
                <a:lnTo>
                  <a:pt x="6934" y="4483"/>
                </a:lnTo>
                <a:lnTo>
                  <a:pt x="6934" y="6324"/>
                </a:lnTo>
                <a:lnTo>
                  <a:pt x="6299" y="6934"/>
                </a:lnTo>
                <a:lnTo>
                  <a:pt x="11734" y="6934"/>
                </a:lnTo>
                <a:lnTo>
                  <a:pt x="11734" y="3873"/>
                </a:lnTo>
                <a:close/>
              </a:path>
            </a:pathLst>
          </a:custGeom>
          <a:solidFill>
            <a:srgbClr val="FFFFFF"/>
          </a:solidFill>
        </p:spPr>
        <p:txBody>
          <a:bodyPr wrap="square" lIns="0" tIns="0" rIns="0" bIns="0" rtlCol="0"/>
          <a:lstStyle/>
          <a:p>
            <a:endParaRPr/>
          </a:p>
        </p:txBody>
      </p:sp>
      <p:sp>
        <p:nvSpPr>
          <p:cNvPr id="76" name="object 76"/>
          <p:cNvSpPr/>
          <p:nvPr/>
        </p:nvSpPr>
        <p:spPr>
          <a:xfrm>
            <a:off x="3929238" y="6276229"/>
            <a:ext cx="16510" cy="12065"/>
          </a:xfrm>
          <a:custGeom>
            <a:avLst/>
            <a:gdLst/>
            <a:ahLst/>
            <a:cxnLst/>
            <a:rect l="l" t="t" r="r" b="b"/>
            <a:pathLst>
              <a:path w="16510" h="12064">
                <a:moveTo>
                  <a:pt x="12700" y="0"/>
                </a:moveTo>
                <a:lnTo>
                  <a:pt x="3479" y="0"/>
                </a:lnTo>
                <a:lnTo>
                  <a:pt x="0" y="2565"/>
                </a:lnTo>
                <a:lnTo>
                  <a:pt x="0" y="9359"/>
                </a:lnTo>
                <a:lnTo>
                  <a:pt x="3479" y="11912"/>
                </a:lnTo>
                <a:lnTo>
                  <a:pt x="8089" y="11912"/>
                </a:lnTo>
                <a:lnTo>
                  <a:pt x="12700" y="11912"/>
                </a:lnTo>
                <a:lnTo>
                  <a:pt x="16179" y="9359"/>
                </a:lnTo>
                <a:lnTo>
                  <a:pt x="16179" y="2565"/>
                </a:lnTo>
                <a:lnTo>
                  <a:pt x="12700" y="0"/>
                </a:lnTo>
                <a:close/>
              </a:path>
            </a:pathLst>
          </a:custGeom>
          <a:solidFill>
            <a:srgbClr val="FFFFFF"/>
          </a:solidFill>
        </p:spPr>
        <p:txBody>
          <a:bodyPr wrap="square" lIns="0" tIns="0" rIns="0" bIns="0" rtlCol="0"/>
          <a:lstStyle/>
          <a:p>
            <a:endParaRPr/>
          </a:p>
        </p:txBody>
      </p:sp>
      <p:sp>
        <p:nvSpPr>
          <p:cNvPr id="77" name="object 77"/>
          <p:cNvSpPr/>
          <p:nvPr/>
        </p:nvSpPr>
        <p:spPr>
          <a:xfrm>
            <a:off x="3861032" y="6276229"/>
            <a:ext cx="16510" cy="12065"/>
          </a:xfrm>
          <a:custGeom>
            <a:avLst/>
            <a:gdLst/>
            <a:ahLst/>
            <a:cxnLst/>
            <a:rect l="l" t="t" r="r" b="b"/>
            <a:pathLst>
              <a:path w="16510" h="12064">
                <a:moveTo>
                  <a:pt x="12700" y="0"/>
                </a:moveTo>
                <a:lnTo>
                  <a:pt x="3479" y="0"/>
                </a:lnTo>
                <a:lnTo>
                  <a:pt x="0" y="2565"/>
                </a:lnTo>
                <a:lnTo>
                  <a:pt x="0" y="9359"/>
                </a:lnTo>
                <a:lnTo>
                  <a:pt x="3479" y="11912"/>
                </a:lnTo>
                <a:lnTo>
                  <a:pt x="8089" y="11912"/>
                </a:lnTo>
                <a:lnTo>
                  <a:pt x="12700" y="11912"/>
                </a:lnTo>
                <a:lnTo>
                  <a:pt x="16179" y="9359"/>
                </a:lnTo>
                <a:lnTo>
                  <a:pt x="16179" y="2565"/>
                </a:lnTo>
                <a:lnTo>
                  <a:pt x="12700" y="0"/>
                </a:lnTo>
                <a:close/>
              </a:path>
            </a:pathLst>
          </a:custGeom>
          <a:solidFill>
            <a:srgbClr val="FFFFFF"/>
          </a:solidFill>
        </p:spPr>
        <p:txBody>
          <a:bodyPr wrap="square" lIns="0" tIns="0" rIns="0" bIns="0" rtlCol="0"/>
          <a:lstStyle/>
          <a:p>
            <a:endParaRPr/>
          </a:p>
        </p:txBody>
      </p:sp>
      <p:sp>
        <p:nvSpPr>
          <p:cNvPr id="78" name="object 78"/>
          <p:cNvSpPr/>
          <p:nvPr/>
        </p:nvSpPr>
        <p:spPr>
          <a:xfrm>
            <a:off x="4488078" y="6186792"/>
            <a:ext cx="600075" cy="266700"/>
          </a:xfrm>
          <a:custGeom>
            <a:avLst/>
            <a:gdLst/>
            <a:ahLst/>
            <a:cxnLst/>
            <a:rect l="l" t="t" r="r" b="b"/>
            <a:pathLst>
              <a:path w="600075" h="266700">
                <a:moveTo>
                  <a:pt x="52590" y="157683"/>
                </a:moveTo>
                <a:lnTo>
                  <a:pt x="52501" y="150736"/>
                </a:lnTo>
                <a:lnTo>
                  <a:pt x="0" y="151396"/>
                </a:lnTo>
                <a:lnTo>
                  <a:pt x="88" y="158330"/>
                </a:lnTo>
                <a:lnTo>
                  <a:pt x="52590" y="157683"/>
                </a:lnTo>
                <a:close/>
              </a:path>
              <a:path w="600075" h="266700">
                <a:moveTo>
                  <a:pt x="416318" y="214757"/>
                </a:moveTo>
                <a:lnTo>
                  <a:pt x="293560" y="213436"/>
                </a:lnTo>
                <a:lnTo>
                  <a:pt x="293484" y="220370"/>
                </a:lnTo>
                <a:lnTo>
                  <a:pt x="416242" y="221691"/>
                </a:lnTo>
                <a:lnTo>
                  <a:pt x="416318" y="214757"/>
                </a:lnTo>
                <a:close/>
              </a:path>
              <a:path w="600075" h="266700">
                <a:moveTo>
                  <a:pt x="525373" y="217703"/>
                </a:moveTo>
                <a:lnTo>
                  <a:pt x="483095" y="246799"/>
                </a:lnTo>
                <a:lnTo>
                  <a:pt x="480314" y="253631"/>
                </a:lnTo>
                <a:lnTo>
                  <a:pt x="486892" y="255828"/>
                </a:lnTo>
                <a:lnTo>
                  <a:pt x="489216" y="250190"/>
                </a:lnTo>
                <a:lnTo>
                  <a:pt x="496214" y="237845"/>
                </a:lnTo>
                <a:lnTo>
                  <a:pt x="508165" y="224967"/>
                </a:lnTo>
                <a:lnTo>
                  <a:pt x="525373" y="217703"/>
                </a:lnTo>
                <a:close/>
              </a:path>
              <a:path w="600075" h="266700">
                <a:moveTo>
                  <a:pt x="599249" y="148729"/>
                </a:moveTo>
                <a:lnTo>
                  <a:pt x="595287" y="148704"/>
                </a:lnTo>
                <a:lnTo>
                  <a:pt x="595185" y="146558"/>
                </a:lnTo>
                <a:lnTo>
                  <a:pt x="491032" y="151396"/>
                </a:lnTo>
                <a:lnTo>
                  <a:pt x="450608" y="151803"/>
                </a:lnTo>
                <a:lnTo>
                  <a:pt x="445477" y="75742"/>
                </a:lnTo>
                <a:lnTo>
                  <a:pt x="537222" y="85928"/>
                </a:lnTo>
                <a:lnTo>
                  <a:pt x="518579" y="77063"/>
                </a:lnTo>
                <a:lnTo>
                  <a:pt x="497814" y="66268"/>
                </a:lnTo>
                <a:lnTo>
                  <a:pt x="472579" y="50850"/>
                </a:lnTo>
                <a:lnTo>
                  <a:pt x="451104" y="33718"/>
                </a:lnTo>
                <a:lnTo>
                  <a:pt x="441604" y="17818"/>
                </a:lnTo>
                <a:lnTo>
                  <a:pt x="434670" y="18008"/>
                </a:lnTo>
                <a:lnTo>
                  <a:pt x="434670" y="25996"/>
                </a:lnTo>
                <a:lnTo>
                  <a:pt x="436880" y="25996"/>
                </a:lnTo>
                <a:lnTo>
                  <a:pt x="447281" y="39573"/>
                </a:lnTo>
                <a:lnTo>
                  <a:pt x="463257" y="52844"/>
                </a:lnTo>
                <a:lnTo>
                  <a:pt x="481457" y="64858"/>
                </a:lnTo>
                <a:lnTo>
                  <a:pt x="498589" y="74650"/>
                </a:lnTo>
                <a:lnTo>
                  <a:pt x="444995" y="68707"/>
                </a:lnTo>
                <a:lnTo>
                  <a:pt x="444055" y="54622"/>
                </a:lnTo>
                <a:lnTo>
                  <a:pt x="437134" y="55092"/>
                </a:lnTo>
                <a:lnTo>
                  <a:pt x="446100" y="187858"/>
                </a:lnTo>
                <a:lnTo>
                  <a:pt x="429920" y="188366"/>
                </a:lnTo>
                <a:lnTo>
                  <a:pt x="420839" y="188137"/>
                </a:lnTo>
                <a:lnTo>
                  <a:pt x="425780" y="51155"/>
                </a:lnTo>
                <a:lnTo>
                  <a:pt x="421678" y="51727"/>
                </a:lnTo>
                <a:lnTo>
                  <a:pt x="418566" y="50380"/>
                </a:lnTo>
                <a:lnTo>
                  <a:pt x="418566" y="58534"/>
                </a:lnTo>
                <a:lnTo>
                  <a:pt x="418160" y="69545"/>
                </a:lnTo>
                <a:lnTo>
                  <a:pt x="303809" y="69545"/>
                </a:lnTo>
                <a:lnTo>
                  <a:pt x="325310" y="58305"/>
                </a:lnTo>
                <a:lnTo>
                  <a:pt x="349453" y="43332"/>
                </a:lnTo>
                <a:lnTo>
                  <a:pt x="370332" y="26060"/>
                </a:lnTo>
                <a:lnTo>
                  <a:pt x="379183" y="12357"/>
                </a:lnTo>
                <a:lnTo>
                  <a:pt x="380415" y="14782"/>
                </a:lnTo>
                <a:lnTo>
                  <a:pt x="405638" y="51130"/>
                </a:lnTo>
                <a:lnTo>
                  <a:pt x="418566" y="58534"/>
                </a:lnTo>
                <a:lnTo>
                  <a:pt x="418566" y="50380"/>
                </a:lnTo>
                <a:lnTo>
                  <a:pt x="412026" y="47536"/>
                </a:lnTo>
                <a:lnTo>
                  <a:pt x="401193" y="35369"/>
                </a:lnTo>
                <a:lnTo>
                  <a:pt x="390753" y="19265"/>
                </a:lnTo>
                <a:lnTo>
                  <a:pt x="384733" y="7772"/>
                </a:lnTo>
                <a:lnTo>
                  <a:pt x="397421" y="6934"/>
                </a:lnTo>
                <a:lnTo>
                  <a:pt x="396963" y="0"/>
                </a:lnTo>
                <a:lnTo>
                  <a:pt x="376199" y="1384"/>
                </a:lnTo>
                <a:lnTo>
                  <a:pt x="375780" y="4140"/>
                </a:lnTo>
                <a:lnTo>
                  <a:pt x="363601" y="23101"/>
                </a:lnTo>
                <a:lnTo>
                  <a:pt x="338670" y="42176"/>
                </a:lnTo>
                <a:lnTo>
                  <a:pt x="310019" y="58661"/>
                </a:lnTo>
                <a:lnTo>
                  <a:pt x="286702" y="69824"/>
                </a:lnTo>
                <a:lnTo>
                  <a:pt x="271246" y="76479"/>
                </a:lnTo>
                <a:lnTo>
                  <a:pt x="417918" y="76479"/>
                </a:lnTo>
                <a:lnTo>
                  <a:pt x="415213" y="151536"/>
                </a:lnTo>
                <a:lnTo>
                  <a:pt x="414959" y="151536"/>
                </a:lnTo>
                <a:lnTo>
                  <a:pt x="414959" y="158470"/>
                </a:lnTo>
                <a:lnTo>
                  <a:pt x="414337" y="175564"/>
                </a:lnTo>
                <a:lnTo>
                  <a:pt x="358597" y="175183"/>
                </a:lnTo>
                <a:lnTo>
                  <a:pt x="358597" y="158470"/>
                </a:lnTo>
                <a:lnTo>
                  <a:pt x="414959" y="158470"/>
                </a:lnTo>
                <a:lnTo>
                  <a:pt x="414959" y="151536"/>
                </a:lnTo>
                <a:lnTo>
                  <a:pt x="351663" y="151536"/>
                </a:lnTo>
                <a:lnTo>
                  <a:pt x="351663" y="158470"/>
                </a:lnTo>
                <a:lnTo>
                  <a:pt x="351663" y="175133"/>
                </a:lnTo>
                <a:lnTo>
                  <a:pt x="351663" y="182067"/>
                </a:lnTo>
                <a:lnTo>
                  <a:pt x="351663" y="202933"/>
                </a:lnTo>
                <a:lnTo>
                  <a:pt x="297878" y="202514"/>
                </a:lnTo>
                <a:lnTo>
                  <a:pt x="297878" y="181698"/>
                </a:lnTo>
                <a:lnTo>
                  <a:pt x="351663" y="182067"/>
                </a:lnTo>
                <a:lnTo>
                  <a:pt x="351663" y="175133"/>
                </a:lnTo>
                <a:lnTo>
                  <a:pt x="297878" y="174764"/>
                </a:lnTo>
                <a:lnTo>
                  <a:pt x="297878" y="158470"/>
                </a:lnTo>
                <a:lnTo>
                  <a:pt x="351663" y="158470"/>
                </a:lnTo>
                <a:lnTo>
                  <a:pt x="351663" y="151536"/>
                </a:lnTo>
                <a:lnTo>
                  <a:pt x="290944" y="151536"/>
                </a:lnTo>
                <a:lnTo>
                  <a:pt x="290944" y="158470"/>
                </a:lnTo>
                <a:lnTo>
                  <a:pt x="290944" y="174713"/>
                </a:lnTo>
                <a:lnTo>
                  <a:pt x="290944" y="181648"/>
                </a:lnTo>
                <a:lnTo>
                  <a:pt x="290944" y="202463"/>
                </a:lnTo>
                <a:lnTo>
                  <a:pt x="235394" y="202018"/>
                </a:lnTo>
                <a:lnTo>
                  <a:pt x="235394" y="181267"/>
                </a:lnTo>
                <a:lnTo>
                  <a:pt x="290944" y="181648"/>
                </a:lnTo>
                <a:lnTo>
                  <a:pt x="290944" y="174713"/>
                </a:lnTo>
                <a:lnTo>
                  <a:pt x="235394" y="174332"/>
                </a:lnTo>
                <a:lnTo>
                  <a:pt x="235394" y="158470"/>
                </a:lnTo>
                <a:lnTo>
                  <a:pt x="290944" y="158470"/>
                </a:lnTo>
                <a:lnTo>
                  <a:pt x="290944" y="151536"/>
                </a:lnTo>
                <a:lnTo>
                  <a:pt x="228460" y="151536"/>
                </a:lnTo>
                <a:lnTo>
                  <a:pt x="228460" y="158470"/>
                </a:lnTo>
                <a:lnTo>
                  <a:pt x="228460" y="174282"/>
                </a:lnTo>
                <a:lnTo>
                  <a:pt x="178193" y="173926"/>
                </a:lnTo>
                <a:lnTo>
                  <a:pt x="178193" y="158470"/>
                </a:lnTo>
                <a:lnTo>
                  <a:pt x="228460" y="158470"/>
                </a:lnTo>
                <a:lnTo>
                  <a:pt x="228460" y="151536"/>
                </a:lnTo>
                <a:lnTo>
                  <a:pt x="171259" y="151536"/>
                </a:lnTo>
                <a:lnTo>
                  <a:pt x="171259" y="158470"/>
                </a:lnTo>
                <a:lnTo>
                  <a:pt x="171259" y="173875"/>
                </a:lnTo>
                <a:lnTo>
                  <a:pt x="118795" y="173507"/>
                </a:lnTo>
                <a:lnTo>
                  <a:pt x="118795" y="158470"/>
                </a:lnTo>
                <a:lnTo>
                  <a:pt x="171259" y="158470"/>
                </a:lnTo>
                <a:lnTo>
                  <a:pt x="171259" y="151536"/>
                </a:lnTo>
                <a:lnTo>
                  <a:pt x="64897" y="151536"/>
                </a:lnTo>
                <a:lnTo>
                  <a:pt x="64897" y="158470"/>
                </a:lnTo>
                <a:lnTo>
                  <a:pt x="111861" y="158470"/>
                </a:lnTo>
                <a:lnTo>
                  <a:pt x="111861" y="173456"/>
                </a:lnTo>
                <a:lnTo>
                  <a:pt x="102590" y="173380"/>
                </a:lnTo>
                <a:lnTo>
                  <a:pt x="102539" y="180327"/>
                </a:lnTo>
                <a:lnTo>
                  <a:pt x="111861" y="180403"/>
                </a:lnTo>
                <a:lnTo>
                  <a:pt x="111861" y="180822"/>
                </a:lnTo>
                <a:lnTo>
                  <a:pt x="118795" y="180822"/>
                </a:lnTo>
                <a:lnTo>
                  <a:pt x="118795" y="180454"/>
                </a:lnTo>
                <a:lnTo>
                  <a:pt x="171259" y="180822"/>
                </a:lnTo>
                <a:lnTo>
                  <a:pt x="171259" y="192697"/>
                </a:lnTo>
                <a:lnTo>
                  <a:pt x="178193" y="192697"/>
                </a:lnTo>
                <a:lnTo>
                  <a:pt x="178193" y="180873"/>
                </a:lnTo>
                <a:lnTo>
                  <a:pt x="228460" y="181216"/>
                </a:lnTo>
                <a:lnTo>
                  <a:pt x="228460" y="205016"/>
                </a:lnTo>
                <a:lnTo>
                  <a:pt x="232803" y="205016"/>
                </a:lnTo>
                <a:lnTo>
                  <a:pt x="232778" y="208927"/>
                </a:lnTo>
                <a:lnTo>
                  <a:pt x="413537" y="210350"/>
                </a:lnTo>
                <a:lnTo>
                  <a:pt x="413588" y="203415"/>
                </a:lnTo>
                <a:lnTo>
                  <a:pt x="358597" y="202984"/>
                </a:lnTo>
                <a:lnTo>
                  <a:pt x="358597" y="182118"/>
                </a:lnTo>
                <a:lnTo>
                  <a:pt x="414096" y="182499"/>
                </a:lnTo>
                <a:lnTo>
                  <a:pt x="413651" y="194906"/>
                </a:lnTo>
                <a:lnTo>
                  <a:pt x="429945" y="195300"/>
                </a:lnTo>
                <a:lnTo>
                  <a:pt x="453504" y="194576"/>
                </a:lnTo>
                <a:lnTo>
                  <a:pt x="451078" y="158737"/>
                </a:lnTo>
                <a:lnTo>
                  <a:pt x="474421" y="158508"/>
                </a:lnTo>
                <a:lnTo>
                  <a:pt x="474421" y="206768"/>
                </a:lnTo>
                <a:lnTo>
                  <a:pt x="481355" y="206768"/>
                </a:lnTo>
                <a:lnTo>
                  <a:pt x="481355" y="158432"/>
                </a:lnTo>
                <a:lnTo>
                  <a:pt x="485419" y="158394"/>
                </a:lnTo>
                <a:lnTo>
                  <a:pt x="485419" y="205892"/>
                </a:lnTo>
                <a:lnTo>
                  <a:pt x="492353" y="205892"/>
                </a:lnTo>
                <a:lnTo>
                  <a:pt x="492353" y="158280"/>
                </a:lnTo>
                <a:lnTo>
                  <a:pt x="500811" y="157899"/>
                </a:lnTo>
                <a:lnTo>
                  <a:pt x="500811" y="205447"/>
                </a:lnTo>
                <a:lnTo>
                  <a:pt x="507746" y="205447"/>
                </a:lnTo>
                <a:lnTo>
                  <a:pt x="507746" y="157568"/>
                </a:lnTo>
                <a:lnTo>
                  <a:pt x="511378" y="157403"/>
                </a:lnTo>
                <a:lnTo>
                  <a:pt x="511378" y="202819"/>
                </a:lnTo>
                <a:lnTo>
                  <a:pt x="518312" y="202819"/>
                </a:lnTo>
                <a:lnTo>
                  <a:pt x="518312" y="157086"/>
                </a:lnTo>
                <a:lnTo>
                  <a:pt x="521500" y="156946"/>
                </a:lnTo>
                <a:lnTo>
                  <a:pt x="521500" y="202819"/>
                </a:lnTo>
                <a:lnTo>
                  <a:pt x="528434" y="202819"/>
                </a:lnTo>
                <a:lnTo>
                  <a:pt x="528434" y="156616"/>
                </a:lnTo>
                <a:lnTo>
                  <a:pt x="531177" y="156489"/>
                </a:lnTo>
                <a:lnTo>
                  <a:pt x="531177" y="201930"/>
                </a:lnTo>
                <a:lnTo>
                  <a:pt x="538111" y="201930"/>
                </a:lnTo>
                <a:lnTo>
                  <a:pt x="538111" y="156171"/>
                </a:lnTo>
                <a:lnTo>
                  <a:pt x="541299" y="156032"/>
                </a:lnTo>
                <a:lnTo>
                  <a:pt x="541299" y="201930"/>
                </a:lnTo>
                <a:lnTo>
                  <a:pt x="548233" y="201930"/>
                </a:lnTo>
                <a:lnTo>
                  <a:pt x="548233" y="155702"/>
                </a:lnTo>
                <a:lnTo>
                  <a:pt x="551408" y="155562"/>
                </a:lnTo>
                <a:lnTo>
                  <a:pt x="551408" y="199732"/>
                </a:lnTo>
                <a:lnTo>
                  <a:pt x="558342" y="199732"/>
                </a:lnTo>
                <a:lnTo>
                  <a:pt x="558342" y="155232"/>
                </a:lnTo>
                <a:lnTo>
                  <a:pt x="560209" y="155155"/>
                </a:lnTo>
                <a:lnTo>
                  <a:pt x="560209" y="197980"/>
                </a:lnTo>
                <a:lnTo>
                  <a:pt x="567143" y="197980"/>
                </a:lnTo>
                <a:lnTo>
                  <a:pt x="567143" y="154825"/>
                </a:lnTo>
                <a:lnTo>
                  <a:pt x="572528" y="154584"/>
                </a:lnTo>
                <a:lnTo>
                  <a:pt x="572528" y="197980"/>
                </a:lnTo>
                <a:lnTo>
                  <a:pt x="579462" y="197980"/>
                </a:lnTo>
                <a:lnTo>
                  <a:pt x="579462" y="154254"/>
                </a:lnTo>
                <a:lnTo>
                  <a:pt x="583526" y="154063"/>
                </a:lnTo>
                <a:lnTo>
                  <a:pt x="583526" y="196646"/>
                </a:lnTo>
                <a:lnTo>
                  <a:pt x="590461" y="196646"/>
                </a:lnTo>
                <a:lnTo>
                  <a:pt x="590461" y="153733"/>
                </a:lnTo>
                <a:lnTo>
                  <a:pt x="592264" y="153657"/>
                </a:lnTo>
                <a:lnTo>
                  <a:pt x="591883" y="195745"/>
                </a:lnTo>
                <a:lnTo>
                  <a:pt x="598817" y="195808"/>
                </a:lnTo>
                <a:lnTo>
                  <a:pt x="599249" y="148729"/>
                </a:lnTo>
                <a:close/>
              </a:path>
              <a:path w="600075" h="266700">
                <a:moveTo>
                  <a:pt x="599694" y="208457"/>
                </a:moveTo>
                <a:lnTo>
                  <a:pt x="598944" y="201561"/>
                </a:lnTo>
                <a:lnTo>
                  <a:pt x="588657" y="203682"/>
                </a:lnTo>
                <a:lnTo>
                  <a:pt x="566940" y="212559"/>
                </a:lnTo>
                <a:lnTo>
                  <a:pt x="546049" y="232143"/>
                </a:lnTo>
                <a:lnTo>
                  <a:pt x="538213" y="266395"/>
                </a:lnTo>
                <a:lnTo>
                  <a:pt x="545134" y="265938"/>
                </a:lnTo>
                <a:lnTo>
                  <a:pt x="551942" y="235673"/>
                </a:lnTo>
                <a:lnTo>
                  <a:pt x="570306" y="218351"/>
                </a:lnTo>
                <a:lnTo>
                  <a:pt x="589711" y="210451"/>
                </a:lnTo>
                <a:lnTo>
                  <a:pt x="599694" y="208457"/>
                </a:lnTo>
                <a:close/>
              </a:path>
            </a:pathLst>
          </a:custGeom>
          <a:solidFill>
            <a:srgbClr val="FFFFFF"/>
          </a:solidFill>
        </p:spPr>
        <p:txBody>
          <a:bodyPr wrap="square" lIns="0" tIns="0" rIns="0" bIns="0" rtlCol="0"/>
          <a:lstStyle/>
          <a:p>
            <a:endParaRPr/>
          </a:p>
        </p:txBody>
      </p:sp>
      <p:grpSp>
        <p:nvGrpSpPr>
          <p:cNvPr id="79" name="object 79"/>
          <p:cNvGrpSpPr/>
          <p:nvPr/>
        </p:nvGrpSpPr>
        <p:grpSpPr>
          <a:xfrm>
            <a:off x="4145062" y="5936341"/>
            <a:ext cx="428625" cy="296545"/>
            <a:chOff x="4145062" y="5936341"/>
            <a:chExt cx="428625" cy="296545"/>
          </a:xfrm>
        </p:grpSpPr>
        <p:pic>
          <p:nvPicPr>
            <p:cNvPr id="80" name="object 80"/>
            <p:cNvPicPr/>
            <p:nvPr/>
          </p:nvPicPr>
          <p:blipFill>
            <a:blip r:embed="rId19" cstate="print"/>
            <a:stretch>
              <a:fillRect/>
            </a:stretch>
          </p:blipFill>
          <p:spPr>
            <a:xfrm>
              <a:off x="4322653" y="5936341"/>
              <a:ext cx="247130" cy="187149"/>
            </a:xfrm>
            <a:prstGeom prst="rect">
              <a:avLst/>
            </a:prstGeom>
          </p:spPr>
        </p:pic>
        <p:sp>
          <p:nvSpPr>
            <p:cNvPr id="81" name="object 81"/>
            <p:cNvSpPr/>
            <p:nvPr/>
          </p:nvSpPr>
          <p:spPr>
            <a:xfrm>
              <a:off x="4145051" y="6008636"/>
              <a:ext cx="428625" cy="224154"/>
            </a:xfrm>
            <a:custGeom>
              <a:avLst/>
              <a:gdLst/>
              <a:ahLst/>
              <a:cxnLst/>
              <a:rect l="l" t="t" r="r" b="b"/>
              <a:pathLst>
                <a:path w="428625" h="224154">
                  <a:moveTo>
                    <a:pt x="428561" y="123126"/>
                  </a:moveTo>
                  <a:lnTo>
                    <a:pt x="427634" y="111150"/>
                  </a:lnTo>
                  <a:lnTo>
                    <a:pt x="420725" y="111683"/>
                  </a:lnTo>
                  <a:lnTo>
                    <a:pt x="420966" y="114947"/>
                  </a:lnTo>
                  <a:lnTo>
                    <a:pt x="391795" y="110515"/>
                  </a:lnTo>
                  <a:lnTo>
                    <a:pt x="391795" y="117538"/>
                  </a:lnTo>
                  <a:lnTo>
                    <a:pt x="386105" y="120116"/>
                  </a:lnTo>
                  <a:lnTo>
                    <a:pt x="373202" y="133096"/>
                  </a:lnTo>
                  <a:lnTo>
                    <a:pt x="367906" y="155536"/>
                  </a:lnTo>
                  <a:lnTo>
                    <a:pt x="368350" y="175082"/>
                  </a:lnTo>
                  <a:lnTo>
                    <a:pt x="368414" y="192468"/>
                  </a:lnTo>
                  <a:lnTo>
                    <a:pt x="368033" y="216014"/>
                  </a:lnTo>
                  <a:lnTo>
                    <a:pt x="358101" y="214718"/>
                  </a:lnTo>
                  <a:lnTo>
                    <a:pt x="95021" y="216446"/>
                  </a:lnTo>
                  <a:lnTo>
                    <a:pt x="95021" y="151879"/>
                  </a:lnTo>
                  <a:lnTo>
                    <a:pt x="93052" y="139179"/>
                  </a:lnTo>
                  <a:lnTo>
                    <a:pt x="87223" y="127685"/>
                  </a:lnTo>
                  <a:lnTo>
                    <a:pt x="77635" y="117551"/>
                  </a:lnTo>
                  <a:lnTo>
                    <a:pt x="71526" y="113576"/>
                  </a:lnTo>
                  <a:lnTo>
                    <a:pt x="343573" y="110197"/>
                  </a:lnTo>
                  <a:lnTo>
                    <a:pt x="391795" y="117538"/>
                  </a:lnTo>
                  <a:lnTo>
                    <a:pt x="391795" y="110515"/>
                  </a:lnTo>
                  <a:lnTo>
                    <a:pt x="344335" y="103289"/>
                  </a:lnTo>
                  <a:lnTo>
                    <a:pt x="59829" y="106768"/>
                  </a:lnTo>
                  <a:lnTo>
                    <a:pt x="56197" y="105257"/>
                  </a:lnTo>
                  <a:lnTo>
                    <a:pt x="342671" y="101981"/>
                  </a:lnTo>
                  <a:lnTo>
                    <a:pt x="342595" y="95034"/>
                  </a:lnTo>
                  <a:lnTo>
                    <a:pt x="76187" y="98082"/>
                  </a:lnTo>
                  <a:lnTo>
                    <a:pt x="116408" y="77089"/>
                  </a:lnTo>
                  <a:lnTo>
                    <a:pt x="146050" y="50165"/>
                  </a:lnTo>
                  <a:lnTo>
                    <a:pt x="165379" y="24980"/>
                  </a:lnTo>
                  <a:lnTo>
                    <a:pt x="174675" y="9232"/>
                  </a:lnTo>
                  <a:lnTo>
                    <a:pt x="271437" y="6946"/>
                  </a:lnTo>
                  <a:lnTo>
                    <a:pt x="271272" y="0"/>
                  </a:lnTo>
                  <a:lnTo>
                    <a:pt x="170268" y="2400"/>
                  </a:lnTo>
                  <a:lnTo>
                    <a:pt x="169354" y="4368"/>
                  </a:lnTo>
                  <a:lnTo>
                    <a:pt x="160934" y="19151"/>
                  </a:lnTo>
                  <a:lnTo>
                    <a:pt x="135940" y="50952"/>
                  </a:lnTo>
                  <a:lnTo>
                    <a:pt x="93802" y="83007"/>
                  </a:lnTo>
                  <a:lnTo>
                    <a:pt x="33972" y="98564"/>
                  </a:lnTo>
                  <a:lnTo>
                    <a:pt x="34036" y="102158"/>
                  </a:lnTo>
                  <a:lnTo>
                    <a:pt x="33464" y="105435"/>
                  </a:lnTo>
                  <a:lnTo>
                    <a:pt x="42227" y="107607"/>
                  </a:lnTo>
                  <a:lnTo>
                    <a:pt x="60985" y="115023"/>
                  </a:lnTo>
                  <a:lnTo>
                    <a:pt x="79629" y="129247"/>
                  </a:lnTo>
                  <a:lnTo>
                    <a:pt x="88087" y="151879"/>
                  </a:lnTo>
                  <a:lnTo>
                    <a:pt x="88087" y="216496"/>
                  </a:lnTo>
                  <a:lnTo>
                    <a:pt x="0" y="217068"/>
                  </a:lnTo>
                  <a:lnTo>
                    <a:pt x="50" y="224002"/>
                  </a:lnTo>
                  <a:lnTo>
                    <a:pt x="357670" y="221653"/>
                  </a:lnTo>
                  <a:lnTo>
                    <a:pt x="374688" y="223875"/>
                  </a:lnTo>
                  <a:lnTo>
                    <a:pt x="375285" y="200444"/>
                  </a:lnTo>
                  <a:lnTo>
                    <a:pt x="375335" y="179857"/>
                  </a:lnTo>
                  <a:lnTo>
                    <a:pt x="374840" y="155295"/>
                  </a:lnTo>
                  <a:lnTo>
                    <a:pt x="379158" y="136652"/>
                  </a:lnTo>
                  <a:lnTo>
                    <a:pt x="389763" y="125857"/>
                  </a:lnTo>
                  <a:lnTo>
                    <a:pt x="400812" y="120840"/>
                  </a:lnTo>
                  <a:lnTo>
                    <a:pt x="405879" y="119684"/>
                  </a:lnTo>
                  <a:lnTo>
                    <a:pt x="428561" y="123126"/>
                  </a:lnTo>
                  <a:close/>
                </a:path>
              </a:pathLst>
            </a:custGeom>
            <a:solidFill>
              <a:srgbClr val="FFFFFF"/>
            </a:solidFill>
          </p:spPr>
          <p:txBody>
            <a:bodyPr wrap="square" lIns="0" tIns="0" rIns="0" bIns="0" rtlCol="0"/>
            <a:lstStyle/>
            <a:p>
              <a:endParaRPr/>
            </a:p>
          </p:txBody>
        </p:sp>
      </p:grpSp>
      <p:sp>
        <p:nvSpPr>
          <p:cNvPr id="82" name="object 82"/>
          <p:cNvSpPr/>
          <p:nvPr/>
        </p:nvSpPr>
        <p:spPr>
          <a:xfrm>
            <a:off x="3863137" y="6114478"/>
            <a:ext cx="737235" cy="527050"/>
          </a:xfrm>
          <a:custGeom>
            <a:avLst/>
            <a:gdLst/>
            <a:ahLst/>
            <a:cxnLst/>
            <a:rect l="l" t="t" r="r" b="b"/>
            <a:pathLst>
              <a:path w="737235" h="527050">
                <a:moveTo>
                  <a:pt x="654710" y="48272"/>
                </a:moveTo>
                <a:lnTo>
                  <a:pt x="629196" y="45859"/>
                </a:lnTo>
                <a:lnTo>
                  <a:pt x="629196" y="876"/>
                </a:lnTo>
                <a:lnTo>
                  <a:pt x="622261" y="876"/>
                </a:lnTo>
                <a:lnTo>
                  <a:pt x="622261" y="45199"/>
                </a:lnTo>
                <a:lnTo>
                  <a:pt x="622261" y="52158"/>
                </a:lnTo>
                <a:lnTo>
                  <a:pt x="622261" y="74612"/>
                </a:lnTo>
                <a:lnTo>
                  <a:pt x="615467" y="74612"/>
                </a:lnTo>
                <a:lnTo>
                  <a:pt x="615467" y="51511"/>
                </a:lnTo>
                <a:lnTo>
                  <a:pt x="622261" y="52158"/>
                </a:lnTo>
                <a:lnTo>
                  <a:pt x="622261" y="45199"/>
                </a:lnTo>
                <a:lnTo>
                  <a:pt x="615467" y="44551"/>
                </a:lnTo>
                <a:lnTo>
                  <a:pt x="615467" y="3441"/>
                </a:lnTo>
                <a:lnTo>
                  <a:pt x="613079" y="3441"/>
                </a:lnTo>
                <a:lnTo>
                  <a:pt x="612571" y="228"/>
                </a:lnTo>
                <a:lnTo>
                  <a:pt x="608533" y="3035"/>
                </a:lnTo>
                <a:lnTo>
                  <a:pt x="608533" y="11099"/>
                </a:lnTo>
                <a:lnTo>
                  <a:pt x="608533" y="43891"/>
                </a:lnTo>
                <a:lnTo>
                  <a:pt x="608533" y="50850"/>
                </a:lnTo>
                <a:lnTo>
                  <a:pt x="608533" y="74612"/>
                </a:lnTo>
                <a:lnTo>
                  <a:pt x="598944" y="74612"/>
                </a:lnTo>
                <a:lnTo>
                  <a:pt x="598944" y="49936"/>
                </a:lnTo>
                <a:lnTo>
                  <a:pt x="608533" y="50850"/>
                </a:lnTo>
                <a:lnTo>
                  <a:pt x="608533" y="43891"/>
                </a:lnTo>
                <a:lnTo>
                  <a:pt x="599173" y="43027"/>
                </a:lnTo>
                <a:lnTo>
                  <a:pt x="599859" y="35509"/>
                </a:lnTo>
                <a:lnTo>
                  <a:pt x="602322" y="23279"/>
                </a:lnTo>
                <a:lnTo>
                  <a:pt x="606780" y="12458"/>
                </a:lnTo>
                <a:lnTo>
                  <a:pt x="608533" y="11099"/>
                </a:lnTo>
                <a:lnTo>
                  <a:pt x="608533" y="3035"/>
                </a:lnTo>
                <a:lnTo>
                  <a:pt x="601548" y="7861"/>
                </a:lnTo>
                <a:lnTo>
                  <a:pt x="598944" y="13881"/>
                </a:lnTo>
                <a:lnTo>
                  <a:pt x="598944" y="2082"/>
                </a:lnTo>
                <a:lnTo>
                  <a:pt x="592010" y="2082"/>
                </a:lnTo>
                <a:lnTo>
                  <a:pt x="592010" y="20485"/>
                </a:lnTo>
                <a:lnTo>
                  <a:pt x="592010" y="49517"/>
                </a:lnTo>
                <a:lnTo>
                  <a:pt x="592010" y="74612"/>
                </a:lnTo>
                <a:lnTo>
                  <a:pt x="573493" y="74612"/>
                </a:lnTo>
                <a:lnTo>
                  <a:pt x="573493" y="49517"/>
                </a:lnTo>
                <a:lnTo>
                  <a:pt x="592010" y="49517"/>
                </a:lnTo>
                <a:lnTo>
                  <a:pt x="592010" y="20485"/>
                </a:lnTo>
                <a:lnTo>
                  <a:pt x="591845" y="20231"/>
                </a:lnTo>
                <a:lnTo>
                  <a:pt x="591845" y="42583"/>
                </a:lnTo>
                <a:lnTo>
                  <a:pt x="573493" y="42583"/>
                </a:lnTo>
                <a:lnTo>
                  <a:pt x="573493" y="10591"/>
                </a:lnTo>
                <a:lnTo>
                  <a:pt x="579742" y="13589"/>
                </a:lnTo>
                <a:lnTo>
                  <a:pt x="586206" y="23698"/>
                </a:lnTo>
                <a:lnTo>
                  <a:pt x="590410" y="35737"/>
                </a:lnTo>
                <a:lnTo>
                  <a:pt x="591845" y="42583"/>
                </a:lnTo>
                <a:lnTo>
                  <a:pt x="591845" y="20231"/>
                </a:lnTo>
                <a:lnTo>
                  <a:pt x="584034" y="8001"/>
                </a:lnTo>
                <a:lnTo>
                  <a:pt x="573493" y="3949"/>
                </a:lnTo>
                <a:lnTo>
                  <a:pt x="573493" y="3441"/>
                </a:lnTo>
                <a:lnTo>
                  <a:pt x="572173" y="3441"/>
                </a:lnTo>
                <a:lnTo>
                  <a:pt x="569569" y="2438"/>
                </a:lnTo>
                <a:lnTo>
                  <a:pt x="569633" y="3441"/>
                </a:lnTo>
                <a:lnTo>
                  <a:pt x="566559" y="3441"/>
                </a:lnTo>
                <a:lnTo>
                  <a:pt x="566559" y="42583"/>
                </a:lnTo>
                <a:lnTo>
                  <a:pt x="566559" y="49517"/>
                </a:lnTo>
                <a:lnTo>
                  <a:pt x="566559" y="74612"/>
                </a:lnTo>
                <a:lnTo>
                  <a:pt x="545973" y="74612"/>
                </a:lnTo>
                <a:lnTo>
                  <a:pt x="545973" y="49517"/>
                </a:lnTo>
                <a:lnTo>
                  <a:pt x="566559" y="49517"/>
                </a:lnTo>
                <a:lnTo>
                  <a:pt x="566559" y="42583"/>
                </a:lnTo>
                <a:lnTo>
                  <a:pt x="545973" y="42583"/>
                </a:lnTo>
                <a:lnTo>
                  <a:pt x="545973" y="3441"/>
                </a:lnTo>
                <a:lnTo>
                  <a:pt x="539038" y="3441"/>
                </a:lnTo>
                <a:lnTo>
                  <a:pt x="539038" y="42583"/>
                </a:lnTo>
                <a:lnTo>
                  <a:pt x="539038" y="49517"/>
                </a:lnTo>
                <a:lnTo>
                  <a:pt x="539038" y="74612"/>
                </a:lnTo>
                <a:lnTo>
                  <a:pt x="517067" y="74612"/>
                </a:lnTo>
                <a:lnTo>
                  <a:pt x="517067" y="49517"/>
                </a:lnTo>
                <a:lnTo>
                  <a:pt x="539038" y="49517"/>
                </a:lnTo>
                <a:lnTo>
                  <a:pt x="539038" y="42583"/>
                </a:lnTo>
                <a:lnTo>
                  <a:pt x="517067" y="42583"/>
                </a:lnTo>
                <a:lnTo>
                  <a:pt x="517067" y="203"/>
                </a:lnTo>
                <a:lnTo>
                  <a:pt x="513816" y="0"/>
                </a:lnTo>
                <a:lnTo>
                  <a:pt x="510133" y="1231"/>
                </a:lnTo>
                <a:lnTo>
                  <a:pt x="510133" y="7035"/>
                </a:lnTo>
                <a:lnTo>
                  <a:pt x="510133" y="42583"/>
                </a:lnTo>
                <a:lnTo>
                  <a:pt x="510133" y="49517"/>
                </a:lnTo>
                <a:lnTo>
                  <a:pt x="510133" y="74612"/>
                </a:lnTo>
                <a:lnTo>
                  <a:pt x="485419" y="74612"/>
                </a:lnTo>
                <a:lnTo>
                  <a:pt x="485419" y="49517"/>
                </a:lnTo>
                <a:lnTo>
                  <a:pt x="510133" y="49517"/>
                </a:lnTo>
                <a:lnTo>
                  <a:pt x="510133" y="42583"/>
                </a:lnTo>
                <a:lnTo>
                  <a:pt x="486041" y="42583"/>
                </a:lnTo>
                <a:lnTo>
                  <a:pt x="487108" y="37909"/>
                </a:lnTo>
                <a:lnTo>
                  <a:pt x="491147" y="26022"/>
                </a:lnTo>
                <a:lnTo>
                  <a:pt x="498614" y="13716"/>
                </a:lnTo>
                <a:lnTo>
                  <a:pt x="510133" y="7035"/>
                </a:lnTo>
                <a:lnTo>
                  <a:pt x="510133" y="1231"/>
                </a:lnTo>
                <a:lnTo>
                  <a:pt x="496963" y="5626"/>
                </a:lnTo>
                <a:lnTo>
                  <a:pt x="486346" y="19812"/>
                </a:lnTo>
                <a:lnTo>
                  <a:pt x="485419" y="22275"/>
                </a:lnTo>
                <a:lnTo>
                  <a:pt x="485419" y="2070"/>
                </a:lnTo>
                <a:lnTo>
                  <a:pt x="478485" y="2070"/>
                </a:lnTo>
                <a:lnTo>
                  <a:pt x="478485" y="21920"/>
                </a:lnTo>
                <a:lnTo>
                  <a:pt x="478485" y="49517"/>
                </a:lnTo>
                <a:lnTo>
                  <a:pt x="478485" y="74612"/>
                </a:lnTo>
                <a:lnTo>
                  <a:pt x="457212" y="74612"/>
                </a:lnTo>
                <a:lnTo>
                  <a:pt x="457212" y="49517"/>
                </a:lnTo>
                <a:lnTo>
                  <a:pt x="478485" y="49517"/>
                </a:lnTo>
                <a:lnTo>
                  <a:pt x="478485" y="21920"/>
                </a:lnTo>
                <a:lnTo>
                  <a:pt x="478447" y="42583"/>
                </a:lnTo>
                <a:lnTo>
                  <a:pt x="457212" y="42583"/>
                </a:lnTo>
                <a:lnTo>
                  <a:pt x="457212" y="11353"/>
                </a:lnTo>
                <a:lnTo>
                  <a:pt x="465328" y="14998"/>
                </a:lnTo>
                <a:lnTo>
                  <a:pt x="473468" y="27457"/>
                </a:lnTo>
                <a:lnTo>
                  <a:pt x="477862" y="39992"/>
                </a:lnTo>
                <a:lnTo>
                  <a:pt x="478447" y="42583"/>
                </a:lnTo>
                <a:lnTo>
                  <a:pt x="478447" y="21869"/>
                </a:lnTo>
                <a:lnTo>
                  <a:pt x="468083" y="8013"/>
                </a:lnTo>
                <a:lnTo>
                  <a:pt x="457212" y="4432"/>
                </a:lnTo>
                <a:lnTo>
                  <a:pt x="457212" y="3441"/>
                </a:lnTo>
                <a:lnTo>
                  <a:pt x="454240" y="3441"/>
                </a:lnTo>
                <a:lnTo>
                  <a:pt x="451256" y="2451"/>
                </a:lnTo>
                <a:lnTo>
                  <a:pt x="451307" y="3441"/>
                </a:lnTo>
                <a:lnTo>
                  <a:pt x="450278" y="3441"/>
                </a:lnTo>
                <a:lnTo>
                  <a:pt x="450278" y="42583"/>
                </a:lnTo>
                <a:lnTo>
                  <a:pt x="450278" y="49517"/>
                </a:lnTo>
                <a:lnTo>
                  <a:pt x="450278" y="74612"/>
                </a:lnTo>
                <a:lnTo>
                  <a:pt x="431749" y="74612"/>
                </a:lnTo>
                <a:lnTo>
                  <a:pt x="431749" y="49517"/>
                </a:lnTo>
                <a:lnTo>
                  <a:pt x="450278" y="49517"/>
                </a:lnTo>
                <a:lnTo>
                  <a:pt x="450278" y="42583"/>
                </a:lnTo>
                <a:lnTo>
                  <a:pt x="431749" y="42583"/>
                </a:lnTo>
                <a:lnTo>
                  <a:pt x="431749" y="3441"/>
                </a:lnTo>
                <a:lnTo>
                  <a:pt x="424815" y="3441"/>
                </a:lnTo>
                <a:lnTo>
                  <a:pt x="424815" y="42583"/>
                </a:lnTo>
                <a:lnTo>
                  <a:pt x="424815" y="49517"/>
                </a:lnTo>
                <a:lnTo>
                  <a:pt x="424815" y="74612"/>
                </a:lnTo>
                <a:lnTo>
                  <a:pt x="404914" y="74612"/>
                </a:lnTo>
                <a:lnTo>
                  <a:pt x="404914" y="49517"/>
                </a:lnTo>
                <a:lnTo>
                  <a:pt x="424815" y="49517"/>
                </a:lnTo>
                <a:lnTo>
                  <a:pt x="424815" y="42583"/>
                </a:lnTo>
                <a:lnTo>
                  <a:pt x="404914" y="42583"/>
                </a:lnTo>
                <a:lnTo>
                  <a:pt x="404914" y="7378"/>
                </a:lnTo>
                <a:lnTo>
                  <a:pt x="405409" y="7162"/>
                </a:lnTo>
                <a:lnTo>
                  <a:pt x="405866" y="241"/>
                </a:lnTo>
                <a:lnTo>
                  <a:pt x="397979" y="3009"/>
                </a:lnTo>
                <a:lnTo>
                  <a:pt x="397979" y="10236"/>
                </a:lnTo>
                <a:lnTo>
                  <a:pt x="397979" y="42583"/>
                </a:lnTo>
                <a:lnTo>
                  <a:pt x="378599" y="42583"/>
                </a:lnTo>
                <a:lnTo>
                  <a:pt x="379298" y="39420"/>
                </a:lnTo>
                <a:lnTo>
                  <a:pt x="383857" y="25831"/>
                </a:lnTo>
                <a:lnTo>
                  <a:pt x="392328" y="12573"/>
                </a:lnTo>
                <a:lnTo>
                  <a:pt x="397979" y="10236"/>
                </a:lnTo>
                <a:lnTo>
                  <a:pt x="397979" y="3009"/>
                </a:lnTo>
                <a:lnTo>
                  <a:pt x="389013" y="6146"/>
                </a:lnTo>
                <a:lnTo>
                  <a:pt x="378383" y="21082"/>
                </a:lnTo>
                <a:lnTo>
                  <a:pt x="377393" y="23863"/>
                </a:lnTo>
                <a:lnTo>
                  <a:pt x="377393" y="5524"/>
                </a:lnTo>
                <a:lnTo>
                  <a:pt x="370459" y="5524"/>
                </a:lnTo>
                <a:lnTo>
                  <a:pt x="370459" y="49517"/>
                </a:lnTo>
                <a:lnTo>
                  <a:pt x="397979" y="49517"/>
                </a:lnTo>
                <a:lnTo>
                  <a:pt x="397979" y="74612"/>
                </a:lnTo>
                <a:lnTo>
                  <a:pt x="372541" y="74612"/>
                </a:lnTo>
                <a:lnTo>
                  <a:pt x="372541" y="79692"/>
                </a:lnTo>
                <a:lnTo>
                  <a:pt x="372541" y="82232"/>
                </a:lnTo>
                <a:lnTo>
                  <a:pt x="397979" y="82232"/>
                </a:lnTo>
                <a:lnTo>
                  <a:pt x="397979" y="114223"/>
                </a:lnTo>
                <a:lnTo>
                  <a:pt x="404914" y="114223"/>
                </a:lnTo>
                <a:lnTo>
                  <a:pt x="404914" y="82232"/>
                </a:lnTo>
                <a:lnTo>
                  <a:pt x="424815" y="82232"/>
                </a:lnTo>
                <a:lnTo>
                  <a:pt x="424815" y="114223"/>
                </a:lnTo>
                <a:lnTo>
                  <a:pt x="431749" y="114223"/>
                </a:lnTo>
                <a:lnTo>
                  <a:pt x="431749" y="82232"/>
                </a:lnTo>
                <a:lnTo>
                  <a:pt x="450278" y="82232"/>
                </a:lnTo>
                <a:lnTo>
                  <a:pt x="450278" y="114223"/>
                </a:lnTo>
                <a:lnTo>
                  <a:pt x="457212" y="114223"/>
                </a:lnTo>
                <a:lnTo>
                  <a:pt x="457212" y="82232"/>
                </a:lnTo>
                <a:lnTo>
                  <a:pt x="478485" y="82232"/>
                </a:lnTo>
                <a:lnTo>
                  <a:pt x="478485" y="113538"/>
                </a:lnTo>
                <a:lnTo>
                  <a:pt x="485419" y="113538"/>
                </a:lnTo>
                <a:lnTo>
                  <a:pt x="485419" y="82232"/>
                </a:lnTo>
                <a:lnTo>
                  <a:pt x="510133" y="82232"/>
                </a:lnTo>
                <a:lnTo>
                  <a:pt x="510133" y="114236"/>
                </a:lnTo>
                <a:lnTo>
                  <a:pt x="517067" y="114236"/>
                </a:lnTo>
                <a:lnTo>
                  <a:pt x="517067" y="82232"/>
                </a:lnTo>
                <a:lnTo>
                  <a:pt x="539038" y="82232"/>
                </a:lnTo>
                <a:lnTo>
                  <a:pt x="539038" y="114223"/>
                </a:lnTo>
                <a:lnTo>
                  <a:pt x="545973" y="114223"/>
                </a:lnTo>
                <a:lnTo>
                  <a:pt x="545973" y="82232"/>
                </a:lnTo>
                <a:lnTo>
                  <a:pt x="566559" y="82232"/>
                </a:lnTo>
                <a:lnTo>
                  <a:pt x="566559" y="114223"/>
                </a:lnTo>
                <a:lnTo>
                  <a:pt x="573493" y="114223"/>
                </a:lnTo>
                <a:lnTo>
                  <a:pt x="573493" y="82232"/>
                </a:lnTo>
                <a:lnTo>
                  <a:pt x="592010" y="82232"/>
                </a:lnTo>
                <a:lnTo>
                  <a:pt x="592010" y="112166"/>
                </a:lnTo>
                <a:lnTo>
                  <a:pt x="598944" y="112166"/>
                </a:lnTo>
                <a:lnTo>
                  <a:pt x="598944" y="82232"/>
                </a:lnTo>
                <a:lnTo>
                  <a:pt x="608533" y="82232"/>
                </a:lnTo>
                <a:lnTo>
                  <a:pt x="608533" y="114223"/>
                </a:lnTo>
                <a:lnTo>
                  <a:pt x="615467" y="114223"/>
                </a:lnTo>
                <a:lnTo>
                  <a:pt x="615467" y="82232"/>
                </a:lnTo>
                <a:lnTo>
                  <a:pt x="622261" y="82232"/>
                </a:lnTo>
                <a:lnTo>
                  <a:pt x="622261" y="112852"/>
                </a:lnTo>
                <a:lnTo>
                  <a:pt x="629196" y="112852"/>
                </a:lnTo>
                <a:lnTo>
                  <a:pt x="629196" y="86042"/>
                </a:lnTo>
                <a:lnTo>
                  <a:pt x="653846" y="86042"/>
                </a:lnTo>
                <a:lnTo>
                  <a:pt x="653846" y="82232"/>
                </a:lnTo>
                <a:lnTo>
                  <a:pt x="654075" y="82232"/>
                </a:lnTo>
                <a:lnTo>
                  <a:pt x="654075" y="79692"/>
                </a:lnTo>
                <a:lnTo>
                  <a:pt x="629196" y="79692"/>
                </a:lnTo>
                <a:lnTo>
                  <a:pt x="629196" y="52819"/>
                </a:lnTo>
                <a:lnTo>
                  <a:pt x="654050" y="55181"/>
                </a:lnTo>
                <a:lnTo>
                  <a:pt x="654710" y="48272"/>
                </a:lnTo>
                <a:close/>
              </a:path>
              <a:path w="737235" h="527050">
                <a:moveTo>
                  <a:pt x="657123" y="42570"/>
                </a:moveTo>
                <a:lnTo>
                  <a:pt x="656043" y="5422"/>
                </a:lnTo>
                <a:lnTo>
                  <a:pt x="649109" y="5626"/>
                </a:lnTo>
                <a:lnTo>
                  <a:pt x="650189" y="42773"/>
                </a:lnTo>
                <a:lnTo>
                  <a:pt x="657123" y="42570"/>
                </a:lnTo>
                <a:close/>
              </a:path>
              <a:path w="737235" h="527050">
                <a:moveTo>
                  <a:pt x="673455" y="112153"/>
                </a:moveTo>
                <a:lnTo>
                  <a:pt x="652818" y="110769"/>
                </a:lnTo>
                <a:lnTo>
                  <a:pt x="652360" y="117690"/>
                </a:lnTo>
                <a:lnTo>
                  <a:pt x="672998" y="119075"/>
                </a:lnTo>
                <a:lnTo>
                  <a:pt x="673455" y="112153"/>
                </a:lnTo>
                <a:close/>
              </a:path>
              <a:path w="737235" h="527050">
                <a:moveTo>
                  <a:pt x="678751" y="166370"/>
                </a:moveTo>
                <a:lnTo>
                  <a:pt x="645033" y="164134"/>
                </a:lnTo>
                <a:lnTo>
                  <a:pt x="645033" y="101193"/>
                </a:lnTo>
                <a:lnTo>
                  <a:pt x="638098" y="101193"/>
                </a:lnTo>
                <a:lnTo>
                  <a:pt x="638098" y="152742"/>
                </a:lnTo>
                <a:lnTo>
                  <a:pt x="607034" y="152882"/>
                </a:lnTo>
                <a:lnTo>
                  <a:pt x="607034" y="155765"/>
                </a:lnTo>
                <a:lnTo>
                  <a:pt x="606120" y="156438"/>
                </a:lnTo>
                <a:lnTo>
                  <a:pt x="603224" y="157467"/>
                </a:lnTo>
                <a:lnTo>
                  <a:pt x="594385" y="157467"/>
                </a:lnTo>
                <a:lnTo>
                  <a:pt x="591337" y="156210"/>
                </a:lnTo>
                <a:lnTo>
                  <a:pt x="590791" y="155562"/>
                </a:lnTo>
                <a:lnTo>
                  <a:pt x="591007" y="155917"/>
                </a:lnTo>
                <a:lnTo>
                  <a:pt x="591007" y="156337"/>
                </a:lnTo>
                <a:lnTo>
                  <a:pt x="587019" y="156337"/>
                </a:lnTo>
                <a:lnTo>
                  <a:pt x="587019" y="162839"/>
                </a:lnTo>
                <a:lnTo>
                  <a:pt x="561695" y="162839"/>
                </a:lnTo>
                <a:lnTo>
                  <a:pt x="561695" y="169773"/>
                </a:lnTo>
                <a:lnTo>
                  <a:pt x="561695" y="220624"/>
                </a:lnTo>
                <a:lnTo>
                  <a:pt x="543991" y="220624"/>
                </a:lnTo>
                <a:lnTo>
                  <a:pt x="543991" y="169773"/>
                </a:lnTo>
                <a:lnTo>
                  <a:pt x="561695" y="169773"/>
                </a:lnTo>
                <a:lnTo>
                  <a:pt x="561695" y="162839"/>
                </a:lnTo>
                <a:lnTo>
                  <a:pt x="537057" y="162839"/>
                </a:lnTo>
                <a:lnTo>
                  <a:pt x="537057" y="171907"/>
                </a:lnTo>
                <a:lnTo>
                  <a:pt x="537057" y="220624"/>
                </a:lnTo>
                <a:lnTo>
                  <a:pt x="518909" y="220624"/>
                </a:lnTo>
                <a:lnTo>
                  <a:pt x="518909" y="183946"/>
                </a:lnTo>
                <a:lnTo>
                  <a:pt x="537057" y="171907"/>
                </a:lnTo>
                <a:lnTo>
                  <a:pt x="537057" y="162839"/>
                </a:lnTo>
                <a:lnTo>
                  <a:pt x="527685" y="162839"/>
                </a:lnTo>
                <a:lnTo>
                  <a:pt x="527685" y="169773"/>
                </a:lnTo>
                <a:lnTo>
                  <a:pt x="511975" y="180200"/>
                </a:lnTo>
                <a:lnTo>
                  <a:pt x="511975" y="188531"/>
                </a:lnTo>
                <a:lnTo>
                  <a:pt x="511975" y="220624"/>
                </a:lnTo>
                <a:lnTo>
                  <a:pt x="463550" y="220624"/>
                </a:lnTo>
                <a:lnTo>
                  <a:pt x="511975" y="188531"/>
                </a:lnTo>
                <a:lnTo>
                  <a:pt x="511975" y="180200"/>
                </a:lnTo>
                <a:lnTo>
                  <a:pt x="459270" y="215138"/>
                </a:lnTo>
                <a:lnTo>
                  <a:pt x="459270" y="199631"/>
                </a:lnTo>
                <a:lnTo>
                  <a:pt x="505002" y="169811"/>
                </a:lnTo>
                <a:lnTo>
                  <a:pt x="527685" y="169773"/>
                </a:lnTo>
                <a:lnTo>
                  <a:pt x="527685" y="162839"/>
                </a:lnTo>
                <a:lnTo>
                  <a:pt x="492353" y="162839"/>
                </a:lnTo>
                <a:lnTo>
                  <a:pt x="492353" y="169773"/>
                </a:lnTo>
                <a:lnTo>
                  <a:pt x="486791" y="173418"/>
                </a:lnTo>
                <a:lnTo>
                  <a:pt x="486791" y="169773"/>
                </a:lnTo>
                <a:lnTo>
                  <a:pt x="492353" y="169773"/>
                </a:lnTo>
                <a:lnTo>
                  <a:pt x="492353" y="162839"/>
                </a:lnTo>
                <a:lnTo>
                  <a:pt x="479856" y="162839"/>
                </a:lnTo>
                <a:lnTo>
                  <a:pt x="479856" y="169773"/>
                </a:lnTo>
                <a:lnTo>
                  <a:pt x="479856" y="177939"/>
                </a:lnTo>
                <a:lnTo>
                  <a:pt x="478434" y="178866"/>
                </a:lnTo>
                <a:lnTo>
                  <a:pt x="478434" y="169773"/>
                </a:lnTo>
                <a:lnTo>
                  <a:pt x="479856" y="169773"/>
                </a:lnTo>
                <a:lnTo>
                  <a:pt x="479856" y="162839"/>
                </a:lnTo>
                <a:lnTo>
                  <a:pt x="471500" y="162839"/>
                </a:lnTo>
                <a:lnTo>
                  <a:pt x="471500" y="169773"/>
                </a:lnTo>
                <a:lnTo>
                  <a:pt x="471500" y="183388"/>
                </a:lnTo>
                <a:lnTo>
                  <a:pt x="468312" y="185458"/>
                </a:lnTo>
                <a:lnTo>
                  <a:pt x="468312" y="169773"/>
                </a:lnTo>
                <a:lnTo>
                  <a:pt x="471500" y="169773"/>
                </a:lnTo>
                <a:lnTo>
                  <a:pt x="471500" y="162839"/>
                </a:lnTo>
                <a:lnTo>
                  <a:pt x="464235" y="162839"/>
                </a:lnTo>
                <a:lnTo>
                  <a:pt x="467614" y="160223"/>
                </a:lnTo>
                <a:lnTo>
                  <a:pt x="584073" y="160362"/>
                </a:lnTo>
                <a:lnTo>
                  <a:pt x="584073" y="161874"/>
                </a:lnTo>
                <a:lnTo>
                  <a:pt x="587019" y="162839"/>
                </a:lnTo>
                <a:lnTo>
                  <a:pt x="587019" y="156337"/>
                </a:lnTo>
                <a:lnTo>
                  <a:pt x="586524" y="156337"/>
                </a:lnTo>
                <a:lnTo>
                  <a:pt x="586536" y="153428"/>
                </a:lnTo>
                <a:lnTo>
                  <a:pt x="475957" y="153200"/>
                </a:lnTo>
                <a:lnTo>
                  <a:pt x="477456" y="151942"/>
                </a:lnTo>
                <a:lnTo>
                  <a:pt x="476008" y="143256"/>
                </a:lnTo>
                <a:lnTo>
                  <a:pt x="472859" y="132943"/>
                </a:lnTo>
                <a:lnTo>
                  <a:pt x="471627" y="127965"/>
                </a:lnTo>
                <a:lnTo>
                  <a:pt x="471347" y="126860"/>
                </a:lnTo>
                <a:lnTo>
                  <a:pt x="474764" y="124574"/>
                </a:lnTo>
                <a:lnTo>
                  <a:pt x="473125" y="121881"/>
                </a:lnTo>
                <a:lnTo>
                  <a:pt x="471157" y="118656"/>
                </a:lnTo>
                <a:lnTo>
                  <a:pt x="469722" y="119443"/>
                </a:lnTo>
                <a:lnTo>
                  <a:pt x="469722" y="147701"/>
                </a:lnTo>
                <a:lnTo>
                  <a:pt x="465899" y="152527"/>
                </a:lnTo>
                <a:lnTo>
                  <a:pt x="461378" y="156260"/>
                </a:lnTo>
                <a:lnTo>
                  <a:pt x="461378" y="169773"/>
                </a:lnTo>
                <a:lnTo>
                  <a:pt x="461378" y="189979"/>
                </a:lnTo>
                <a:lnTo>
                  <a:pt x="459270" y="191350"/>
                </a:lnTo>
                <a:lnTo>
                  <a:pt x="459270" y="169773"/>
                </a:lnTo>
                <a:lnTo>
                  <a:pt x="461378" y="169773"/>
                </a:lnTo>
                <a:lnTo>
                  <a:pt x="461378" y="156260"/>
                </a:lnTo>
                <a:lnTo>
                  <a:pt x="461213" y="156387"/>
                </a:lnTo>
                <a:lnTo>
                  <a:pt x="452335" y="156387"/>
                </a:lnTo>
                <a:lnTo>
                  <a:pt x="452335" y="169773"/>
                </a:lnTo>
                <a:lnTo>
                  <a:pt x="452335" y="266268"/>
                </a:lnTo>
                <a:lnTo>
                  <a:pt x="394690" y="266268"/>
                </a:lnTo>
                <a:lnTo>
                  <a:pt x="452335" y="228066"/>
                </a:lnTo>
                <a:lnTo>
                  <a:pt x="452335" y="219735"/>
                </a:lnTo>
                <a:lnTo>
                  <a:pt x="386461" y="263398"/>
                </a:lnTo>
                <a:lnTo>
                  <a:pt x="386461" y="247103"/>
                </a:lnTo>
                <a:lnTo>
                  <a:pt x="452335" y="204152"/>
                </a:lnTo>
                <a:lnTo>
                  <a:pt x="452335" y="195872"/>
                </a:lnTo>
                <a:lnTo>
                  <a:pt x="451154" y="196646"/>
                </a:lnTo>
                <a:lnTo>
                  <a:pt x="451154" y="169773"/>
                </a:lnTo>
                <a:lnTo>
                  <a:pt x="452335" y="169773"/>
                </a:lnTo>
                <a:lnTo>
                  <a:pt x="452335" y="156387"/>
                </a:lnTo>
                <a:lnTo>
                  <a:pt x="451091" y="156387"/>
                </a:lnTo>
                <a:lnTo>
                  <a:pt x="448056" y="153898"/>
                </a:lnTo>
                <a:lnTo>
                  <a:pt x="448056" y="162839"/>
                </a:lnTo>
                <a:lnTo>
                  <a:pt x="444220" y="162839"/>
                </a:lnTo>
                <a:lnTo>
                  <a:pt x="444220" y="169773"/>
                </a:lnTo>
                <a:lnTo>
                  <a:pt x="444220" y="201180"/>
                </a:lnTo>
                <a:lnTo>
                  <a:pt x="441909" y="202679"/>
                </a:lnTo>
                <a:lnTo>
                  <a:pt x="441909" y="170561"/>
                </a:lnTo>
                <a:lnTo>
                  <a:pt x="443052" y="169773"/>
                </a:lnTo>
                <a:lnTo>
                  <a:pt x="444220" y="169773"/>
                </a:lnTo>
                <a:lnTo>
                  <a:pt x="444220" y="162839"/>
                </a:lnTo>
                <a:lnTo>
                  <a:pt x="434975" y="162839"/>
                </a:lnTo>
                <a:lnTo>
                  <a:pt x="434975" y="175260"/>
                </a:lnTo>
                <a:lnTo>
                  <a:pt x="434975" y="207213"/>
                </a:lnTo>
                <a:lnTo>
                  <a:pt x="432231" y="208991"/>
                </a:lnTo>
                <a:lnTo>
                  <a:pt x="432231" y="177114"/>
                </a:lnTo>
                <a:lnTo>
                  <a:pt x="434975" y="175260"/>
                </a:lnTo>
                <a:lnTo>
                  <a:pt x="434975" y="162839"/>
                </a:lnTo>
                <a:lnTo>
                  <a:pt x="430657" y="162839"/>
                </a:lnTo>
                <a:lnTo>
                  <a:pt x="430657" y="169773"/>
                </a:lnTo>
                <a:lnTo>
                  <a:pt x="425297" y="173405"/>
                </a:lnTo>
                <a:lnTo>
                  <a:pt x="425297" y="181813"/>
                </a:lnTo>
                <a:lnTo>
                  <a:pt x="425297" y="213525"/>
                </a:lnTo>
                <a:lnTo>
                  <a:pt x="421678" y="215874"/>
                </a:lnTo>
                <a:lnTo>
                  <a:pt x="421678" y="184264"/>
                </a:lnTo>
                <a:lnTo>
                  <a:pt x="425297" y="181813"/>
                </a:lnTo>
                <a:lnTo>
                  <a:pt x="425297" y="173405"/>
                </a:lnTo>
                <a:lnTo>
                  <a:pt x="414743" y="180568"/>
                </a:lnTo>
                <a:lnTo>
                  <a:pt x="414743" y="188963"/>
                </a:lnTo>
                <a:lnTo>
                  <a:pt x="414743" y="220395"/>
                </a:lnTo>
                <a:lnTo>
                  <a:pt x="411111" y="222758"/>
                </a:lnTo>
                <a:lnTo>
                  <a:pt x="411111" y="191414"/>
                </a:lnTo>
                <a:lnTo>
                  <a:pt x="414743" y="188963"/>
                </a:lnTo>
                <a:lnTo>
                  <a:pt x="414743" y="180568"/>
                </a:lnTo>
                <a:lnTo>
                  <a:pt x="404177" y="187718"/>
                </a:lnTo>
                <a:lnTo>
                  <a:pt x="404177" y="196113"/>
                </a:lnTo>
                <a:lnTo>
                  <a:pt x="404177" y="227279"/>
                </a:lnTo>
                <a:lnTo>
                  <a:pt x="398792" y="230784"/>
                </a:lnTo>
                <a:lnTo>
                  <a:pt x="398792" y="199758"/>
                </a:lnTo>
                <a:lnTo>
                  <a:pt x="404177" y="196113"/>
                </a:lnTo>
                <a:lnTo>
                  <a:pt x="404177" y="187718"/>
                </a:lnTo>
                <a:lnTo>
                  <a:pt x="391858" y="196075"/>
                </a:lnTo>
                <a:lnTo>
                  <a:pt x="391858" y="204457"/>
                </a:lnTo>
                <a:lnTo>
                  <a:pt x="391858" y="235305"/>
                </a:lnTo>
                <a:lnTo>
                  <a:pt x="386918" y="238518"/>
                </a:lnTo>
                <a:lnTo>
                  <a:pt x="386918" y="207797"/>
                </a:lnTo>
                <a:lnTo>
                  <a:pt x="391858" y="204457"/>
                </a:lnTo>
                <a:lnTo>
                  <a:pt x="391858" y="196075"/>
                </a:lnTo>
                <a:lnTo>
                  <a:pt x="379984" y="204114"/>
                </a:lnTo>
                <a:lnTo>
                  <a:pt x="379984" y="212496"/>
                </a:lnTo>
                <a:lnTo>
                  <a:pt x="379984" y="243192"/>
                </a:lnTo>
                <a:lnTo>
                  <a:pt x="379526" y="244043"/>
                </a:lnTo>
                <a:lnTo>
                  <a:pt x="379526" y="266268"/>
                </a:lnTo>
                <a:lnTo>
                  <a:pt x="377672" y="266268"/>
                </a:lnTo>
                <a:lnTo>
                  <a:pt x="377672" y="214058"/>
                </a:lnTo>
                <a:lnTo>
                  <a:pt x="379984" y="212496"/>
                </a:lnTo>
                <a:lnTo>
                  <a:pt x="379984" y="204114"/>
                </a:lnTo>
                <a:lnTo>
                  <a:pt x="370738" y="210375"/>
                </a:lnTo>
                <a:lnTo>
                  <a:pt x="370738" y="266268"/>
                </a:lnTo>
                <a:lnTo>
                  <a:pt x="344563" y="266268"/>
                </a:lnTo>
                <a:lnTo>
                  <a:pt x="344563" y="250393"/>
                </a:lnTo>
                <a:lnTo>
                  <a:pt x="344360" y="250393"/>
                </a:lnTo>
                <a:lnTo>
                  <a:pt x="344614" y="247992"/>
                </a:lnTo>
                <a:lnTo>
                  <a:pt x="345668" y="169773"/>
                </a:lnTo>
                <a:lnTo>
                  <a:pt x="430657" y="169773"/>
                </a:lnTo>
                <a:lnTo>
                  <a:pt x="430657" y="162839"/>
                </a:lnTo>
                <a:lnTo>
                  <a:pt x="312966" y="162839"/>
                </a:lnTo>
                <a:lnTo>
                  <a:pt x="315353" y="159804"/>
                </a:lnTo>
                <a:lnTo>
                  <a:pt x="444500" y="160070"/>
                </a:lnTo>
                <a:lnTo>
                  <a:pt x="444690" y="160223"/>
                </a:lnTo>
                <a:lnTo>
                  <a:pt x="448056" y="162839"/>
                </a:lnTo>
                <a:lnTo>
                  <a:pt x="448056" y="153898"/>
                </a:lnTo>
                <a:lnTo>
                  <a:pt x="446405" y="152527"/>
                </a:lnTo>
                <a:lnTo>
                  <a:pt x="442582" y="147701"/>
                </a:lnTo>
                <a:lnTo>
                  <a:pt x="443064" y="144856"/>
                </a:lnTo>
                <a:lnTo>
                  <a:pt x="446811" y="132575"/>
                </a:lnTo>
                <a:lnTo>
                  <a:pt x="446481" y="127965"/>
                </a:lnTo>
                <a:lnTo>
                  <a:pt x="449453" y="128663"/>
                </a:lnTo>
                <a:lnTo>
                  <a:pt x="452691" y="129070"/>
                </a:lnTo>
                <a:lnTo>
                  <a:pt x="456095" y="128701"/>
                </a:lnTo>
                <a:lnTo>
                  <a:pt x="455790" y="128651"/>
                </a:lnTo>
                <a:lnTo>
                  <a:pt x="456196" y="128689"/>
                </a:lnTo>
                <a:lnTo>
                  <a:pt x="456565" y="128651"/>
                </a:lnTo>
                <a:lnTo>
                  <a:pt x="457009" y="128574"/>
                </a:lnTo>
                <a:lnTo>
                  <a:pt x="458724" y="128346"/>
                </a:lnTo>
                <a:lnTo>
                  <a:pt x="458635" y="128841"/>
                </a:lnTo>
                <a:lnTo>
                  <a:pt x="461264" y="128841"/>
                </a:lnTo>
                <a:lnTo>
                  <a:pt x="463638" y="128485"/>
                </a:lnTo>
                <a:lnTo>
                  <a:pt x="464235" y="128346"/>
                </a:lnTo>
                <a:lnTo>
                  <a:pt x="465823" y="127965"/>
                </a:lnTo>
                <a:lnTo>
                  <a:pt x="465493" y="132575"/>
                </a:lnTo>
                <a:lnTo>
                  <a:pt x="469239" y="144856"/>
                </a:lnTo>
                <a:lnTo>
                  <a:pt x="469722" y="147701"/>
                </a:lnTo>
                <a:lnTo>
                  <a:pt x="469722" y="119443"/>
                </a:lnTo>
                <a:lnTo>
                  <a:pt x="465696" y="121615"/>
                </a:lnTo>
                <a:lnTo>
                  <a:pt x="459955" y="121881"/>
                </a:lnTo>
                <a:lnTo>
                  <a:pt x="459676" y="121881"/>
                </a:lnTo>
                <a:lnTo>
                  <a:pt x="459663" y="121704"/>
                </a:lnTo>
                <a:lnTo>
                  <a:pt x="459613" y="121170"/>
                </a:lnTo>
                <a:lnTo>
                  <a:pt x="456120" y="121704"/>
                </a:lnTo>
                <a:lnTo>
                  <a:pt x="452335" y="121208"/>
                </a:lnTo>
                <a:lnTo>
                  <a:pt x="452335" y="121869"/>
                </a:lnTo>
                <a:lnTo>
                  <a:pt x="446430" y="121526"/>
                </a:lnTo>
                <a:lnTo>
                  <a:pt x="441147" y="118656"/>
                </a:lnTo>
                <a:lnTo>
                  <a:pt x="437540" y="124574"/>
                </a:lnTo>
                <a:lnTo>
                  <a:pt x="440956" y="126860"/>
                </a:lnTo>
                <a:lnTo>
                  <a:pt x="439445" y="132943"/>
                </a:lnTo>
                <a:lnTo>
                  <a:pt x="436295" y="143256"/>
                </a:lnTo>
                <a:lnTo>
                  <a:pt x="434848" y="151942"/>
                </a:lnTo>
                <a:lnTo>
                  <a:pt x="436232" y="153123"/>
                </a:lnTo>
                <a:lnTo>
                  <a:pt x="309638" y="152857"/>
                </a:lnTo>
                <a:lnTo>
                  <a:pt x="309638" y="155765"/>
                </a:lnTo>
                <a:lnTo>
                  <a:pt x="308724" y="156438"/>
                </a:lnTo>
                <a:lnTo>
                  <a:pt x="305828" y="157467"/>
                </a:lnTo>
                <a:lnTo>
                  <a:pt x="297421" y="157467"/>
                </a:lnTo>
                <a:lnTo>
                  <a:pt x="294525" y="156438"/>
                </a:lnTo>
                <a:lnTo>
                  <a:pt x="293611" y="155765"/>
                </a:lnTo>
                <a:lnTo>
                  <a:pt x="293611" y="152908"/>
                </a:lnTo>
                <a:lnTo>
                  <a:pt x="290245" y="152869"/>
                </a:lnTo>
                <a:lnTo>
                  <a:pt x="290245" y="162839"/>
                </a:lnTo>
                <a:lnTo>
                  <a:pt x="285419" y="162839"/>
                </a:lnTo>
                <a:lnTo>
                  <a:pt x="285419" y="159740"/>
                </a:lnTo>
                <a:lnTo>
                  <a:pt x="287870" y="159766"/>
                </a:lnTo>
                <a:lnTo>
                  <a:pt x="290245" y="162839"/>
                </a:lnTo>
                <a:lnTo>
                  <a:pt x="290245" y="152869"/>
                </a:lnTo>
                <a:lnTo>
                  <a:pt x="285419" y="152793"/>
                </a:lnTo>
                <a:lnTo>
                  <a:pt x="285419" y="101193"/>
                </a:lnTo>
                <a:lnTo>
                  <a:pt x="278485" y="101193"/>
                </a:lnTo>
                <a:lnTo>
                  <a:pt x="278485" y="220281"/>
                </a:lnTo>
                <a:lnTo>
                  <a:pt x="285419" y="220281"/>
                </a:lnTo>
                <a:lnTo>
                  <a:pt x="285419" y="169773"/>
                </a:lnTo>
                <a:lnTo>
                  <a:pt x="293687" y="169773"/>
                </a:lnTo>
                <a:lnTo>
                  <a:pt x="293687" y="163791"/>
                </a:lnTo>
                <a:lnTo>
                  <a:pt x="296125" y="164401"/>
                </a:lnTo>
                <a:lnTo>
                  <a:pt x="301625" y="164401"/>
                </a:lnTo>
                <a:lnTo>
                  <a:pt x="307098" y="164401"/>
                </a:lnTo>
                <a:lnTo>
                  <a:pt x="310210" y="163626"/>
                </a:lnTo>
                <a:lnTo>
                  <a:pt x="310210" y="169773"/>
                </a:lnTo>
                <a:lnTo>
                  <a:pt x="338734" y="169773"/>
                </a:lnTo>
                <a:lnTo>
                  <a:pt x="337629" y="250355"/>
                </a:lnTo>
                <a:lnTo>
                  <a:pt x="338302" y="250393"/>
                </a:lnTo>
                <a:lnTo>
                  <a:pt x="337616" y="250393"/>
                </a:lnTo>
                <a:lnTo>
                  <a:pt x="337616" y="269074"/>
                </a:lnTo>
                <a:lnTo>
                  <a:pt x="330911" y="273837"/>
                </a:lnTo>
                <a:lnTo>
                  <a:pt x="327367" y="273837"/>
                </a:lnTo>
                <a:lnTo>
                  <a:pt x="318604" y="278422"/>
                </a:lnTo>
                <a:lnTo>
                  <a:pt x="318604" y="282028"/>
                </a:lnTo>
                <a:lnTo>
                  <a:pt x="316280" y="282028"/>
                </a:lnTo>
                <a:lnTo>
                  <a:pt x="309829" y="286639"/>
                </a:lnTo>
                <a:lnTo>
                  <a:pt x="309829" y="290804"/>
                </a:lnTo>
                <a:lnTo>
                  <a:pt x="305320" y="290804"/>
                </a:lnTo>
                <a:lnTo>
                  <a:pt x="295490" y="296697"/>
                </a:lnTo>
                <a:lnTo>
                  <a:pt x="295490" y="301929"/>
                </a:lnTo>
                <a:lnTo>
                  <a:pt x="289928" y="301929"/>
                </a:lnTo>
                <a:lnTo>
                  <a:pt x="271208" y="320357"/>
                </a:lnTo>
                <a:lnTo>
                  <a:pt x="261848" y="320357"/>
                </a:lnTo>
                <a:lnTo>
                  <a:pt x="261848" y="325628"/>
                </a:lnTo>
                <a:lnTo>
                  <a:pt x="254317" y="325628"/>
                </a:lnTo>
                <a:lnTo>
                  <a:pt x="235813" y="342480"/>
                </a:lnTo>
                <a:lnTo>
                  <a:pt x="235813" y="349618"/>
                </a:lnTo>
                <a:lnTo>
                  <a:pt x="222059" y="349618"/>
                </a:lnTo>
                <a:lnTo>
                  <a:pt x="222059" y="353707"/>
                </a:lnTo>
                <a:lnTo>
                  <a:pt x="215620" y="353707"/>
                </a:lnTo>
                <a:lnTo>
                  <a:pt x="215620" y="359270"/>
                </a:lnTo>
                <a:lnTo>
                  <a:pt x="207137" y="359270"/>
                </a:lnTo>
                <a:lnTo>
                  <a:pt x="207137" y="363956"/>
                </a:lnTo>
                <a:lnTo>
                  <a:pt x="196608" y="363956"/>
                </a:lnTo>
                <a:lnTo>
                  <a:pt x="196608" y="380339"/>
                </a:lnTo>
                <a:lnTo>
                  <a:pt x="178168" y="380339"/>
                </a:lnTo>
                <a:lnTo>
                  <a:pt x="178168" y="386473"/>
                </a:lnTo>
                <a:lnTo>
                  <a:pt x="169164" y="386473"/>
                </a:lnTo>
                <a:lnTo>
                  <a:pt x="160324" y="392506"/>
                </a:lnTo>
                <a:lnTo>
                  <a:pt x="160324" y="400227"/>
                </a:lnTo>
                <a:lnTo>
                  <a:pt x="150380" y="400227"/>
                </a:lnTo>
                <a:lnTo>
                  <a:pt x="150380" y="409295"/>
                </a:lnTo>
                <a:lnTo>
                  <a:pt x="139547" y="409295"/>
                </a:lnTo>
                <a:lnTo>
                  <a:pt x="139547" y="425386"/>
                </a:lnTo>
                <a:lnTo>
                  <a:pt x="115849" y="425386"/>
                </a:lnTo>
                <a:lnTo>
                  <a:pt x="115849" y="434174"/>
                </a:lnTo>
                <a:lnTo>
                  <a:pt x="101511" y="434174"/>
                </a:lnTo>
                <a:lnTo>
                  <a:pt x="101511" y="445579"/>
                </a:lnTo>
                <a:lnTo>
                  <a:pt x="84251" y="445579"/>
                </a:lnTo>
                <a:lnTo>
                  <a:pt x="84251" y="457276"/>
                </a:lnTo>
                <a:lnTo>
                  <a:pt x="68160" y="457276"/>
                </a:lnTo>
                <a:lnTo>
                  <a:pt x="68160" y="469861"/>
                </a:lnTo>
                <a:lnTo>
                  <a:pt x="50609" y="469861"/>
                </a:lnTo>
                <a:lnTo>
                  <a:pt x="50609" y="481863"/>
                </a:lnTo>
                <a:lnTo>
                  <a:pt x="45643" y="481863"/>
                </a:lnTo>
                <a:lnTo>
                  <a:pt x="45643" y="497954"/>
                </a:lnTo>
                <a:lnTo>
                  <a:pt x="6134" y="497954"/>
                </a:lnTo>
                <a:lnTo>
                  <a:pt x="6134" y="515213"/>
                </a:lnTo>
                <a:lnTo>
                  <a:pt x="0" y="515213"/>
                </a:lnTo>
                <a:lnTo>
                  <a:pt x="0" y="526580"/>
                </a:lnTo>
                <a:lnTo>
                  <a:pt x="6934" y="526580"/>
                </a:lnTo>
                <a:lnTo>
                  <a:pt x="6934" y="522147"/>
                </a:lnTo>
                <a:lnTo>
                  <a:pt x="13081" y="522147"/>
                </a:lnTo>
                <a:lnTo>
                  <a:pt x="13081" y="504888"/>
                </a:lnTo>
                <a:lnTo>
                  <a:pt x="52578" y="504888"/>
                </a:lnTo>
                <a:lnTo>
                  <a:pt x="52578" y="488797"/>
                </a:lnTo>
                <a:lnTo>
                  <a:pt x="57543" y="488797"/>
                </a:lnTo>
                <a:lnTo>
                  <a:pt x="57543" y="476808"/>
                </a:lnTo>
                <a:lnTo>
                  <a:pt x="75107" y="476808"/>
                </a:lnTo>
                <a:lnTo>
                  <a:pt x="75107" y="464223"/>
                </a:lnTo>
                <a:lnTo>
                  <a:pt x="91198" y="464223"/>
                </a:lnTo>
                <a:lnTo>
                  <a:pt x="91198" y="452513"/>
                </a:lnTo>
                <a:lnTo>
                  <a:pt x="108458" y="452513"/>
                </a:lnTo>
                <a:lnTo>
                  <a:pt x="108458" y="441109"/>
                </a:lnTo>
                <a:lnTo>
                  <a:pt x="122796" y="441109"/>
                </a:lnTo>
                <a:lnTo>
                  <a:pt x="122796" y="432320"/>
                </a:lnTo>
                <a:lnTo>
                  <a:pt x="146494" y="432320"/>
                </a:lnTo>
                <a:lnTo>
                  <a:pt x="146494" y="416242"/>
                </a:lnTo>
                <a:lnTo>
                  <a:pt x="157314" y="416242"/>
                </a:lnTo>
                <a:lnTo>
                  <a:pt x="157314" y="407162"/>
                </a:lnTo>
                <a:lnTo>
                  <a:pt x="167259" y="407162"/>
                </a:lnTo>
                <a:lnTo>
                  <a:pt x="167259" y="396176"/>
                </a:lnTo>
                <a:lnTo>
                  <a:pt x="171297" y="393420"/>
                </a:lnTo>
                <a:lnTo>
                  <a:pt x="185102" y="393420"/>
                </a:lnTo>
                <a:lnTo>
                  <a:pt x="185102" y="387273"/>
                </a:lnTo>
                <a:lnTo>
                  <a:pt x="203542" y="387273"/>
                </a:lnTo>
                <a:lnTo>
                  <a:pt x="203542" y="370890"/>
                </a:lnTo>
                <a:lnTo>
                  <a:pt x="214071" y="370890"/>
                </a:lnTo>
                <a:lnTo>
                  <a:pt x="214071" y="366204"/>
                </a:lnTo>
                <a:lnTo>
                  <a:pt x="222554" y="366204"/>
                </a:lnTo>
                <a:lnTo>
                  <a:pt x="222554" y="360654"/>
                </a:lnTo>
                <a:lnTo>
                  <a:pt x="228993" y="360654"/>
                </a:lnTo>
                <a:lnTo>
                  <a:pt x="228993" y="356552"/>
                </a:lnTo>
                <a:lnTo>
                  <a:pt x="242747" y="356552"/>
                </a:lnTo>
                <a:lnTo>
                  <a:pt x="242747" y="345541"/>
                </a:lnTo>
                <a:lnTo>
                  <a:pt x="257009" y="332562"/>
                </a:lnTo>
                <a:lnTo>
                  <a:pt x="268782" y="332562"/>
                </a:lnTo>
                <a:lnTo>
                  <a:pt x="268782" y="327291"/>
                </a:lnTo>
                <a:lnTo>
                  <a:pt x="274053" y="327291"/>
                </a:lnTo>
                <a:lnTo>
                  <a:pt x="292773" y="308864"/>
                </a:lnTo>
                <a:lnTo>
                  <a:pt x="302425" y="308864"/>
                </a:lnTo>
                <a:lnTo>
                  <a:pt x="302425" y="300634"/>
                </a:lnTo>
                <a:lnTo>
                  <a:pt x="307238" y="297751"/>
                </a:lnTo>
                <a:lnTo>
                  <a:pt x="316763" y="297751"/>
                </a:lnTo>
                <a:lnTo>
                  <a:pt x="316763" y="290207"/>
                </a:lnTo>
                <a:lnTo>
                  <a:pt x="318503" y="288963"/>
                </a:lnTo>
                <a:lnTo>
                  <a:pt x="325539" y="288963"/>
                </a:lnTo>
                <a:lnTo>
                  <a:pt x="325539" y="282625"/>
                </a:lnTo>
                <a:lnTo>
                  <a:pt x="329069" y="280771"/>
                </a:lnTo>
                <a:lnTo>
                  <a:pt x="333133" y="280771"/>
                </a:lnTo>
                <a:lnTo>
                  <a:pt x="343789" y="273202"/>
                </a:lnTo>
                <a:lnTo>
                  <a:pt x="381965" y="273202"/>
                </a:lnTo>
                <a:lnTo>
                  <a:pt x="382993" y="273329"/>
                </a:lnTo>
                <a:lnTo>
                  <a:pt x="383882" y="273202"/>
                </a:lnTo>
                <a:lnTo>
                  <a:pt x="559841" y="273202"/>
                </a:lnTo>
                <a:lnTo>
                  <a:pt x="559841" y="266268"/>
                </a:lnTo>
                <a:lnTo>
                  <a:pt x="459270" y="266268"/>
                </a:lnTo>
                <a:lnTo>
                  <a:pt x="459270" y="227558"/>
                </a:lnTo>
                <a:lnTo>
                  <a:pt x="586282" y="227558"/>
                </a:lnTo>
                <a:lnTo>
                  <a:pt x="586282" y="220624"/>
                </a:lnTo>
                <a:lnTo>
                  <a:pt x="568629" y="220624"/>
                </a:lnTo>
                <a:lnTo>
                  <a:pt x="568629" y="169773"/>
                </a:lnTo>
                <a:lnTo>
                  <a:pt x="591121" y="169773"/>
                </a:lnTo>
                <a:lnTo>
                  <a:pt x="591121" y="164185"/>
                </a:lnTo>
                <a:lnTo>
                  <a:pt x="591820" y="164401"/>
                </a:lnTo>
                <a:lnTo>
                  <a:pt x="599020" y="164401"/>
                </a:lnTo>
                <a:lnTo>
                  <a:pt x="604507" y="164401"/>
                </a:lnTo>
                <a:lnTo>
                  <a:pt x="610298" y="162941"/>
                </a:lnTo>
                <a:lnTo>
                  <a:pt x="612762" y="159791"/>
                </a:lnTo>
                <a:lnTo>
                  <a:pt x="638098" y="159689"/>
                </a:lnTo>
                <a:lnTo>
                  <a:pt x="638098" y="164020"/>
                </a:lnTo>
                <a:lnTo>
                  <a:pt x="606361" y="164020"/>
                </a:lnTo>
                <a:lnTo>
                  <a:pt x="606361" y="170954"/>
                </a:lnTo>
                <a:lnTo>
                  <a:pt x="638098" y="170954"/>
                </a:lnTo>
                <a:lnTo>
                  <a:pt x="638098" y="226733"/>
                </a:lnTo>
                <a:lnTo>
                  <a:pt x="645033" y="226733"/>
                </a:lnTo>
                <a:lnTo>
                  <a:pt x="645033" y="171081"/>
                </a:lnTo>
                <a:lnTo>
                  <a:pt x="678294" y="173291"/>
                </a:lnTo>
                <a:lnTo>
                  <a:pt x="678751" y="166370"/>
                </a:lnTo>
                <a:close/>
              </a:path>
              <a:path w="737235" h="527050">
                <a:moveTo>
                  <a:pt x="737146" y="110578"/>
                </a:moveTo>
                <a:lnTo>
                  <a:pt x="730211" y="110578"/>
                </a:lnTo>
                <a:lnTo>
                  <a:pt x="730211" y="117398"/>
                </a:lnTo>
                <a:lnTo>
                  <a:pt x="693483" y="114223"/>
                </a:lnTo>
                <a:lnTo>
                  <a:pt x="692886" y="121132"/>
                </a:lnTo>
                <a:lnTo>
                  <a:pt x="730211" y="124358"/>
                </a:lnTo>
                <a:lnTo>
                  <a:pt x="730211" y="167259"/>
                </a:lnTo>
                <a:lnTo>
                  <a:pt x="686904" y="165201"/>
                </a:lnTo>
                <a:lnTo>
                  <a:pt x="686574" y="172123"/>
                </a:lnTo>
                <a:lnTo>
                  <a:pt x="730211" y="174205"/>
                </a:lnTo>
                <a:lnTo>
                  <a:pt x="730211" y="226733"/>
                </a:lnTo>
                <a:lnTo>
                  <a:pt x="737146" y="226733"/>
                </a:lnTo>
                <a:lnTo>
                  <a:pt x="737146" y="110578"/>
                </a:lnTo>
                <a:close/>
              </a:path>
            </a:pathLst>
          </a:custGeom>
          <a:solidFill>
            <a:srgbClr val="FFFFFF"/>
          </a:solidFill>
        </p:spPr>
        <p:txBody>
          <a:bodyPr wrap="square" lIns="0" tIns="0" rIns="0" bIns="0" rtlCol="0"/>
          <a:lstStyle/>
          <a:p>
            <a:endParaRPr/>
          </a:p>
        </p:txBody>
      </p:sp>
      <p:sp>
        <p:nvSpPr>
          <p:cNvPr id="83" name="object 83"/>
          <p:cNvSpPr/>
          <p:nvPr/>
        </p:nvSpPr>
        <p:spPr>
          <a:xfrm>
            <a:off x="4262590" y="5848032"/>
            <a:ext cx="191770" cy="265430"/>
          </a:xfrm>
          <a:custGeom>
            <a:avLst/>
            <a:gdLst/>
            <a:ahLst/>
            <a:cxnLst/>
            <a:rect l="l" t="t" r="r" b="b"/>
            <a:pathLst>
              <a:path w="191770" h="265429">
                <a:moveTo>
                  <a:pt x="38074" y="197104"/>
                </a:moveTo>
                <a:lnTo>
                  <a:pt x="36677" y="195414"/>
                </a:lnTo>
                <a:lnTo>
                  <a:pt x="32854" y="195021"/>
                </a:lnTo>
                <a:lnTo>
                  <a:pt x="31165" y="196443"/>
                </a:lnTo>
                <a:lnTo>
                  <a:pt x="30988" y="198348"/>
                </a:lnTo>
                <a:lnTo>
                  <a:pt x="24841" y="225107"/>
                </a:lnTo>
                <a:lnTo>
                  <a:pt x="15087" y="243852"/>
                </a:lnTo>
                <a:lnTo>
                  <a:pt x="6007" y="254927"/>
                </a:lnTo>
                <a:lnTo>
                  <a:pt x="1879" y="258660"/>
                </a:lnTo>
                <a:lnTo>
                  <a:pt x="330" y="259791"/>
                </a:lnTo>
                <a:lnTo>
                  <a:pt x="0" y="261962"/>
                </a:lnTo>
                <a:lnTo>
                  <a:pt x="1816" y="264426"/>
                </a:lnTo>
                <a:lnTo>
                  <a:pt x="2870" y="264922"/>
                </a:lnTo>
                <a:lnTo>
                  <a:pt x="3937" y="264922"/>
                </a:lnTo>
                <a:lnTo>
                  <a:pt x="4648" y="264922"/>
                </a:lnTo>
                <a:lnTo>
                  <a:pt x="31292" y="227838"/>
                </a:lnTo>
                <a:lnTo>
                  <a:pt x="37896" y="199009"/>
                </a:lnTo>
                <a:lnTo>
                  <a:pt x="38074" y="197104"/>
                </a:lnTo>
                <a:close/>
              </a:path>
              <a:path w="191770" h="265429">
                <a:moveTo>
                  <a:pt x="75488" y="164566"/>
                </a:moveTo>
                <a:lnTo>
                  <a:pt x="73964" y="162991"/>
                </a:lnTo>
                <a:lnTo>
                  <a:pt x="70167" y="162890"/>
                </a:lnTo>
                <a:lnTo>
                  <a:pt x="68554" y="164439"/>
                </a:lnTo>
                <a:lnTo>
                  <a:pt x="67779" y="176237"/>
                </a:lnTo>
                <a:lnTo>
                  <a:pt x="63868" y="199974"/>
                </a:lnTo>
                <a:lnTo>
                  <a:pt x="54140" y="229946"/>
                </a:lnTo>
                <a:lnTo>
                  <a:pt x="35991" y="258521"/>
                </a:lnTo>
                <a:lnTo>
                  <a:pt x="34696" y="259943"/>
                </a:lnTo>
                <a:lnTo>
                  <a:pt x="34785" y="262128"/>
                </a:lnTo>
                <a:lnTo>
                  <a:pt x="36868" y="264033"/>
                </a:lnTo>
                <a:lnTo>
                  <a:pt x="37706" y="264337"/>
                </a:lnTo>
                <a:lnTo>
                  <a:pt x="38544" y="264337"/>
                </a:lnTo>
                <a:lnTo>
                  <a:pt x="39484" y="264337"/>
                </a:lnTo>
                <a:lnTo>
                  <a:pt x="70548" y="202374"/>
                </a:lnTo>
                <a:lnTo>
                  <a:pt x="74676" y="177622"/>
                </a:lnTo>
                <a:lnTo>
                  <a:pt x="75488" y="164566"/>
                </a:lnTo>
                <a:close/>
              </a:path>
              <a:path w="191770" h="265429">
                <a:moveTo>
                  <a:pt x="110096" y="164566"/>
                </a:moveTo>
                <a:lnTo>
                  <a:pt x="108572" y="162991"/>
                </a:lnTo>
                <a:lnTo>
                  <a:pt x="104749" y="162890"/>
                </a:lnTo>
                <a:lnTo>
                  <a:pt x="103162" y="164439"/>
                </a:lnTo>
                <a:lnTo>
                  <a:pt x="102400" y="176237"/>
                </a:lnTo>
                <a:lnTo>
                  <a:pt x="98475" y="199974"/>
                </a:lnTo>
                <a:lnTo>
                  <a:pt x="88747" y="229946"/>
                </a:lnTo>
                <a:lnTo>
                  <a:pt x="70599" y="258521"/>
                </a:lnTo>
                <a:lnTo>
                  <a:pt x="69303" y="259943"/>
                </a:lnTo>
                <a:lnTo>
                  <a:pt x="69392" y="262128"/>
                </a:lnTo>
                <a:lnTo>
                  <a:pt x="71475" y="264033"/>
                </a:lnTo>
                <a:lnTo>
                  <a:pt x="72313" y="264337"/>
                </a:lnTo>
                <a:lnTo>
                  <a:pt x="73152" y="264337"/>
                </a:lnTo>
                <a:lnTo>
                  <a:pt x="74091" y="264337"/>
                </a:lnTo>
                <a:lnTo>
                  <a:pt x="105156" y="202374"/>
                </a:lnTo>
                <a:lnTo>
                  <a:pt x="109283" y="177622"/>
                </a:lnTo>
                <a:lnTo>
                  <a:pt x="110096" y="164566"/>
                </a:lnTo>
                <a:close/>
              </a:path>
              <a:path w="191770" h="265429">
                <a:moveTo>
                  <a:pt x="142951" y="164566"/>
                </a:moveTo>
                <a:lnTo>
                  <a:pt x="141427" y="162991"/>
                </a:lnTo>
                <a:lnTo>
                  <a:pt x="137579" y="162890"/>
                </a:lnTo>
                <a:lnTo>
                  <a:pt x="136017" y="164439"/>
                </a:lnTo>
                <a:lnTo>
                  <a:pt x="135242" y="176237"/>
                </a:lnTo>
                <a:lnTo>
                  <a:pt x="131330" y="199974"/>
                </a:lnTo>
                <a:lnTo>
                  <a:pt x="121602" y="229946"/>
                </a:lnTo>
                <a:lnTo>
                  <a:pt x="103454" y="258521"/>
                </a:lnTo>
                <a:lnTo>
                  <a:pt x="102158" y="259943"/>
                </a:lnTo>
                <a:lnTo>
                  <a:pt x="102247" y="262128"/>
                </a:lnTo>
                <a:lnTo>
                  <a:pt x="104330" y="264033"/>
                </a:lnTo>
                <a:lnTo>
                  <a:pt x="105168" y="264337"/>
                </a:lnTo>
                <a:lnTo>
                  <a:pt x="106006" y="264337"/>
                </a:lnTo>
                <a:lnTo>
                  <a:pt x="106946" y="264337"/>
                </a:lnTo>
                <a:lnTo>
                  <a:pt x="138010" y="202374"/>
                </a:lnTo>
                <a:lnTo>
                  <a:pt x="142138" y="177622"/>
                </a:lnTo>
                <a:lnTo>
                  <a:pt x="142951" y="164566"/>
                </a:lnTo>
                <a:close/>
              </a:path>
              <a:path w="191770" h="265429">
                <a:moveTo>
                  <a:pt x="170649" y="197104"/>
                </a:moveTo>
                <a:lnTo>
                  <a:pt x="169252" y="195414"/>
                </a:lnTo>
                <a:lnTo>
                  <a:pt x="165442" y="195021"/>
                </a:lnTo>
                <a:lnTo>
                  <a:pt x="163741" y="196443"/>
                </a:lnTo>
                <a:lnTo>
                  <a:pt x="163563" y="198348"/>
                </a:lnTo>
                <a:lnTo>
                  <a:pt x="157416" y="225107"/>
                </a:lnTo>
                <a:lnTo>
                  <a:pt x="147675" y="243852"/>
                </a:lnTo>
                <a:lnTo>
                  <a:pt x="138595" y="254927"/>
                </a:lnTo>
                <a:lnTo>
                  <a:pt x="134454" y="258660"/>
                </a:lnTo>
                <a:lnTo>
                  <a:pt x="132905" y="259791"/>
                </a:lnTo>
                <a:lnTo>
                  <a:pt x="132575" y="261962"/>
                </a:lnTo>
                <a:lnTo>
                  <a:pt x="134391" y="264426"/>
                </a:lnTo>
                <a:lnTo>
                  <a:pt x="135445" y="264922"/>
                </a:lnTo>
                <a:lnTo>
                  <a:pt x="136512" y="264922"/>
                </a:lnTo>
                <a:lnTo>
                  <a:pt x="137223" y="264922"/>
                </a:lnTo>
                <a:lnTo>
                  <a:pt x="163880" y="227838"/>
                </a:lnTo>
                <a:lnTo>
                  <a:pt x="170472" y="199009"/>
                </a:lnTo>
                <a:lnTo>
                  <a:pt x="170649" y="197104"/>
                </a:lnTo>
                <a:close/>
              </a:path>
              <a:path w="191770" h="265429">
                <a:moveTo>
                  <a:pt x="191490" y="160985"/>
                </a:moveTo>
                <a:lnTo>
                  <a:pt x="186245" y="141478"/>
                </a:lnTo>
                <a:lnTo>
                  <a:pt x="184950" y="140436"/>
                </a:lnTo>
                <a:lnTo>
                  <a:pt x="183438" y="140373"/>
                </a:lnTo>
                <a:lnTo>
                  <a:pt x="181940" y="140258"/>
                </a:lnTo>
                <a:lnTo>
                  <a:pt x="180543" y="141249"/>
                </a:lnTo>
                <a:lnTo>
                  <a:pt x="179146" y="145211"/>
                </a:lnTo>
                <a:lnTo>
                  <a:pt x="177444" y="138823"/>
                </a:lnTo>
                <a:lnTo>
                  <a:pt x="176149" y="137795"/>
                </a:lnTo>
                <a:lnTo>
                  <a:pt x="174637" y="137731"/>
                </a:lnTo>
                <a:lnTo>
                  <a:pt x="173126" y="137617"/>
                </a:lnTo>
                <a:lnTo>
                  <a:pt x="171742" y="138595"/>
                </a:lnTo>
                <a:lnTo>
                  <a:pt x="170395" y="142430"/>
                </a:lnTo>
                <a:lnTo>
                  <a:pt x="167551" y="135128"/>
                </a:lnTo>
                <a:lnTo>
                  <a:pt x="166827" y="134620"/>
                </a:lnTo>
                <a:lnTo>
                  <a:pt x="166827" y="152361"/>
                </a:lnTo>
                <a:lnTo>
                  <a:pt x="162242" y="152488"/>
                </a:lnTo>
                <a:lnTo>
                  <a:pt x="162750" y="150939"/>
                </a:lnTo>
                <a:lnTo>
                  <a:pt x="164566" y="146558"/>
                </a:lnTo>
                <a:lnTo>
                  <a:pt x="166827" y="152361"/>
                </a:lnTo>
                <a:lnTo>
                  <a:pt x="166827" y="134620"/>
                </a:lnTo>
                <a:lnTo>
                  <a:pt x="166344" y="134264"/>
                </a:lnTo>
                <a:lnTo>
                  <a:pt x="163639" y="134137"/>
                </a:lnTo>
                <a:lnTo>
                  <a:pt x="162331" y="134886"/>
                </a:lnTo>
                <a:lnTo>
                  <a:pt x="159956" y="139636"/>
                </a:lnTo>
                <a:lnTo>
                  <a:pt x="156857" y="146088"/>
                </a:lnTo>
                <a:lnTo>
                  <a:pt x="152603" y="135166"/>
                </a:lnTo>
                <a:lnTo>
                  <a:pt x="152019" y="134734"/>
                </a:lnTo>
                <a:lnTo>
                  <a:pt x="152019" y="152768"/>
                </a:lnTo>
                <a:lnTo>
                  <a:pt x="146126" y="152920"/>
                </a:lnTo>
                <a:lnTo>
                  <a:pt x="146977" y="150761"/>
                </a:lnTo>
                <a:lnTo>
                  <a:pt x="149364" y="145948"/>
                </a:lnTo>
                <a:lnTo>
                  <a:pt x="152019" y="152768"/>
                </a:lnTo>
                <a:lnTo>
                  <a:pt x="152019" y="134734"/>
                </a:lnTo>
                <a:lnTo>
                  <a:pt x="151460" y="134315"/>
                </a:lnTo>
                <a:lnTo>
                  <a:pt x="148793" y="134099"/>
                </a:lnTo>
                <a:lnTo>
                  <a:pt x="147523" y="134785"/>
                </a:lnTo>
                <a:lnTo>
                  <a:pt x="144170" y="140601"/>
                </a:lnTo>
                <a:lnTo>
                  <a:pt x="141605" y="145326"/>
                </a:lnTo>
                <a:lnTo>
                  <a:pt x="137629" y="135115"/>
                </a:lnTo>
                <a:lnTo>
                  <a:pt x="137210" y="134823"/>
                </a:lnTo>
                <a:lnTo>
                  <a:pt x="137210" y="153162"/>
                </a:lnTo>
                <a:lnTo>
                  <a:pt x="132270" y="153289"/>
                </a:lnTo>
                <a:lnTo>
                  <a:pt x="132715" y="151955"/>
                </a:lnTo>
                <a:lnTo>
                  <a:pt x="134759" y="146837"/>
                </a:lnTo>
                <a:lnTo>
                  <a:pt x="137210" y="153162"/>
                </a:lnTo>
                <a:lnTo>
                  <a:pt x="137210" y="134823"/>
                </a:lnTo>
                <a:lnTo>
                  <a:pt x="136398" y="134251"/>
                </a:lnTo>
                <a:lnTo>
                  <a:pt x="133604" y="134162"/>
                </a:lnTo>
                <a:lnTo>
                  <a:pt x="132334" y="134962"/>
                </a:lnTo>
                <a:lnTo>
                  <a:pt x="129908" y="140246"/>
                </a:lnTo>
                <a:lnTo>
                  <a:pt x="127114" y="146532"/>
                </a:lnTo>
                <a:lnTo>
                  <a:pt x="122656" y="135102"/>
                </a:lnTo>
                <a:lnTo>
                  <a:pt x="122402" y="134924"/>
                </a:lnTo>
                <a:lnTo>
                  <a:pt x="122402" y="153555"/>
                </a:lnTo>
                <a:lnTo>
                  <a:pt x="117411" y="153682"/>
                </a:lnTo>
                <a:lnTo>
                  <a:pt x="117792" y="152501"/>
                </a:lnTo>
                <a:lnTo>
                  <a:pt x="119875" y="147040"/>
                </a:lnTo>
                <a:lnTo>
                  <a:pt x="122402" y="153555"/>
                </a:lnTo>
                <a:lnTo>
                  <a:pt x="122402" y="134924"/>
                </a:lnTo>
                <a:lnTo>
                  <a:pt x="121412" y="134226"/>
                </a:lnTo>
                <a:lnTo>
                  <a:pt x="118618" y="134175"/>
                </a:lnTo>
                <a:lnTo>
                  <a:pt x="117322" y="135001"/>
                </a:lnTo>
                <a:lnTo>
                  <a:pt x="114922" y="140500"/>
                </a:lnTo>
                <a:lnTo>
                  <a:pt x="112255" y="146812"/>
                </a:lnTo>
                <a:lnTo>
                  <a:pt x="108572" y="137388"/>
                </a:lnTo>
                <a:lnTo>
                  <a:pt x="111213" y="128320"/>
                </a:lnTo>
                <a:lnTo>
                  <a:pt x="112687" y="113322"/>
                </a:lnTo>
                <a:lnTo>
                  <a:pt x="113068" y="99479"/>
                </a:lnTo>
                <a:lnTo>
                  <a:pt x="113030" y="97231"/>
                </a:lnTo>
                <a:lnTo>
                  <a:pt x="120510" y="97231"/>
                </a:lnTo>
                <a:lnTo>
                  <a:pt x="125564" y="92176"/>
                </a:lnTo>
                <a:lnTo>
                  <a:pt x="125564" y="90297"/>
                </a:lnTo>
                <a:lnTo>
                  <a:pt x="125564" y="81648"/>
                </a:lnTo>
                <a:lnTo>
                  <a:pt x="125564" y="79756"/>
                </a:lnTo>
                <a:lnTo>
                  <a:pt x="120510" y="74714"/>
                </a:lnTo>
                <a:lnTo>
                  <a:pt x="118618" y="74714"/>
                </a:lnTo>
                <a:lnTo>
                  <a:pt x="118618" y="83591"/>
                </a:lnTo>
                <a:lnTo>
                  <a:pt x="118618" y="88353"/>
                </a:lnTo>
                <a:lnTo>
                  <a:pt x="116687" y="90297"/>
                </a:lnTo>
                <a:lnTo>
                  <a:pt x="112953" y="90297"/>
                </a:lnTo>
                <a:lnTo>
                  <a:pt x="112953" y="89916"/>
                </a:lnTo>
                <a:lnTo>
                  <a:pt x="111391" y="88544"/>
                </a:lnTo>
                <a:lnTo>
                  <a:pt x="110109" y="88493"/>
                </a:lnTo>
                <a:lnTo>
                  <a:pt x="109982" y="88353"/>
                </a:lnTo>
                <a:lnTo>
                  <a:pt x="109982" y="83591"/>
                </a:lnTo>
                <a:lnTo>
                  <a:pt x="111912" y="81648"/>
                </a:lnTo>
                <a:lnTo>
                  <a:pt x="113347" y="81648"/>
                </a:lnTo>
                <a:lnTo>
                  <a:pt x="115265" y="81648"/>
                </a:lnTo>
                <a:lnTo>
                  <a:pt x="116687" y="81648"/>
                </a:lnTo>
                <a:lnTo>
                  <a:pt x="118618" y="83591"/>
                </a:lnTo>
                <a:lnTo>
                  <a:pt x="118618" y="74714"/>
                </a:lnTo>
                <a:lnTo>
                  <a:pt x="116814" y="74714"/>
                </a:lnTo>
                <a:lnTo>
                  <a:pt x="116814" y="73012"/>
                </a:lnTo>
                <a:lnTo>
                  <a:pt x="121310" y="73012"/>
                </a:lnTo>
                <a:lnTo>
                  <a:pt x="127723" y="66586"/>
                </a:lnTo>
                <a:lnTo>
                  <a:pt x="127723" y="66065"/>
                </a:lnTo>
                <a:lnTo>
                  <a:pt x="127723" y="62382"/>
                </a:lnTo>
                <a:lnTo>
                  <a:pt x="130060" y="62382"/>
                </a:lnTo>
                <a:lnTo>
                  <a:pt x="130060" y="63995"/>
                </a:lnTo>
                <a:lnTo>
                  <a:pt x="133654" y="67576"/>
                </a:lnTo>
                <a:lnTo>
                  <a:pt x="142468" y="67576"/>
                </a:lnTo>
                <a:lnTo>
                  <a:pt x="146062" y="63995"/>
                </a:lnTo>
                <a:lnTo>
                  <a:pt x="146062" y="60642"/>
                </a:lnTo>
                <a:lnTo>
                  <a:pt x="146062" y="58521"/>
                </a:lnTo>
                <a:lnTo>
                  <a:pt x="146062" y="55168"/>
                </a:lnTo>
                <a:lnTo>
                  <a:pt x="142468" y="51587"/>
                </a:lnTo>
                <a:lnTo>
                  <a:pt x="133654" y="51587"/>
                </a:lnTo>
                <a:lnTo>
                  <a:pt x="130060" y="55168"/>
                </a:lnTo>
                <a:lnTo>
                  <a:pt x="130060" y="55448"/>
                </a:lnTo>
                <a:lnTo>
                  <a:pt x="127723" y="55448"/>
                </a:lnTo>
                <a:lnTo>
                  <a:pt x="127723" y="51333"/>
                </a:lnTo>
                <a:lnTo>
                  <a:pt x="127723" y="50812"/>
                </a:lnTo>
                <a:lnTo>
                  <a:pt x="121310" y="44399"/>
                </a:lnTo>
                <a:lnTo>
                  <a:pt x="120789" y="44399"/>
                </a:lnTo>
                <a:lnTo>
                  <a:pt x="120789" y="54635"/>
                </a:lnTo>
                <a:lnTo>
                  <a:pt x="120789" y="55448"/>
                </a:lnTo>
                <a:lnTo>
                  <a:pt x="120789" y="62382"/>
                </a:lnTo>
                <a:lnTo>
                  <a:pt x="120789" y="62763"/>
                </a:lnTo>
                <a:lnTo>
                  <a:pt x="117487" y="66065"/>
                </a:lnTo>
                <a:lnTo>
                  <a:pt x="116814" y="66065"/>
                </a:lnTo>
                <a:lnTo>
                  <a:pt x="116814" y="62382"/>
                </a:lnTo>
                <a:lnTo>
                  <a:pt x="120789" y="62382"/>
                </a:lnTo>
                <a:lnTo>
                  <a:pt x="120789" y="55448"/>
                </a:lnTo>
                <a:lnTo>
                  <a:pt x="116814" y="55448"/>
                </a:lnTo>
                <a:lnTo>
                  <a:pt x="116814" y="51333"/>
                </a:lnTo>
                <a:lnTo>
                  <a:pt x="117487" y="51333"/>
                </a:lnTo>
                <a:lnTo>
                  <a:pt x="120789" y="54635"/>
                </a:lnTo>
                <a:lnTo>
                  <a:pt x="120789" y="44399"/>
                </a:lnTo>
                <a:lnTo>
                  <a:pt x="116814" y="44399"/>
                </a:lnTo>
                <a:lnTo>
                  <a:pt x="116814" y="34480"/>
                </a:lnTo>
                <a:lnTo>
                  <a:pt x="138963" y="34480"/>
                </a:lnTo>
                <a:lnTo>
                  <a:pt x="142963" y="30480"/>
                </a:lnTo>
                <a:lnTo>
                  <a:pt x="142963" y="27533"/>
                </a:lnTo>
                <a:lnTo>
                  <a:pt x="142963" y="23609"/>
                </a:lnTo>
                <a:lnTo>
                  <a:pt x="142963" y="20662"/>
                </a:lnTo>
                <a:lnTo>
                  <a:pt x="138963" y="16675"/>
                </a:lnTo>
                <a:lnTo>
                  <a:pt x="136017" y="16675"/>
                </a:lnTo>
                <a:lnTo>
                  <a:pt x="136017" y="24511"/>
                </a:lnTo>
                <a:lnTo>
                  <a:pt x="136017" y="26631"/>
                </a:lnTo>
                <a:lnTo>
                  <a:pt x="135115" y="27533"/>
                </a:lnTo>
                <a:lnTo>
                  <a:pt x="116814" y="27533"/>
                </a:lnTo>
                <a:lnTo>
                  <a:pt x="116814" y="23609"/>
                </a:lnTo>
                <a:lnTo>
                  <a:pt x="135115" y="23609"/>
                </a:lnTo>
                <a:lnTo>
                  <a:pt x="136017" y="24511"/>
                </a:lnTo>
                <a:lnTo>
                  <a:pt x="136017" y="16675"/>
                </a:lnTo>
                <a:lnTo>
                  <a:pt x="116814" y="16675"/>
                </a:lnTo>
                <a:lnTo>
                  <a:pt x="116814" y="1562"/>
                </a:lnTo>
                <a:lnTo>
                  <a:pt x="115265" y="0"/>
                </a:lnTo>
                <a:lnTo>
                  <a:pt x="111429" y="0"/>
                </a:lnTo>
                <a:lnTo>
                  <a:pt x="109880" y="1562"/>
                </a:lnTo>
                <a:lnTo>
                  <a:pt x="109880" y="16675"/>
                </a:lnTo>
                <a:lnTo>
                  <a:pt x="109207" y="16675"/>
                </a:lnTo>
                <a:lnTo>
                  <a:pt x="108407" y="17475"/>
                </a:lnTo>
                <a:lnTo>
                  <a:pt x="103962" y="17475"/>
                </a:lnTo>
                <a:lnTo>
                  <a:pt x="100368" y="21056"/>
                </a:lnTo>
                <a:lnTo>
                  <a:pt x="100368" y="29883"/>
                </a:lnTo>
                <a:lnTo>
                  <a:pt x="103962" y="33464"/>
                </a:lnTo>
                <a:lnTo>
                  <a:pt x="108191" y="33464"/>
                </a:lnTo>
                <a:lnTo>
                  <a:pt x="109207" y="34480"/>
                </a:lnTo>
                <a:lnTo>
                  <a:pt x="109880" y="34480"/>
                </a:lnTo>
                <a:lnTo>
                  <a:pt x="109880" y="44399"/>
                </a:lnTo>
                <a:lnTo>
                  <a:pt x="109880" y="51333"/>
                </a:lnTo>
                <a:lnTo>
                  <a:pt x="109880" y="55448"/>
                </a:lnTo>
                <a:lnTo>
                  <a:pt x="109880" y="62382"/>
                </a:lnTo>
                <a:lnTo>
                  <a:pt x="109880" y="66065"/>
                </a:lnTo>
                <a:lnTo>
                  <a:pt x="109359" y="66065"/>
                </a:lnTo>
                <a:lnTo>
                  <a:pt x="106057" y="62763"/>
                </a:lnTo>
                <a:lnTo>
                  <a:pt x="106057" y="62382"/>
                </a:lnTo>
                <a:lnTo>
                  <a:pt x="109880" y="62382"/>
                </a:lnTo>
                <a:lnTo>
                  <a:pt x="109880" y="55448"/>
                </a:lnTo>
                <a:lnTo>
                  <a:pt x="106057" y="55448"/>
                </a:lnTo>
                <a:lnTo>
                  <a:pt x="106057" y="54635"/>
                </a:lnTo>
                <a:lnTo>
                  <a:pt x="109359" y="51333"/>
                </a:lnTo>
                <a:lnTo>
                  <a:pt x="109880" y="51333"/>
                </a:lnTo>
                <a:lnTo>
                  <a:pt x="109880" y="44399"/>
                </a:lnTo>
                <a:lnTo>
                  <a:pt x="105537" y="44399"/>
                </a:lnTo>
                <a:lnTo>
                  <a:pt x="99123" y="50812"/>
                </a:lnTo>
                <a:lnTo>
                  <a:pt x="99123" y="55448"/>
                </a:lnTo>
                <a:lnTo>
                  <a:pt x="95897" y="55448"/>
                </a:lnTo>
                <a:lnTo>
                  <a:pt x="95897" y="55168"/>
                </a:lnTo>
                <a:lnTo>
                  <a:pt x="92303" y="51587"/>
                </a:lnTo>
                <a:lnTo>
                  <a:pt x="83489" y="51587"/>
                </a:lnTo>
                <a:lnTo>
                  <a:pt x="79895" y="55168"/>
                </a:lnTo>
                <a:lnTo>
                  <a:pt x="79895" y="63995"/>
                </a:lnTo>
                <a:lnTo>
                  <a:pt x="83489" y="67576"/>
                </a:lnTo>
                <a:lnTo>
                  <a:pt x="92303" y="67576"/>
                </a:lnTo>
                <a:lnTo>
                  <a:pt x="95897" y="63995"/>
                </a:lnTo>
                <a:lnTo>
                  <a:pt x="95897" y="62382"/>
                </a:lnTo>
                <a:lnTo>
                  <a:pt x="99123" y="62382"/>
                </a:lnTo>
                <a:lnTo>
                  <a:pt x="99123" y="66586"/>
                </a:lnTo>
                <a:lnTo>
                  <a:pt x="105537" y="73012"/>
                </a:lnTo>
                <a:lnTo>
                  <a:pt x="109880" y="73012"/>
                </a:lnTo>
                <a:lnTo>
                  <a:pt x="109880" y="74714"/>
                </a:lnTo>
                <a:lnTo>
                  <a:pt x="108089" y="74714"/>
                </a:lnTo>
                <a:lnTo>
                  <a:pt x="107594" y="75209"/>
                </a:lnTo>
                <a:lnTo>
                  <a:pt x="107594" y="153949"/>
                </a:lnTo>
                <a:lnTo>
                  <a:pt x="102323" y="154089"/>
                </a:lnTo>
                <a:lnTo>
                  <a:pt x="102831" y="152501"/>
                </a:lnTo>
                <a:lnTo>
                  <a:pt x="104914" y="147040"/>
                </a:lnTo>
                <a:lnTo>
                  <a:pt x="107594" y="153949"/>
                </a:lnTo>
                <a:lnTo>
                  <a:pt x="107594" y="75209"/>
                </a:lnTo>
                <a:lnTo>
                  <a:pt x="103035" y="79756"/>
                </a:lnTo>
                <a:lnTo>
                  <a:pt x="103035" y="92176"/>
                </a:lnTo>
                <a:lnTo>
                  <a:pt x="106032" y="95186"/>
                </a:lnTo>
                <a:lnTo>
                  <a:pt x="106070" y="103759"/>
                </a:lnTo>
                <a:lnTo>
                  <a:pt x="101015" y="137604"/>
                </a:lnTo>
                <a:lnTo>
                  <a:pt x="101092" y="137909"/>
                </a:lnTo>
                <a:lnTo>
                  <a:pt x="99961" y="140500"/>
                </a:lnTo>
                <a:lnTo>
                  <a:pt x="97294" y="146812"/>
                </a:lnTo>
                <a:lnTo>
                  <a:pt x="92786" y="135242"/>
                </a:lnTo>
                <a:lnTo>
                  <a:pt x="92786" y="154330"/>
                </a:lnTo>
                <a:lnTo>
                  <a:pt x="87236" y="154482"/>
                </a:lnTo>
                <a:lnTo>
                  <a:pt x="87871" y="152501"/>
                </a:lnTo>
                <a:lnTo>
                  <a:pt x="89954" y="147040"/>
                </a:lnTo>
                <a:lnTo>
                  <a:pt x="92786" y="154330"/>
                </a:lnTo>
                <a:lnTo>
                  <a:pt x="92786" y="135242"/>
                </a:lnTo>
                <a:lnTo>
                  <a:pt x="92735" y="135102"/>
                </a:lnTo>
                <a:lnTo>
                  <a:pt x="91490" y="134226"/>
                </a:lnTo>
                <a:lnTo>
                  <a:pt x="88709" y="134175"/>
                </a:lnTo>
                <a:lnTo>
                  <a:pt x="87401" y="135001"/>
                </a:lnTo>
                <a:lnTo>
                  <a:pt x="85001" y="140500"/>
                </a:lnTo>
                <a:lnTo>
                  <a:pt x="82334" y="146812"/>
                </a:lnTo>
                <a:lnTo>
                  <a:pt x="77978" y="135636"/>
                </a:lnTo>
                <a:lnTo>
                  <a:pt x="77978" y="154724"/>
                </a:lnTo>
                <a:lnTo>
                  <a:pt x="72148" y="154876"/>
                </a:lnTo>
                <a:lnTo>
                  <a:pt x="72910" y="152501"/>
                </a:lnTo>
                <a:lnTo>
                  <a:pt x="74993" y="147040"/>
                </a:lnTo>
                <a:lnTo>
                  <a:pt x="77978" y="154724"/>
                </a:lnTo>
                <a:lnTo>
                  <a:pt x="77978" y="135636"/>
                </a:lnTo>
                <a:lnTo>
                  <a:pt x="77774" y="135102"/>
                </a:lnTo>
                <a:lnTo>
                  <a:pt x="76530" y="134226"/>
                </a:lnTo>
                <a:lnTo>
                  <a:pt x="73723" y="134175"/>
                </a:lnTo>
                <a:lnTo>
                  <a:pt x="72440" y="135001"/>
                </a:lnTo>
                <a:lnTo>
                  <a:pt x="70040" y="140500"/>
                </a:lnTo>
                <a:lnTo>
                  <a:pt x="67373" y="146812"/>
                </a:lnTo>
                <a:lnTo>
                  <a:pt x="63169" y="136017"/>
                </a:lnTo>
                <a:lnTo>
                  <a:pt x="63169" y="155105"/>
                </a:lnTo>
                <a:lnTo>
                  <a:pt x="57073" y="155270"/>
                </a:lnTo>
                <a:lnTo>
                  <a:pt x="57950" y="152501"/>
                </a:lnTo>
                <a:lnTo>
                  <a:pt x="60032" y="147040"/>
                </a:lnTo>
                <a:lnTo>
                  <a:pt x="63169" y="155105"/>
                </a:lnTo>
                <a:lnTo>
                  <a:pt x="63169" y="136017"/>
                </a:lnTo>
                <a:lnTo>
                  <a:pt x="62814" y="135102"/>
                </a:lnTo>
                <a:lnTo>
                  <a:pt x="61569" y="134226"/>
                </a:lnTo>
                <a:lnTo>
                  <a:pt x="58750" y="134175"/>
                </a:lnTo>
                <a:lnTo>
                  <a:pt x="57480" y="135001"/>
                </a:lnTo>
                <a:lnTo>
                  <a:pt x="55079" y="140500"/>
                </a:lnTo>
                <a:lnTo>
                  <a:pt x="52425" y="146786"/>
                </a:lnTo>
                <a:lnTo>
                  <a:pt x="48374" y="136410"/>
                </a:lnTo>
                <a:lnTo>
                  <a:pt x="48374" y="155486"/>
                </a:lnTo>
                <a:lnTo>
                  <a:pt x="41998" y="155663"/>
                </a:lnTo>
                <a:lnTo>
                  <a:pt x="43002" y="152501"/>
                </a:lnTo>
                <a:lnTo>
                  <a:pt x="45085" y="147040"/>
                </a:lnTo>
                <a:lnTo>
                  <a:pt x="48374" y="155486"/>
                </a:lnTo>
                <a:lnTo>
                  <a:pt x="48374" y="136410"/>
                </a:lnTo>
                <a:lnTo>
                  <a:pt x="47866" y="135102"/>
                </a:lnTo>
                <a:lnTo>
                  <a:pt x="46621" y="134226"/>
                </a:lnTo>
                <a:lnTo>
                  <a:pt x="43840" y="134175"/>
                </a:lnTo>
                <a:lnTo>
                  <a:pt x="42532" y="135001"/>
                </a:lnTo>
                <a:lnTo>
                  <a:pt x="40132" y="140500"/>
                </a:lnTo>
                <a:lnTo>
                  <a:pt x="34163" y="154660"/>
                </a:lnTo>
                <a:lnTo>
                  <a:pt x="34594" y="159067"/>
                </a:lnTo>
                <a:lnTo>
                  <a:pt x="34391" y="160185"/>
                </a:lnTo>
                <a:lnTo>
                  <a:pt x="35242" y="161785"/>
                </a:lnTo>
                <a:lnTo>
                  <a:pt x="53606" y="169608"/>
                </a:lnTo>
                <a:lnTo>
                  <a:pt x="56324" y="163233"/>
                </a:lnTo>
                <a:lnTo>
                  <a:pt x="54063" y="162267"/>
                </a:lnTo>
                <a:lnTo>
                  <a:pt x="165747" y="159194"/>
                </a:lnTo>
                <a:lnTo>
                  <a:pt x="174993" y="161556"/>
                </a:lnTo>
                <a:lnTo>
                  <a:pt x="170535" y="163156"/>
                </a:lnTo>
                <a:lnTo>
                  <a:pt x="172885" y="169684"/>
                </a:lnTo>
                <a:lnTo>
                  <a:pt x="189420" y="163741"/>
                </a:lnTo>
                <a:lnTo>
                  <a:pt x="190360" y="162356"/>
                </a:lnTo>
                <a:lnTo>
                  <a:pt x="190296" y="161302"/>
                </a:lnTo>
                <a:lnTo>
                  <a:pt x="191490" y="160985"/>
                </a:lnTo>
                <a:close/>
              </a:path>
            </a:pathLst>
          </a:custGeom>
          <a:solidFill>
            <a:srgbClr val="FFFFFF"/>
          </a:solidFill>
        </p:spPr>
        <p:txBody>
          <a:bodyPr wrap="square" lIns="0" tIns="0" rIns="0" bIns="0" rtlCol="0"/>
          <a:lstStyle/>
          <a:p>
            <a:endParaRPr/>
          </a:p>
        </p:txBody>
      </p:sp>
      <p:sp>
        <p:nvSpPr>
          <p:cNvPr id="84" name="object 84"/>
          <p:cNvSpPr/>
          <p:nvPr/>
        </p:nvSpPr>
        <p:spPr>
          <a:xfrm>
            <a:off x="3971950" y="6380352"/>
            <a:ext cx="716280" cy="264795"/>
          </a:xfrm>
          <a:custGeom>
            <a:avLst/>
            <a:gdLst/>
            <a:ahLst/>
            <a:cxnLst/>
            <a:rect l="l" t="t" r="r" b="b"/>
            <a:pathLst>
              <a:path w="716279" h="264795">
                <a:moveTo>
                  <a:pt x="268528" y="6464"/>
                </a:moveTo>
                <a:lnTo>
                  <a:pt x="263690" y="1485"/>
                </a:lnTo>
                <a:lnTo>
                  <a:pt x="0" y="258140"/>
                </a:lnTo>
                <a:lnTo>
                  <a:pt x="4838" y="263118"/>
                </a:lnTo>
                <a:lnTo>
                  <a:pt x="268528" y="6464"/>
                </a:lnTo>
                <a:close/>
              </a:path>
              <a:path w="716279" h="264795">
                <a:moveTo>
                  <a:pt x="286105" y="7048"/>
                </a:moveTo>
                <a:lnTo>
                  <a:pt x="280733" y="2654"/>
                </a:lnTo>
                <a:lnTo>
                  <a:pt x="72478" y="257263"/>
                </a:lnTo>
                <a:lnTo>
                  <a:pt x="77851" y="261658"/>
                </a:lnTo>
                <a:lnTo>
                  <a:pt x="286105" y="7048"/>
                </a:lnTo>
                <a:close/>
              </a:path>
              <a:path w="716279" h="264795">
                <a:moveTo>
                  <a:pt x="305739" y="6680"/>
                </a:moveTo>
                <a:lnTo>
                  <a:pt x="299821" y="3048"/>
                </a:lnTo>
                <a:lnTo>
                  <a:pt x="142595" y="258826"/>
                </a:lnTo>
                <a:lnTo>
                  <a:pt x="148513" y="262458"/>
                </a:lnTo>
                <a:lnTo>
                  <a:pt x="305739" y="6680"/>
                </a:lnTo>
                <a:close/>
              </a:path>
              <a:path w="716279" h="264795">
                <a:moveTo>
                  <a:pt x="322427" y="4965"/>
                </a:moveTo>
                <a:lnTo>
                  <a:pt x="315988" y="2400"/>
                </a:lnTo>
                <a:lnTo>
                  <a:pt x="213906" y="259359"/>
                </a:lnTo>
                <a:lnTo>
                  <a:pt x="220357" y="261912"/>
                </a:lnTo>
                <a:lnTo>
                  <a:pt x="322427" y="4965"/>
                </a:lnTo>
                <a:close/>
              </a:path>
              <a:path w="716279" h="264795">
                <a:moveTo>
                  <a:pt x="341769" y="3860"/>
                </a:moveTo>
                <a:lnTo>
                  <a:pt x="334975" y="2489"/>
                </a:lnTo>
                <a:lnTo>
                  <a:pt x="282956" y="259943"/>
                </a:lnTo>
                <a:lnTo>
                  <a:pt x="289763" y="261327"/>
                </a:lnTo>
                <a:lnTo>
                  <a:pt x="341769" y="3860"/>
                </a:lnTo>
                <a:close/>
              </a:path>
              <a:path w="716279" h="264795">
                <a:moveTo>
                  <a:pt x="362572" y="3708"/>
                </a:moveTo>
                <a:lnTo>
                  <a:pt x="355638" y="3670"/>
                </a:lnTo>
                <a:lnTo>
                  <a:pt x="354469" y="262966"/>
                </a:lnTo>
                <a:lnTo>
                  <a:pt x="361403" y="263004"/>
                </a:lnTo>
                <a:lnTo>
                  <a:pt x="362572" y="3708"/>
                </a:lnTo>
                <a:close/>
              </a:path>
              <a:path w="716279" h="264795">
                <a:moveTo>
                  <a:pt x="435229" y="257530"/>
                </a:moveTo>
                <a:lnTo>
                  <a:pt x="377736" y="2921"/>
                </a:lnTo>
                <a:lnTo>
                  <a:pt x="370967" y="4445"/>
                </a:lnTo>
                <a:lnTo>
                  <a:pt x="428459" y="259054"/>
                </a:lnTo>
                <a:lnTo>
                  <a:pt x="435229" y="257530"/>
                </a:lnTo>
                <a:close/>
              </a:path>
              <a:path w="716279" h="264795">
                <a:moveTo>
                  <a:pt x="503085" y="259283"/>
                </a:moveTo>
                <a:lnTo>
                  <a:pt x="393979" y="1155"/>
                </a:lnTo>
                <a:lnTo>
                  <a:pt x="387578" y="3860"/>
                </a:lnTo>
                <a:lnTo>
                  <a:pt x="496697" y="261988"/>
                </a:lnTo>
                <a:lnTo>
                  <a:pt x="503085" y="259283"/>
                </a:lnTo>
                <a:close/>
              </a:path>
              <a:path w="716279" h="264795">
                <a:moveTo>
                  <a:pt x="575538" y="258737"/>
                </a:moveTo>
                <a:lnTo>
                  <a:pt x="406590" y="609"/>
                </a:lnTo>
                <a:lnTo>
                  <a:pt x="400773" y="4406"/>
                </a:lnTo>
                <a:lnTo>
                  <a:pt x="569734" y="262534"/>
                </a:lnTo>
                <a:lnTo>
                  <a:pt x="575538" y="258737"/>
                </a:lnTo>
                <a:close/>
              </a:path>
              <a:path w="716279" h="264795">
                <a:moveTo>
                  <a:pt x="645680" y="259562"/>
                </a:moveTo>
                <a:lnTo>
                  <a:pt x="425107" y="266"/>
                </a:lnTo>
                <a:lnTo>
                  <a:pt x="419823" y="4762"/>
                </a:lnTo>
                <a:lnTo>
                  <a:pt x="640397" y="264058"/>
                </a:lnTo>
                <a:lnTo>
                  <a:pt x="645680" y="259562"/>
                </a:lnTo>
                <a:close/>
              </a:path>
              <a:path w="716279" h="264795">
                <a:moveTo>
                  <a:pt x="715822" y="259295"/>
                </a:moveTo>
                <a:lnTo>
                  <a:pt x="441274" y="0"/>
                </a:lnTo>
                <a:lnTo>
                  <a:pt x="436511" y="5041"/>
                </a:lnTo>
                <a:lnTo>
                  <a:pt x="711060" y="264337"/>
                </a:lnTo>
                <a:lnTo>
                  <a:pt x="715822" y="259295"/>
                </a:lnTo>
                <a:close/>
              </a:path>
            </a:pathLst>
          </a:custGeom>
          <a:solidFill>
            <a:srgbClr val="FFFFFF"/>
          </a:solidFill>
        </p:spPr>
        <p:txBody>
          <a:bodyPr wrap="square" lIns="0" tIns="0" rIns="0" bIns="0" rtlCol="0"/>
          <a:lstStyle/>
          <a:p>
            <a:endParaRPr/>
          </a:p>
        </p:txBody>
      </p:sp>
      <p:sp>
        <p:nvSpPr>
          <p:cNvPr id="88" name="TextBox 87">
            <a:extLst>
              <a:ext uri="{FF2B5EF4-FFF2-40B4-BE49-F238E27FC236}">
                <a16:creationId xmlns:a16="http://schemas.microsoft.com/office/drawing/2014/main" id="{74DC0C5B-08AA-1E7E-9E8E-DA5378C2E9F7}"/>
              </a:ext>
            </a:extLst>
          </p:cNvPr>
          <p:cNvSpPr txBox="1"/>
          <p:nvPr/>
        </p:nvSpPr>
        <p:spPr>
          <a:xfrm>
            <a:off x="476287" y="1969124"/>
            <a:ext cx="6097604" cy="2862322"/>
          </a:xfrm>
          <a:prstGeom prst="rect">
            <a:avLst/>
          </a:prstGeom>
          <a:noFill/>
        </p:spPr>
        <p:txBody>
          <a:bodyPr wrap="square">
            <a:spAutoFit/>
          </a:bodyPr>
          <a:lstStyle/>
          <a:p>
            <a:pPr marL="457200"/>
            <a:r>
              <a:rPr lang="en-IE" sz="2800" b="1">
                <a:effectLst/>
                <a:latin typeface="Calibri" panose="020F0502020204030204" pitchFamily="34" charset="0"/>
                <a:ea typeface="Calibri" panose="020F0502020204030204" pitchFamily="34" charset="0"/>
              </a:rPr>
              <a:t>Unlocking the Secrets of Successful Programme Implementation</a:t>
            </a:r>
            <a:r>
              <a:rPr lang="en-IE" sz="2800">
                <a:effectLst/>
                <a:latin typeface="Calibri" panose="020F0502020204030204" pitchFamily="34" charset="0"/>
                <a:ea typeface="Calibri" panose="020F0502020204030204" pitchFamily="34" charset="0"/>
              </a:rPr>
              <a:t>: </a:t>
            </a:r>
            <a:r>
              <a:rPr lang="en-IE" sz="2000">
                <a:effectLst/>
                <a:latin typeface="Calibri" panose="020F0502020204030204" pitchFamily="34" charset="0"/>
                <a:ea typeface="Calibri" panose="020F0502020204030204" pitchFamily="34" charset="0"/>
              </a:rPr>
              <a:t>The North Somerset Experience with setting up and running the Parents Plus Adolescent Programme </a:t>
            </a:r>
          </a:p>
          <a:p>
            <a:pPr marL="457200"/>
            <a:endParaRPr lang="en-IE" sz="2800">
              <a:latin typeface="Calibri" panose="020F0502020204030204" pitchFamily="34" charset="0"/>
              <a:ea typeface="Calibri" panose="020F0502020204030204" pitchFamily="34" charset="0"/>
            </a:endParaRPr>
          </a:p>
          <a:p>
            <a:pPr marL="457200"/>
            <a:r>
              <a:rPr lang="en-IE" sz="2800">
                <a:solidFill>
                  <a:schemeClr val="accent2">
                    <a:lumMod val="75000"/>
                  </a:schemeClr>
                </a:solidFill>
                <a:effectLst/>
                <a:latin typeface="Calibri" panose="020F0502020204030204" pitchFamily="34" charset="0"/>
                <a:ea typeface="Calibri" panose="020F0502020204030204" pitchFamily="34" charset="0"/>
              </a:rPr>
              <a:t>Emma Pattinson North Somerset Family Wellbeing Parenting Lead</a:t>
            </a:r>
            <a:endParaRPr lang="en-GB" sz="2800">
              <a:solidFill>
                <a:schemeClr val="accent2">
                  <a:lumMod val="75000"/>
                </a:schemeClr>
              </a:solidFill>
              <a:effectLst/>
              <a:latin typeface="Calibri" panose="020F0502020204030204" pitchFamily="34" charset="0"/>
              <a:ea typeface="Calibri" panose="020F0502020204030204" pitchFamily="34" charset="0"/>
            </a:endParaRPr>
          </a:p>
        </p:txBody>
      </p:sp>
      <p:pic>
        <p:nvPicPr>
          <p:cNvPr id="90" name="Picture 89">
            <a:extLst>
              <a:ext uri="{FF2B5EF4-FFF2-40B4-BE49-F238E27FC236}">
                <a16:creationId xmlns:a16="http://schemas.microsoft.com/office/drawing/2014/main" id="{21C30E3F-DFA4-DA1C-F5DB-A19EF3278477}"/>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6671686" y="1933779"/>
            <a:ext cx="4876800" cy="32430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 y="5661025"/>
            <a:ext cx="12193270" cy="1196975"/>
            <a:chOff x="0" y="5661037"/>
            <a:chExt cx="12193270" cy="1196975"/>
          </a:xfrm>
        </p:grpSpPr>
        <p:sp>
          <p:nvSpPr>
            <p:cNvPr id="3" name="object 3"/>
            <p:cNvSpPr/>
            <p:nvPr/>
          </p:nvSpPr>
          <p:spPr>
            <a:xfrm>
              <a:off x="0" y="5661037"/>
              <a:ext cx="12193270" cy="1196975"/>
            </a:xfrm>
            <a:custGeom>
              <a:avLst/>
              <a:gdLst/>
              <a:ahLst/>
              <a:cxnLst/>
              <a:rect l="l" t="t" r="r" b="b"/>
              <a:pathLst>
                <a:path w="12193270" h="1196975">
                  <a:moveTo>
                    <a:pt x="12193206" y="0"/>
                  </a:moveTo>
                  <a:lnTo>
                    <a:pt x="0" y="0"/>
                  </a:lnTo>
                  <a:lnTo>
                    <a:pt x="0" y="1196962"/>
                  </a:lnTo>
                  <a:lnTo>
                    <a:pt x="12193206" y="1196962"/>
                  </a:lnTo>
                  <a:lnTo>
                    <a:pt x="12193206" y="0"/>
                  </a:lnTo>
                  <a:close/>
                </a:path>
              </a:pathLst>
            </a:custGeom>
            <a:solidFill>
              <a:srgbClr val="F2934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4854600" y="5897486"/>
              <a:ext cx="4919980" cy="762000"/>
            </a:xfrm>
            <a:custGeom>
              <a:avLst/>
              <a:gdLst/>
              <a:ahLst/>
              <a:cxnLst/>
              <a:rect l="l" t="t" r="r" b="b"/>
              <a:pathLst>
                <a:path w="4919980" h="762000">
                  <a:moveTo>
                    <a:pt x="1143000" y="123190"/>
                  </a:moveTo>
                  <a:lnTo>
                    <a:pt x="1132509" y="118110"/>
                  </a:lnTo>
                  <a:lnTo>
                    <a:pt x="1125677" y="114300"/>
                  </a:lnTo>
                  <a:lnTo>
                    <a:pt x="1106982" y="114300"/>
                  </a:lnTo>
                  <a:lnTo>
                    <a:pt x="1101636" y="113030"/>
                  </a:lnTo>
                  <a:lnTo>
                    <a:pt x="1100023" y="110490"/>
                  </a:lnTo>
                  <a:lnTo>
                    <a:pt x="1089787" y="101600"/>
                  </a:lnTo>
                  <a:lnTo>
                    <a:pt x="1083017" y="96520"/>
                  </a:lnTo>
                  <a:lnTo>
                    <a:pt x="1077010" y="92710"/>
                  </a:lnTo>
                  <a:lnTo>
                    <a:pt x="1071778" y="88900"/>
                  </a:lnTo>
                  <a:lnTo>
                    <a:pt x="1067308" y="86360"/>
                  </a:lnTo>
                  <a:lnTo>
                    <a:pt x="1065606" y="86360"/>
                  </a:lnTo>
                  <a:lnTo>
                    <a:pt x="1049794" y="66040"/>
                  </a:lnTo>
                  <a:lnTo>
                    <a:pt x="1042581" y="62230"/>
                  </a:lnTo>
                  <a:lnTo>
                    <a:pt x="1028598" y="58420"/>
                  </a:lnTo>
                  <a:lnTo>
                    <a:pt x="1027938" y="58420"/>
                  </a:lnTo>
                  <a:lnTo>
                    <a:pt x="1027518" y="54610"/>
                  </a:lnTo>
                  <a:lnTo>
                    <a:pt x="1028433" y="46990"/>
                  </a:lnTo>
                  <a:lnTo>
                    <a:pt x="1028636" y="45720"/>
                  </a:lnTo>
                  <a:lnTo>
                    <a:pt x="1028636" y="36830"/>
                  </a:lnTo>
                  <a:lnTo>
                    <a:pt x="1026718" y="31750"/>
                  </a:lnTo>
                  <a:lnTo>
                    <a:pt x="1026236" y="30480"/>
                  </a:lnTo>
                  <a:lnTo>
                    <a:pt x="1018120" y="24130"/>
                  </a:lnTo>
                  <a:lnTo>
                    <a:pt x="1013333" y="22860"/>
                  </a:lnTo>
                  <a:lnTo>
                    <a:pt x="1008341" y="22860"/>
                  </a:lnTo>
                  <a:lnTo>
                    <a:pt x="1001776" y="25400"/>
                  </a:lnTo>
                  <a:lnTo>
                    <a:pt x="995959" y="27940"/>
                  </a:lnTo>
                  <a:lnTo>
                    <a:pt x="991870" y="34290"/>
                  </a:lnTo>
                  <a:lnTo>
                    <a:pt x="990434" y="40640"/>
                  </a:lnTo>
                  <a:lnTo>
                    <a:pt x="990714" y="50800"/>
                  </a:lnTo>
                  <a:lnTo>
                    <a:pt x="994905" y="58420"/>
                  </a:lnTo>
                  <a:lnTo>
                    <a:pt x="998702" y="63500"/>
                  </a:lnTo>
                  <a:lnTo>
                    <a:pt x="991349" y="66040"/>
                  </a:lnTo>
                  <a:lnTo>
                    <a:pt x="988301" y="68580"/>
                  </a:lnTo>
                  <a:lnTo>
                    <a:pt x="985431" y="71120"/>
                  </a:lnTo>
                  <a:lnTo>
                    <a:pt x="967016" y="87630"/>
                  </a:lnTo>
                  <a:lnTo>
                    <a:pt x="962431" y="90170"/>
                  </a:lnTo>
                  <a:lnTo>
                    <a:pt x="944994" y="104140"/>
                  </a:lnTo>
                  <a:lnTo>
                    <a:pt x="937514" y="104140"/>
                  </a:lnTo>
                  <a:lnTo>
                    <a:pt x="936510" y="105410"/>
                  </a:lnTo>
                  <a:lnTo>
                    <a:pt x="935901" y="105410"/>
                  </a:lnTo>
                  <a:lnTo>
                    <a:pt x="931189" y="104140"/>
                  </a:lnTo>
                  <a:lnTo>
                    <a:pt x="922159" y="104140"/>
                  </a:lnTo>
                  <a:lnTo>
                    <a:pt x="920521" y="102870"/>
                  </a:lnTo>
                  <a:lnTo>
                    <a:pt x="914704" y="97790"/>
                  </a:lnTo>
                  <a:lnTo>
                    <a:pt x="906716" y="92710"/>
                  </a:lnTo>
                  <a:lnTo>
                    <a:pt x="897394" y="87630"/>
                  </a:lnTo>
                  <a:lnTo>
                    <a:pt x="887564" y="82550"/>
                  </a:lnTo>
                  <a:lnTo>
                    <a:pt x="882726" y="81280"/>
                  </a:lnTo>
                  <a:lnTo>
                    <a:pt x="859129" y="59690"/>
                  </a:lnTo>
                  <a:lnTo>
                    <a:pt x="849617" y="55880"/>
                  </a:lnTo>
                  <a:lnTo>
                    <a:pt x="833361" y="52070"/>
                  </a:lnTo>
                  <a:lnTo>
                    <a:pt x="831646" y="50800"/>
                  </a:lnTo>
                  <a:lnTo>
                    <a:pt x="832002" y="50800"/>
                  </a:lnTo>
                  <a:lnTo>
                    <a:pt x="836891" y="40640"/>
                  </a:lnTo>
                  <a:lnTo>
                    <a:pt x="839063" y="26670"/>
                  </a:lnTo>
                  <a:lnTo>
                    <a:pt x="836155" y="20320"/>
                  </a:lnTo>
                  <a:lnTo>
                    <a:pt x="829932" y="13970"/>
                  </a:lnTo>
                  <a:lnTo>
                    <a:pt x="824534" y="11430"/>
                  </a:lnTo>
                  <a:lnTo>
                    <a:pt x="818654" y="11430"/>
                  </a:lnTo>
                  <a:lnTo>
                    <a:pt x="798029" y="43180"/>
                  </a:lnTo>
                  <a:lnTo>
                    <a:pt x="799541" y="48260"/>
                  </a:lnTo>
                  <a:lnTo>
                    <a:pt x="801433" y="50800"/>
                  </a:lnTo>
                  <a:lnTo>
                    <a:pt x="795629" y="50800"/>
                  </a:lnTo>
                  <a:lnTo>
                    <a:pt x="790651" y="52070"/>
                  </a:lnTo>
                  <a:lnTo>
                    <a:pt x="785685" y="55880"/>
                  </a:lnTo>
                  <a:lnTo>
                    <a:pt x="783272" y="58420"/>
                  </a:lnTo>
                  <a:lnTo>
                    <a:pt x="768019" y="73660"/>
                  </a:lnTo>
                  <a:lnTo>
                    <a:pt x="756958" y="77470"/>
                  </a:lnTo>
                  <a:lnTo>
                    <a:pt x="730821" y="99060"/>
                  </a:lnTo>
                  <a:lnTo>
                    <a:pt x="725309" y="99060"/>
                  </a:lnTo>
                  <a:lnTo>
                    <a:pt x="688467" y="83820"/>
                  </a:lnTo>
                  <a:lnTo>
                    <a:pt x="681875" y="80010"/>
                  </a:lnTo>
                  <a:lnTo>
                    <a:pt x="662990" y="66040"/>
                  </a:lnTo>
                  <a:lnTo>
                    <a:pt x="654862" y="60960"/>
                  </a:lnTo>
                  <a:lnTo>
                    <a:pt x="639737" y="45720"/>
                  </a:lnTo>
                  <a:lnTo>
                    <a:pt x="631431" y="43180"/>
                  </a:lnTo>
                  <a:lnTo>
                    <a:pt x="620344" y="40640"/>
                  </a:lnTo>
                  <a:lnTo>
                    <a:pt x="618464" y="40640"/>
                  </a:lnTo>
                  <a:lnTo>
                    <a:pt x="617486" y="38100"/>
                  </a:lnTo>
                  <a:lnTo>
                    <a:pt x="617689" y="36830"/>
                  </a:lnTo>
                  <a:lnTo>
                    <a:pt x="622033" y="30480"/>
                  </a:lnTo>
                  <a:lnTo>
                    <a:pt x="623519" y="20320"/>
                  </a:lnTo>
                  <a:lnTo>
                    <a:pt x="621550" y="13970"/>
                  </a:lnTo>
                  <a:lnTo>
                    <a:pt x="619442" y="11430"/>
                  </a:lnTo>
                  <a:lnTo>
                    <a:pt x="614184" y="5080"/>
                  </a:lnTo>
                  <a:lnTo>
                    <a:pt x="609625" y="2540"/>
                  </a:lnTo>
                  <a:lnTo>
                    <a:pt x="598741" y="2540"/>
                  </a:lnTo>
                  <a:lnTo>
                    <a:pt x="592810" y="5080"/>
                  </a:lnTo>
                  <a:lnTo>
                    <a:pt x="587971" y="11430"/>
                  </a:lnTo>
                  <a:lnTo>
                    <a:pt x="585241" y="20320"/>
                  </a:lnTo>
                  <a:lnTo>
                    <a:pt x="584314" y="29210"/>
                  </a:lnTo>
                  <a:lnTo>
                    <a:pt x="590245" y="39370"/>
                  </a:lnTo>
                  <a:lnTo>
                    <a:pt x="590334" y="43180"/>
                  </a:lnTo>
                  <a:lnTo>
                    <a:pt x="586587" y="44450"/>
                  </a:lnTo>
                  <a:lnTo>
                    <a:pt x="573862" y="46990"/>
                  </a:lnTo>
                  <a:lnTo>
                    <a:pt x="566572" y="49530"/>
                  </a:lnTo>
                  <a:lnTo>
                    <a:pt x="542848" y="72390"/>
                  </a:lnTo>
                  <a:lnTo>
                    <a:pt x="533806" y="76200"/>
                  </a:lnTo>
                  <a:lnTo>
                    <a:pt x="509003" y="97790"/>
                  </a:lnTo>
                  <a:lnTo>
                    <a:pt x="505142" y="97790"/>
                  </a:lnTo>
                  <a:lnTo>
                    <a:pt x="500748" y="99060"/>
                  </a:lnTo>
                  <a:lnTo>
                    <a:pt x="483730" y="93980"/>
                  </a:lnTo>
                  <a:lnTo>
                    <a:pt x="477761" y="92710"/>
                  </a:lnTo>
                  <a:lnTo>
                    <a:pt x="464972" y="88900"/>
                  </a:lnTo>
                  <a:lnTo>
                    <a:pt x="450837" y="81280"/>
                  </a:lnTo>
                  <a:lnTo>
                    <a:pt x="438238" y="74930"/>
                  </a:lnTo>
                  <a:lnTo>
                    <a:pt x="430047" y="68580"/>
                  </a:lnTo>
                  <a:lnTo>
                    <a:pt x="428205" y="67310"/>
                  </a:lnTo>
                  <a:lnTo>
                    <a:pt x="424180" y="62230"/>
                  </a:lnTo>
                  <a:lnTo>
                    <a:pt x="419315" y="55880"/>
                  </a:lnTo>
                  <a:lnTo>
                    <a:pt x="413804" y="49530"/>
                  </a:lnTo>
                  <a:lnTo>
                    <a:pt x="407530" y="45720"/>
                  </a:lnTo>
                  <a:lnTo>
                    <a:pt x="400380" y="44450"/>
                  </a:lnTo>
                  <a:lnTo>
                    <a:pt x="394157" y="44450"/>
                  </a:lnTo>
                  <a:lnTo>
                    <a:pt x="393280" y="43180"/>
                  </a:lnTo>
                  <a:lnTo>
                    <a:pt x="393128" y="43180"/>
                  </a:lnTo>
                  <a:lnTo>
                    <a:pt x="393065" y="41910"/>
                  </a:lnTo>
                  <a:lnTo>
                    <a:pt x="397103" y="31750"/>
                  </a:lnTo>
                  <a:lnTo>
                    <a:pt x="398564" y="24130"/>
                  </a:lnTo>
                  <a:lnTo>
                    <a:pt x="398424" y="12700"/>
                  </a:lnTo>
                  <a:lnTo>
                    <a:pt x="395808" y="10160"/>
                  </a:lnTo>
                  <a:lnTo>
                    <a:pt x="386664" y="1270"/>
                  </a:lnTo>
                  <a:lnTo>
                    <a:pt x="357263" y="17780"/>
                  </a:lnTo>
                  <a:lnTo>
                    <a:pt x="357517" y="26670"/>
                  </a:lnTo>
                  <a:lnTo>
                    <a:pt x="359384" y="35560"/>
                  </a:lnTo>
                  <a:lnTo>
                    <a:pt x="362000" y="43180"/>
                  </a:lnTo>
                  <a:lnTo>
                    <a:pt x="362775" y="44450"/>
                  </a:lnTo>
                  <a:lnTo>
                    <a:pt x="357809" y="49530"/>
                  </a:lnTo>
                  <a:lnTo>
                    <a:pt x="357162" y="50800"/>
                  </a:lnTo>
                  <a:lnTo>
                    <a:pt x="356781" y="50800"/>
                  </a:lnTo>
                  <a:lnTo>
                    <a:pt x="355422" y="52070"/>
                  </a:lnTo>
                  <a:lnTo>
                    <a:pt x="347573" y="52070"/>
                  </a:lnTo>
                  <a:lnTo>
                    <a:pt x="343509" y="54610"/>
                  </a:lnTo>
                  <a:lnTo>
                    <a:pt x="340347" y="55880"/>
                  </a:lnTo>
                  <a:lnTo>
                    <a:pt x="330771" y="62230"/>
                  </a:lnTo>
                  <a:lnTo>
                    <a:pt x="326923" y="71120"/>
                  </a:lnTo>
                  <a:lnTo>
                    <a:pt x="325755" y="71120"/>
                  </a:lnTo>
                  <a:lnTo>
                    <a:pt x="308991" y="76200"/>
                  </a:lnTo>
                  <a:lnTo>
                    <a:pt x="288086" y="90170"/>
                  </a:lnTo>
                  <a:lnTo>
                    <a:pt x="277583" y="95250"/>
                  </a:lnTo>
                  <a:lnTo>
                    <a:pt x="269227" y="99060"/>
                  </a:lnTo>
                  <a:lnTo>
                    <a:pt x="264261" y="101600"/>
                  </a:lnTo>
                  <a:lnTo>
                    <a:pt x="262026" y="101600"/>
                  </a:lnTo>
                  <a:lnTo>
                    <a:pt x="250317" y="102870"/>
                  </a:lnTo>
                  <a:lnTo>
                    <a:pt x="239102" y="102870"/>
                  </a:lnTo>
                  <a:lnTo>
                    <a:pt x="221983" y="92710"/>
                  </a:lnTo>
                  <a:lnTo>
                    <a:pt x="202539" y="83820"/>
                  </a:lnTo>
                  <a:lnTo>
                    <a:pt x="194119" y="78740"/>
                  </a:lnTo>
                  <a:lnTo>
                    <a:pt x="184569" y="73660"/>
                  </a:lnTo>
                  <a:lnTo>
                    <a:pt x="177787" y="64770"/>
                  </a:lnTo>
                  <a:lnTo>
                    <a:pt x="173558" y="60960"/>
                  </a:lnTo>
                  <a:lnTo>
                    <a:pt x="170649" y="58420"/>
                  </a:lnTo>
                  <a:lnTo>
                    <a:pt x="167970" y="57150"/>
                  </a:lnTo>
                  <a:lnTo>
                    <a:pt x="169633" y="53340"/>
                  </a:lnTo>
                  <a:lnTo>
                    <a:pt x="172313" y="35560"/>
                  </a:lnTo>
                  <a:lnTo>
                    <a:pt x="171107" y="29210"/>
                  </a:lnTo>
                  <a:lnTo>
                    <a:pt x="168262" y="25400"/>
                  </a:lnTo>
                  <a:lnTo>
                    <a:pt x="164452" y="20320"/>
                  </a:lnTo>
                  <a:lnTo>
                    <a:pt x="159448" y="17780"/>
                  </a:lnTo>
                  <a:lnTo>
                    <a:pt x="147840" y="16510"/>
                  </a:lnTo>
                  <a:lnTo>
                    <a:pt x="143306" y="17780"/>
                  </a:lnTo>
                  <a:lnTo>
                    <a:pt x="133362" y="26670"/>
                  </a:lnTo>
                  <a:lnTo>
                    <a:pt x="131127" y="35560"/>
                  </a:lnTo>
                  <a:lnTo>
                    <a:pt x="131127" y="49530"/>
                  </a:lnTo>
                  <a:lnTo>
                    <a:pt x="134696" y="57150"/>
                  </a:lnTo>
                  <a:lnTo>
                    <a:pt x="134899" y="58420"/>
                  </a:lnTo>
                  <a:lnTo>
                    <a:pt x="119989" y="58420"/>
                  </a:lnTo>
                  <a:lnTo>
                    <a:pt x="112102" y="63500"/>
                  </a:lnTo>
                  <a:lnTo>
                    <a:pt x="99923" y="73660"/>
                  </a:lnTo>
                  <a:lnTo>
                    <a:pt x="90589" y="81280"/>
                  </a:lnTo>
                  <a:lnTo>
                    <a:pt x="71564" y="90170"/>
                  </a:lnTo>
                  <a:lnTo>
                    <a:pt x="66268" y="93980"/>
                  </a:lnTo>
                  <a:lnTo>
                    <a:pt x="62992" y="95250"/>
                  </a:lnTo>
                  <a:lnTo>
                    <a:pt x="45427" y="104140"/>
                  </a:lnTo>
                  <a:lnTo>
                    <a:pt x="36753" y="111760"/>
                  </a:lnTo>
                  <a:lnTo>
                    <a:pt x="8839" y="113030"/>
                  </a:lnTo>
                  <a:lnTo>
                    <a:pt x="3860" y="113030"/>
                  </a:lnTo>
                  <a:lnTo>
                    <a:pt x="533" y="118110"/>
                  </a:lnTo>
                  <a:lnTo>
                    <a:pt x="0" y="119380"/>
                  </a:lnTo>
                  <a:lnTo>
                    <a:pt x="241" y="120650"/>
                  </a:lnTo>
                  <a:lnTo>
                    <a:pt x="5854" y="127000"/>
                  </a:lnTo>
                  <a:lnTo>
                    <a:pt x="17132" y="130810"/>
                  </a:lnTo>
                  <a:lnTo>
                    <a:pt x="29794" y="132080"/>
                  </a:lnTo>
                  <a:lnTo>
                    <a:pt x="39560" y="132080"/>
                  </a:lnTo>
                  <a:lnTo>
                    <a:pt x="47459" y="130810"/>
                  </a:lnTo>
                  <a:lnTo>
                    <a:pt x="61277" y="123190"/>
                  </a:lnTo>
                  <a:lnTo>
                    <a:pt x="68186" y="119380"/>
                  </a:lnTo>
                  <a:lnTo>
                    <a:pt x="80365" y="115570"/>
                  </a:lnTo>
                  <a:lnTo>
                    <a:pt x="89928" y="106680"/>
                  </a:lnTo>
                  <a:lnTo>
                    <a:pt x="91440" y="105410"/>
                  </a:lnTo>
                  <a:lnTo>
                    <a:pt x="98044" y="104140"/>
                  </a:lnTo>
                  <a:lnTo>
                    <a:pt x="116979" y="95250"/>
                  </a:lnTo>
                  <a:lnTo>
                    <a:pt x="118071" y="95250"/>
                  </a:lnTo>
                  <a:lnTo>
                    <a:pt x="126898" y="120650"/>
                  </a:lnTo>
                  <a:lnTo>
                    <a:pt x="126619" y="121920"/>
                  </a:lnTo>
                  <a:lnTo>
                    <a:pt x="123418" y="125730"/>
                  </a:lnTo>
                  <a:lnTo>
                    <a:pt x="117094" y="139700"/>
                  </a:lnTo>
                  <a:lnTo>
                    <a:pt x="115112" y="153670"/>
                  </a:lnTo>
                  <a:lnTo>
                    <a:pt x="114147" y="160020"/>
                  </a:lnTo>
                  <a:lnTo>
                    <a:pt x="113385" y="166370"/>
                  </a:lnTo>
                  <a:lnTo>
                    <a:pt x="113207" y="170180"/>
                  </a:lnTo>
                  <a:lnTo>
                    <a:pt x="113080" y="177800"/>
                  </a:lnTo>
                  <a:lnTo>
                    <a:pt x="122085" y="208280"/>
                  </a:lnTo>
                  <a:lnTo>
                    <a:pt x="122199" y="210820"/>
                  </a:lnTo>
                  <a:lnTo>
                    <a:pt x="122275" y="215900"/>
                  </a:lnTo>
                  <a:lnTo>
                    <a:pt x="120256" y="240030"/>
                  </a:lnTo>
                  <a:lnTo>
                    <a:pt x="120142" y="248920"/>
                  </a:lnTo>
                  <a:lnTo>
                    <a:pt x="123939" y="267970"/>
                  </a:lnTo>
                  <a:lnTo>
                    <a:pt x="124790" y="278130"/>
                  </a:lnTo>
                  <a:lnTo>
                    <a:pt x="124510" y="287020"/>
                  </a:lnTo>
                  <a:lnTo>
                    <a:pt x="124282" y="292100"/>
                  </a:lnTo>
                  <a:lnTo>
                    <a:pt x="93789" y="295910"/>
                  </a:lnTo>
                  <a:lnTo>
                    <a:pt x="92087" y="298450"/>
                  </a:lnTo>
                  <a:lnTo>
                    <a:pt x="91757" y="302260"/>
                  </a:lnTo>
                  <a:lnTo>
                    <a:pt x="93179" y="304800"/>
                  </a:lnTo>
                  <a:lnTo>
                    <a:pt x="121602" y="312420"/>
                  </a:lnTo>
                  <a:lnTo>
                    <a:pt x="121031" y="737870"/>
                  </a:lnTo>
                  <a:lnTo>
                    <a:pt x="125730" y="746760"/>
                  </a:lnTo>
                  <a:lnTo>
                    <a:pt x="128320" y="746760"/>
                  </a:lnTo>
                  <a:lnTo>
                    <a:pt x="130429" y="745490"/>
                  </a:lnTo>
                  <a:lnTo>
                    <a:pt x="131025" y="307340"/>
                  </a:lnTo>
                  <a:lnTo>
                    <a:pt x="129641" y="304800"/>
                  </a:lnTo>
                  <a:lnTo>
                    <a:pt x="119507" y="302260"/>
                  </a:lnTo>
                  <a:lnTo>
                    <a:pt x="131622" y="300990"/>
                  </a:lnTo>
                  <a:lnTo>
                    <a:pt x="133324" y="298450"/>
                  </a:lnTo>
                  <a:lnTo>
                    <a:pt x="133553" y="294640"/>
                  </a:lnTo>
                  <a:lnTo>
                    <a:pt x="133781" y="289560"/>
                  </a:lnTo>
                  <a:lnTo>
                    <a:pt x="133896" y="285750"/>
                  </a:lnTo>
                  <a:lnTo>
                    <a:pt x="133819" y="274320"/>
                  </a:lnTo>
                  <a:lnTo>
                    <a:pt x="133654" y="270510"/>
                  </a:lnTo>
                  <a:lnTo>
                    <a:pt x="133273" y="266700"/>
                  </a:lnTo>
                  <a:lnTo>
                    <a:pt x="129552" y="248920"/>
                  </a:lnTo>
                  <a:lnTo>
                    <a:pt x="129667" y="240030"/>
                  </a:lnTo>
                  <a:lnTo>
                    <a:pt x="131711" y="215900"/>
                  </a:lnTo>
                  <a:lnTo>
                    <a:pt x="131597" y="210820"/>
                  </a:lnTo>
                  <a:lnTo>
                    <a:pt x="131432" y="207010"/>
                  </a:lnTo>
                  <a:lnTo>
                    <a:pt x="122491" y="176530"/>
                  </a:lnTo>
                  <a:lnTo>
                    <a:pt x="122491" y="166370"/>
                  </a:lnTo>
                  <a:lnTo>
                    <a:pt x="125907" y="144780"/>
                  </a:lnTo>
                  <a:lnTo>
                    <a:pt x="126466" y="142240"/>
                  </a:lnTo>
                  <a:lnTo>
                    <a:pt x="131686" y="130810"/>
                  </a:lnTo>
                  <a:lnTo>
                    <a:pt x="133667" y="128270"/>
                  </a:lnTo>
                  <a:lnTo>
                    <a:pt x="134721" y="127000"/>
                  </a:lnTo>
                  <a:lnTo>
                    <a:pt x="135686" y="123190"/>
                  </a:lnTo>
                  <a:lnTo>
                    <a:pt x="135674" y="114300"/>
                  </a:lnTo>
                  <a:lnTo>
                    <a:pt x="133769" y="101600"/>
                  </a:lnTo>
                  <a:lnTo>
                    <a:pt x="133489" y="100330"/>
                  </a:lnTo>
                  <a:lnTo>
                    <a:pt x="131381" y="96520"/>
                  </a:lnTo>
                  <a:lnTo>
                    <a:pt x="130568" y="95250"/>
                  </a:lnTo>
                  <a:lnTo>
                    <a:pt x="126517" y="88900"/>
                  </a:lnTo>
                  <a:lnTo>
                    <a:pt x="117754" y="85090"/>
                  </a:lnTo>
                  <a:lnTo>
                    <a:pt x="112674" y="87630"/>
                  </a:lnTo>
                  <a:lnTo>
                    <a:pt x="95211" y="93980"/>
                  </a:lnTo>
                  <a:lnTo>
                    <a:pt x="86601" y="96520"/>
                  </a:lnTo>
                  <a:lnTo>
                    <a:pt x="75501" y="107950"/>
                  </a:lnTo>
                  <a:lnTo>
                    <a:pt x="64655" y="110490"/>
                  </a:lnTo>
                  <a:lnTo>
                    <a:pt x="59791" y="113030"/>
                  </a:lnTo>
                  <a:lnTo>
                    <a:pt x="44500" y="121920"/>
                  </a:lnTo>
                  <a:lnTo>
                    <a:pt x="33477" y="123190"/>
                  </a:lnTo>
                  <a:lnTo>
                    <a:pt x="27457" y="123190"/>
                  </a:lnTo>
                  <a:lnTo>
                    <a:pt x="22110" y="121920"/>
                  </a:lnTo>
                  <a:lnTo>
                    <a:pt x="33223" y="120650"/>
                  </a:lnTo>
                  <a:lnTo>
                    <a:pt x="40868" y="120650"/>
                  </a:lnTo>
                  <a:lnTo>
                    <a:pt x="50685" y="111760"/>
                  </a:lnTo>
                  <a:lnTo>
                    <a:pt x="67843" y="102870"/>
                  </a:lnTo>
                  <a:lnTo>
                    <a:pt x="71475" y="101600"/>
                  </a:lnTo>
                  <a:lnTo>
                    <a:pt x="76314" y="97790"/>
                  </a:lnTo>
                  <a:lnTo>
                    <a:pt x="83553" y="93980"/>
                  </a:lnTo>
                  <a:lnTo>
                    <a:pt x="89128" y="91440"/>
                  </a:lnTo>
                  <a:lnTo>
                    <a:pt x="95427" y="88900"/>
                  </a:lnTo>
                  <a:lnTo>
                    <a:pt x="105829" y="81280"/>
                  </a:lnTo>
                  <a:lnTo>
                    <a:pt x="117729" y="71120"/>
                  </a:lnTo>
                  <a:lnTo>
                    <a:pt x="122440" y="67310"/>
                  </a:lnTo>
                  <a:lnTo>
                    <a:pt x="135026" y="68580"/>
                  </a:lnTo>
                  <a:lnTo>
                    <a:pt x="139433" y="68580"/>
                  </a:lnTo>
                  <a:lnTo>
                    <a:pt x="140868" y="67310"/>
                  </a:lnTo>
                  <a:lnTo>
                    <a:pt x="142290" y="66040"/>
                  </a:lnTo>
                  <a:lnTo>
                    <a:pt x="143268" y="64770"/>
                  </a:lnTo>
                  <a:lnTo>
                    <a:pt x="144462" y="62230"/>
                  </a:lnTo>
                  <a:lnTo>
                    <a:pt x="144462" y="55880"/>
                  </a:lnTo>
                  <a:lnTo>
                    <a:pt x="143370" y="53340"/>
                  </a:lnTo>
                  <a:lnTo>
                    <a:pt x="140538" y="46990"/>
                  </a:lnTo>
                  <a:lnTo>
                    <a:pt x="140538" y="38100"/>
                  </a:lnTo>
                  <a:lnTo>
                    <a:pt x="142201" y="30480"/>
                  </a:lnTo>
                  <a:lnTo>
                    <a:pt x="147472" y="26670"/>
                  </a:lnTo>
                  <a:lnTo>
                    <a:pt x="149263" y="25400"/>
                  </a:lnTo>
                  <a:lnTo>
                    <a:pt x="155613" y="26670"/>
                  </a:lnTo>
                  <a:lnTo>
                    <a:pt x="158521" y="27940"/>
                  </a:lnTo>
                  <a:lnTo>
                    <a:pt x="162039" y="33020"/>
                  </a:lnTo>
                  <a:lnTo>
                    <a:pt x="162623" y="36830"/>
                  </a:lnTo>
                  <a:lnTo>
                    <a:pt x="160578" y="50800"/>
                  </a:lnTo>
                  <a:lnTo>
                    <a:pt x="159689" y="54610"/>
                  </a:lnTo>
                  <a:lnTo>
                    <a:pt x="155092" y="57150"/>
                  </a:lnTo>
                  <a:lnTo>
                    <a:pt x="154063" y="59690"/>
                  </a:lnTo>
                  <a:lnTo>
                    <a:pt x="155536" y="66040"/>
                  </a:lnTo>
                  <a:lnTo>
                    <a:pt x="166052" y="66040"/>
                  </a:lnTo>
                  <a:lnTo>
                    <a:pt x="170726" y="71120"/>
                  </a:lnTo>
                  <a:lnTo>
                    <a:pt x="178447" y="80010"/>
                  </a:lnTo>
                  <a:lnTo>
                    <a:pt x="189141" y="86360"/>
                  </a:lnTo>
                  <a:lnTo>
                    <a:pt x="198107" y="92710"/>
                  </a:lnTo>
                  <a:lnTo>
                    <a:pt x="217716" y="100330"/>
                  </a:lnTo>
                  <a:lnTo>
                    <a:pt x="222262" y="102870"/>
                  </a:lnTo>
                  <a:lnTo>
                    <a:pt x="236448" y="111760"/>
                  </a:lnTo>
                  <a:lnTo>
                    <a:pt x="265861" y="111760"/>
                  </a:lnTo>
                  <a:lnTo>
                    <a:pt x="266458" y="110490"/>
                  </a:lnTo>
                  <a:lnTo>
                    <a:pt x="267042" y="110490"/>
                  </a:lnTo>
                  <a:lnTo>
                    <a:pt x="270687" y="109220"/>
                  </a:lnTo>
                  <a:lnTo>
                    <a:pt x="279323" y="105410"/>
                  </a:lnTo>
                  <a:lnTo>
                    <a:pt x="284086" y="102870"/>
                  </a:lnTo>
                  <a:lnTo>
                    <a:pt x="291223" y="99060"/>
                  </a:lnTo>
                  <a:lnTo>
                    <a:pt x="304660" y="90170"/>
                  </a:lnTo>
                  <a:lnTo>
                    <a:pt x="313105" y="85090"/>
                  </a:lnTo>
                  <a:lnTo>
                    <a:pt x="333756" y="78740"/>
                  </a:lnTo>
                  <a:lnTo>
                    <a:pt x="338137" y="68580"/>
                  </a:lnTo>
                  <a:lnTo>
                    <a:pt x="347306" y="63500"/>
                  </a:lnTo>
                  <a:lnTo>
                    <a:pt x="350596" y="60960"/>
                  </a:lnTo>
                  <a:lnTo>
                    <a:pt x="362496" y="60960"/>
                  </a:lnTo>
                  <a:lnTo>
                    <a:pt x="365328" y="55880"/>
                  </a:lnTo>
                  <a:lnTo>
                    <a:pt x="374129" y="46990"/>
                  </a:lnTo>
                  <a:lnTo>
                    <a:pt x="370535" y="39370"/>
                  </a:lnTo>
                  <a:lnTo>
                    <a:pt x="368401" y="33020"/>
                  </a:lnTo>
                  <a:lnTo>
                    <a:pt x="366915" y="26670"/>
                  </a:lnTo>
                  <a:lnTo>
                    <a:pt x="366547" y="19050"/>
                  </a:lnTo>
                  <a:lnTo>
                    <a:pt x="367842" y="13970"/>
                  </a:lnTo>
                  <a:lnTo>
                    <a:pt x="368731" y="11430"/>
                  </a:lnTo>
                  <a:lnTo>
                    <a:pt x="370014" y="11430"/>
                  </a:lnTo>
                  <a:lnTo>
                    <a:pt x="378002" y="10160"/>
                  </a:lnTo>
                  <a:lnTo>
                    <a:pt x="382346" y="10160"/>
                  </a:lnTo>
                  <a:lnTo>
                    <a:pt x="388785" y="16510"/>
                  </a:lnTo>
                  <a:lnTo>
                    <a:pt x="388937" y="24130"/>
                  </a:lnTo>
                  <a:lnTo>
                    <a:pt x="388035" y="29210"/>
                  </a:lnTo>
                  <a:lnTo>
                    <a:pt x="383590" y="39370"/>
                  </a:lnTo>
                  <a:lnTo>
                    <a:pt x="383946" y="50800"/>
                  </a:lnTo>
                  <a:lnTo>
                    <a:pt x="389204" y="53340"/>
                  </a:lnTo>
                  <a:lnTo>
                    <a:pt x="405955" y="53340"/>
                  </a:lnTo>
                  <a:lnTo>
                    <a:pt x="411949" y="60960"/>
                  </a:lnTo>
                  <a:lnTo>
                    <a:pt x="421424" y="73660"/>
                  </a:lnTo>
                  <a:lnTo>
                    <a:pt x="423519" y="74930"/>
                  </a:lnTo>
                  <a:lnTo>
                    <a:pt x="432498" y="82550"/>
                  </a:lnTo>
                  <a:lnTo>
                    <a:pt x="446100" y="90170"/>
                  </a:lnTo>
                  <a:lnTo>
                    <a:pt x="461479" y="96520"/>
                  </a:lnTo>
                  <a:lnTo>
                    <a:pt x="475780" y="101600"/>
                  </a:lnTo>
                  <a:lnTo>
                    <a:pt x="481457" y="102870"/>
                  </a:lnTo>
                  <a:lnTo>
                    <a:pt x="500126" y="107950"/>
                  </a:lnTo>
                  <a:lnTo>
                    <a:pt x="506831" y="106680"/>
                  </a:lnTo>
                  <a:lnTo>
                    <a:pt x="511822" y="105410"/>
                  </a:lnTo>
                  <a:lnTo>
                    <a:pt x="517296" y="101600"/>
                  </a:lnTo>
                  <a:lnTo>
                    <a:pt x="521195" y="99060"/>
                  </a:lnTo>
                  <a:lnTo>
                    <a:pt x="523138" y="97790"/>
                  </a:lnTo>
                  <a:lnTo>
                    <a:pt x="529259" y="92710"/>
                  </a:lnTo>
                  <a:lnTo>
                    <a:pt x="539026" y="85090"/>
                  </a:lnTo>
                  <a:lnTo>
                    <a:pt x="548309" y="80010"/>
                  </a:lnTo>
                  <a:lnTo>
                    <a:pt x="571715" y="58420"/>
                  </a:lnTo>
                  <a:lnTo>
                    <a:pt x="575538" y="55880"/>
                  </a:lnTo>
                  <a:lnTo>
                    <a:pt x="576567" y="55880"/>
                  </a:lnTo>
                  <a:lnTo>
                    <a:pt x="599986" y="52070"/>
                  </a:lnTo>
                  <a:lnTo>
                    <a:pt x="599592" y="36830"/>
                  </a:lnTo>
                  <a:lnTo>
                    <a:pt x="597916" y="34290"/>
                  </a:lnTo>
                  <a:lnTo>
                    <a:pt x="594004" y="26670"/>
                  </a:lnTo>
                  <a:lnTo>
                    <a:pt x="595566" y="12700"/>
                  </a:lnTo>
                  <a:lnTo>
                    <a:pt x="599186" y="11430"/>
                  </a:lnTo>
                  <a:lnTo>
                    <a:pt x="607136" y="11430"/>
                  </a:lnTo>
                  <a:lnTo>
                    <a:pt x="609117" y="13970"/>
                  </a:lnTo>
                  <a:lnTo>
                    <a:pt x="612559" y="17780"/>
                  </a:lnTo>
                  <a:lnTo>
                    <a:pt x="613791" y="21590"/>
                  </a:lnTo>
                  <a:lnTo>
                    <a:pt x="613041" y="26670"/>
                  </a:lnTo>
                  <a:lnTo>
                    <a:pt x="607110" y="36830"/>
                  </a:lnTo>
                  <a:lnTo>
                    <a:pt x="611466" y="49530"/>
                  </a:lnTo>
                  <a:lnTo>
                    <a:pt x="628954" y="52070"/>
                  </a:lnTo>
                  <a:lnTo>
                    <a:pt x="634377" y="54610"/>
                  </a:lnTo>
                  <a:lnTo>
                    <a:pt x="648970" y="68580"/>
                  </a:lnTo>
                  <a:lnTo>
                    <a:pt x="657987" y="74930"/>
                  </a:lnTo>
                  <a:lnTo>
                    <a:pt x="676998" y="87630"/>
                  </a:lnTo>
                  <a:lnTo>
                    <a:pt x="683933" y="92710"/>
                  </a:lnTo>
                  <a:lnTo>
                    <a:pt x="690232" y="96520"/>
                  </a:lnTo>
                  <a:lnTo>
                    <a:pt x="695502" y="99060"/>
                  </a:lnTo>
                  <a:lnTo>
                    <a:pt x="709498" y="104140"/>
                  </a:lnTo>
                  <a:lnTo>
                    <a:pt x="718934" y="106680"/>
                  </a:lnTo>
                  <a:lnTo>
                    <a:pt x="724877" y="107950"/>
                  </a:lnTo>
                  <a:lnTo>
                    <a:pt x="734593" y="107950"/>
                  </a:lnTo>
                  <a:lnTo>
                    <a:pt x="745070" y="99060"/>
                  </a:lnTo>
                  <a:lnTo>
                    <a:pt x="761542" y="85090"/>
                  </a:lnTo>
                  <a:lnTo>
                    <a:pt x="787196" y="67310"/>
                  </a:lnTo>
                  <a:lnTo>
                    <a:pt x="791654" y="63500"/>
                  </a:lnTo>
                  <a:lnTo>
                    <a:pt x="794740" y="60960"/>
                  </a:lnTo>
                  <a:lnTo>
                    <a:pt x="809586" y="60960"/>
                  </a:lnTo>
                  <a:lnTo>
                    <a:pt x="812457" y="59690"/>
                  </a:lnTo>
                  <a:lnTo>
                    <a:pt x="813955" y="58420"/>
                  </a:lnTo>
                  <a:lnTo>
                    <a:pt x="815174" y="53340"/>
                  </a:lnTo>
                  <a:lnTo>
                    <a:pt x="807415" y="44450"/>
                  </a:lnTo>
                  <a:lnTo>
                    <a:pt x="808177" y="22860"/>
                  </a:lnTo>
                  <a:lnTo>
                    <a:pt x="811466" y="20320"/>
                  </a:lnTo>
                  <a:lnTo>
                    <a:pt x="821804" y="20320"/>
                  </a:lnTo>
                  <a:lnTo>
                    <a:pt x="824598" y="21590"/>
                  </a:lnTo>
                  <a:lnTo>
                    <a:pt x="828344" y="26670"/>
                  </a:lnTo>
                  <a:lnTo>
                    <a:pt x="829043" y="30480"/>
                  </a:lnTo>
                  <a:lnTo>
                    <a:pt x="827824" y="38100"/>
                  </a:lnTo>
                  <a:lnTo>
                    <a:pt x="821309" y="50800"/>
                  </a:lnTo>
                  <a:lnTo>
                    <a:pt x="823277" y="59690"/>
                  </a:lnTo>
                  <a:lnTo>
                    <a:pt x="846429" y="64770"/>
                  </a:lnTo>
                  <a:lnTo>
                    <a:pt x="853770" y="68580"/>
                  </a:lnTo>
                  <a:lnTo>
                    <a:pt x="863523" y="77470"/>
                  </a:lnTo>
                  <a:lnTo>
                    <a:pt x="868883" y="81280"/>
                  </a:lnTo>
                  <a:lnTo>
                    <a:pt x="874268" y="86360"/>
                  </a:lnTo>
                  <a:lnTo>
                    <a:pt x="879602" y="90170"/>
                  </a:lnTo>
                  <a:lnTo>
                    <a:pt x="884834" y="91440"/>
                  </a:lnTo>
                  <a:lnTo>
                    <a:pt x="893572" y="95250"/>
                  </a:lnTo>
                  <a:lnTo>
                    <a:pt x="902093" y="100330"/>
                  </a:lnTo>
                  <a:lnTo>
                    <a:pt x="909434" y="106680"/>
                  </a:lnTo>
                  <a:lnTo>
                    <a:pt x="916432" y="111760"/>
                  </a:lnTo>
                  <a:lnTo>
                    <a:pt x="919670" y="114300"/>
                  </a:lnTo>
                  <a:lnTo>
                    <a:pt x="930173" y="113030"/>
                  </a:lnTo>
                  <a:lnTo>
                    <a:pt x="935189" y="114300"/>
                  </a:lnTo>
                  <a:lnTo>
                    <a:pt x="936523" y="114300"/>
                  </a:lnTo>
                  <a:lnTo>
                    <a:pt x="940803" y="113030"/>
                  </a:lnTo>
                  <a:lnTo>
                    <a:pt x="948690" y="113030"/>
                  </a:lnTo>
                  <a:lnTo>
                    <a:pt x="958088" y="105410"/>
                  </a:lnTo>
                  <a:lnTo>
                    <a:pt x="967473" y="97790"/>
                  </a:lnTo>
                  <a:lnTo>
                    <a:pt x="968679" y="97790"/>
                  </a:lnTo>
                  <a:lnTo>
                    <a:pt x="971918" y="95250"/>
                  </a:lnTo>
                  <a:lnTo>
                    <a:pt x="976388" y="91440"/>
                  </a:lnTo>
                  <a:lnTo>
                    <a:pt x="981900" y="86360"/>
                  </a:lnTo>
                  <a:lnTo>
                    <a:pt x="988275" y="81280"/>
                  </a:lnTo>
                  <a:lnTo>
                    <a:pt x="994041" y="76200"/>
                  </a:lnTo>
                  <a:lnTo>
                    <a:pt x="995032" y="74930"/>
                  </a:lnTo>
                  <a:lnTo>
                    <a:pt x="996365" y="73660"/>
                  </a:lnTo>
                  <a:lnTo>
                    <a:pt x="1002665" y="72390"/>
                  </a:lnTo>
                  <a:lnTo>
                    <a:pt x="1010361" y="71120"/>
                  </a:lnTo>
                  <a:lnTo>
                    <a:pt x="1011910" y="69850"/>
                  </a:lnTo>
                  <a:lnTo>
                    <a:pt x="1012964" y="67310"/>
                  </a:lnTo>
                  <a:lnTo>
                    <a:pt x="1012367" y="64770"/>
                  </a:lnTo>
                  <a:lnTo>
                    <a:pt x="1010920" y="63500"/>
                  </a:lnTo>
                  <a:lnTo>
                    <a:pt x="1009205" y="62230"/>
                  </a:lnTo>
                  <a:lnTo>
                    <a:pt x="1005497" y="57150"/>
                  </a:lnTo>
                  <a:lnTo>
                    <a:pt x="1001725" y="49530"/>
                  </a:lnTo>
                  <a:lnTo>
                    <a:pt x="999845" y="40640"/>
                  </a:lnTo>
                  <a:lnTo>
                    <a:pt x="999680" y="34290"/>
                  </a:lnTo>
                  <a:lnTo>
                    <a:pt x="1006779" y="33020"/>
                  </a:lnTo>
                  <a:lnTo>
                    <a:pt x="1009840" y="33020"/>
                  </a:lnTo>
                  <a:lnTo>
                    <a:pt x="1012012" y="31750"/>
                  </a:lnTo>
                  <a:lnTo>
                    <a:pt x="1014145" y="33020"/>
                  </a:lnTo>
                  <a:lnTo>
                    <a:pt x="1017993" y="35560"/>
                  </a:lnTo>
                  <a:lnTo>
                    <a:pt x="1019225" y="39370"/>
                  </a:lnTo>
                  <a:lnTo>
                    <a:pt x="1019225" y="44450"/>
                  </a:lnTo>
                  <a:lnTo>
                    <a:pt x="1018032" y="54610"/>
                  </a:lnTo>
                  <a:lnTo>
                    <a:pt x="1019492" y="66040"/>
                  </a:lnTo>
                  <a:lnTo>
                    <a:pt x="1039037" y="71120"/>
                  </a:lnTo>
                  <a:lnTo>
                    <a:pt x="1043571" y="73660"/>
                  </a:lnTo>
                  <a:lnTo>
                    <a:pt x="1059535" y="92710"/>
                  </a:lnTo>
                  <a:lnTo>
                    <a:pt x="1074991" y="101600"/>
                  </a:lnTo>
                  <a:lnTo>
                    <a:pt x="1086548" y="110490"/>
                  </a:lnTo>
                  <a:lnTo>
                    <a:pt x="1096632" y="120650"/>
                  </a:lnTo>
                  <a:lnTo>
                    <a:pt x="1105420" y="123190"/>
                  </a:lnTo>
                  <a:lnTo>
                    <a:pt x="1123607" y="124460"/>
                  </a:lnTo>
                  <a:lnTo>
                    <a:pt x="1125994" y="124460"/>
                  </a:lnTo>
                  <a:lnTo>
                    <a:pt x="1126858" y="125730"/>
                  </a:lnTo>
                  <a:lnTo>
                    <a:pt x="1123607" y="125730"/>
                  </a:lnTo>
                  <a:lnTo>
                    <a:pt x="1108938" y="128270"/>
                  </a:lnTo>
                  <a:lnTo>
                    <a:pt x="1104328" y="125730"/>
                  </a:lnTo>
                  <a:lnTo>
                    <a:pt x="1076490" y="115570"/>
                  </a:lnTo>
                  <a:lnTo>
                    <a:pt x="1072489" y="113030"/>
                  </a:lnTo>
                  <a:lnTo>
                    <a:pt x="1066012" y="107950"/>
                  </a:lnTo>
                  <a:lnTo>
                    <a:pt x="1057224" y="101600"/>
                  </a:lnTo>
                  <a:lnTo>
                    <a:pt x="1055966" y="100330"/>
                  </a:lnTo>
                  <a:lnTo>
                    <a:pt x="1048372" y="92710"/>
                  </a:lnTo>
                  <a:lnTo>
                    <a:pt x="1040282" y="86360"/>
                  </a:lnTo>
                  <a:lnTo>
                    <a:pt x="1038275" y="85090"/>
                  </a:lnTo>
                  <a:lnTo>
                    <a:pt x="1034859" y="87630"/>
                  </a:lnTo>
                  <a:lnTo>
                    <a:pt x="1033767" y="88900"/>
                  </a:lnTo>
                  <a:lnTo>
                    <a:pt x="1033729" y="100330"/>
                  </a:lnTo>
                  <a:lnTo>
                    <a:pt x="1031303" y="109220"/>
                  </a:lnTo>
                  <a:lnTo>
                    <a:pt x="1032751" y="119380"/>
                  </a:lnTo>
                  <a:lnTo>
                    <a:pt x="1035354" y="129540"/>
                  </a:lnTo>
                  <a:lnTo>
                    <a:pt x="1037577" y="135890"/>
                  </a:lnTo>
                  <a:lnTo>
                    <a:pt x="1039482" y="140970"/>
                  </a:lnTo>
                  <a:lnTo>
                    <a:pt x="1041209" y="147320"/>
                  </a:lnTo>
                  <a:lnTo>
                    <a:pt x="1042492" y="153670"/>
                  </a:lnTo>
                  <a:lnTo>
                    <a:pt x="1042835" y="158750"/>
                  </a:lnTo>
                  <a:lnTo>
                    <a:pt x="1042949" y="163830"/>
                  </a:lnTo>
                  <a:lnTo>
                    <a:pt x="1042835" y="167640"/>
                  </a:lnTo>
                  <a:lnTo>
                    <a:pt x="1042708" y="170180"/>
                  </a:lnTo>
                  <a:lnTo>
                    <a:pt x="1042187" y="177800"/>
                  </a:lnTo>
                  <a:lnTo>
                    <a:pt x="1041349" y="186690"/>
                  </a:lnTo>
                  <a:lnTo>
                    <a:pt x="1040447" y="194310"/>
                  </a:lnTo>
                  <a:lnTo>
                    <a:pt x="1038479" y="212090"/>
                  </a:lnTo>
                  <a:lnTo>
                    <a:pt x="1038313" y="215900"/>
                  </a:lnTo>
                  <a:lnTo>
                    <a:pt x="1040142" y="218440"/>
                  </a:lnTo>
                  <a:lnTo>
                    <a:pt x="1042809" y="220980"/>
                  </a:lnTo>
                  <a:lnTo>
                    <a:pt x="1044016" y="232410"/>
                  </a:lnTo>
                  <a:lnTo>
                    <a:pt x="1043241" y="238760"/>
                  </a:lnTo>
                  <a:lnTo>
                    <a:pt x="1041946" y="247650"/>
                  </a:lnTo>
                  <a:lnTo>
                    <a:pt x="1039101" y="262890"/>
                  </a:lnTo>
                  <a:lnTo>
                    <a:pt x="1037742" y="267970"/>
                  </a:lnTo>
                  <a:lnTo>
                    <a:pt x="1035431" y="278130"/>
                  </a:lnTo>
                  <a:lnTo>
                    <a:pt x="1034859" y="285750"/>
                  </a:lnTo>
                  <a:lnTo>
                    <a:pt x="1035900" y="287020"/>
                  </a:lnTo>
                  <a:lnTo>
                    <a:pt x="1037767" y="289560"/>
                  </a:lnTo>
                  <a:lnTo>
                    <a:pt x="1009942" y="289560"/>
                  </a:lnTo>
                  <a:lnTo>
                    <a:pt x="1013764" y="287020"/>
                  </a:lnTo>
                  <a:lnTo>
                    <a:pt x="1016660" y="284480"/>
                  </a:lnTo>
                  <a:lnTo>
                    <a:pt x="1017282" y="279400"/>
                  </a:lnTo>
                  <a:lnTo>
                    <a:pt x="1017689" y="274320"/>
                  </a:lnTo>
                  <a:lnTo>
                    <a:pt x="1017638" y="265430"/>
                  </a:lnTo>
                  <a:lnTo>
                    <a:pt x="1017308" y="260350"/>
                  </a:lnTo>
                  <a:lnTo>
                    <a:pt x="1016355" y="248920"/>
                  </a:lnTo>
                  <a:lnTo>
                    <a:pt x="1016241" y="243840"/>
                  </a:lnTo>
                  <a:lnTo>
                    <a:pt x="1013002" y="231140"/>
                  </a:lnTo>
                  <a:lnTo>
                    <a:pt x="1013002" y="222250"/>
                  </a:lnTo>
                  <a:lnTo>
                    <a:pt x="1006678" y="207010"/>
                  </a:lnTo>
                  <a:lnTo>
                    <a:pt x="997699" y="173990"/>
                  </a:lnTo>
                  <a:lnTo>
                    <a:pt x="995857" y="158750"/>
                  </a:lnTo>
                  <a:lnTo>
                    <a:pt x="998639" y="144780"/>
                  </a:lnTo>
                  <a:lnTo>
                    <a:pt x="1007910" y="130810"/>
                  </a:lnTo>
                  <a:lnTo>
                    <a:pt x="1007910" y="116840"/>
                  </a:lnTo>
                  <a:lnTo>
                    <a:pt x="1006386" y="110490"/>
                  </a:lnTo>
                  <a:lnTo>
                    <a:pt x="1005979" y="109220"/>
                  </a:lnTo>
                  <a:lnTo>
                    <a:pt x="1005166" y="107950"/>
                  </a:lnTo>
                  <a:lnTo>
                    <a:pt x="1002944" y="106680"/>
                  </a:lnTo>
                  <a:lnTo>
                    <a:pt x="1001610" y="106680"/>
                  </a:lnTo>
                  <a:lnTo>
                    <a:pt x="999972" y="107950"/>
                  </a:lnTo>
                  <a:lnTo>
                    <a:pt x="998131" y="107950"/>
                  </a:lnTo>
                  <a:lnTo>
                    <a:pt x="996696" y="106680"/>
                  </a:lnTo>
                  <a:lnTo>
                    <a:pt x="996442" y="106680"/>
                  </a:lnTo>
                  <a:lnTo>
                    <a:pt x="995705" y="101600"/>
                  </a:lnTo>
                  <a:lnTo>
                    <a:pt x="995159" y="97790"/>
                  </a:lnTo>
                  <a:lnTo>
                    <a:pt x="1000633" y="92710"/>
                  </a:lnTo>
                  <a:lnTo>
                    <a:pt x="1002626" y="91440"/>
                  </a:lnTo>
                  <a:lnTo>
                    <a:pt x="1002944" y="88900"/>
                  </a:lnTo>
                  <a:lnTo>
                    <a:pt x="1000226" y="85090"/>
                  </a:lnTo>
                  <a:lnTo>
                    <a:pt x="997610" y="83820"/>
                  </a:lnTo>
                  <a:lnTo>
                    <a:pt x="991362" y="87630"/>
                  </a:lnTo>
                  <a:lnTo>
                    <a:pt x="984821" y="91440"/>
                  </a:lnTo>
                  <a:lnTo>
                    <a:pt x="978052" y="95250"/>
                  </a:lnTo>
                  <a:lnTo>
                    <a:pt x="973213" y="99060"/>
                  </a:lnTo>
                  <a:lnTo>
                    <a:pt x="971423" y="101600"/>
                  </a:lnTo>
                  <a:lnTo>
                    <a:pt x="960793" y="107950"/>
                  </a:lnTo>
                  <a:lnTo>
                    <a:pt x="957402" y="110490"/>
                  </a:lnTo>
                  <a:lnTo>
                    <a:pt x="953947" y="114300"/>
                  </a:lnTo>
                  <a:lnTo>
                    <a:pt x="942416" y="114300"/>
                  </a:lnTo>
                  <a:lnTo>
                    <a:pt x="936917" y="116840"/>
                  </a:lnTo>
                  <a:lnTo>
                    <a:pt x="930059" y="118110"/>
                  </a:lnTo>
                  <a:lnTo>
                    <a:pt x="926846" y="118110"/>
                  </a:lnTo>
                  <a:lnTo>
                    <a:pt x="921156" y="115570"/>
                  </a:lnTo>
                  <a:lnTo>
                    <a:pt x="910678" y="110490"/>
                  </a:lnTo>
                  <a:lnTo>
                    <a:pt x="890041" y="102870"/>
                  </a:lnTo>
                  <a:lnTo>
                    <a:pt x="885812" y="100330"/>
                  </a:lnTo>
                  <a:lnTo>
                    <a:pt x="879246" y="97790"/>
                  </a:lnTo>
                  <a:lnTo>
                    <a:pt x="872782" y="92710"/>
                  </a:lnTo>
                  <a:lnTo>
                    <a:pt x="868794" y="90170"/>
                  </a:lnTo>
                  <a:lnTo>
                    <a:pt x="866800" y="88900"/>
                  </a:lnTo>
                  <a:lnTo>
                    <a:pt x="861631" y="85090"/>
                  </a:lnTo>
                  <a:lnTo>
                    <a:pt x="854367" y="78740"/>
                  </a:lnTo>
                  <a:lnTo>
                    <a:pt x="851623" y="76200"/>
                  </a:lnTo>
                  <a:lnTo>
                    <a:pt x="846391" y="78740"/>
                  </a:lnTo>
                  <a:lnTo>
                    <a:pt x="845223" y="81280"/>
                  </a:lnTo>
                  <a:lnTo>
                    <a:pt x="845553" y="85090"/>
                  </a:lnTo>
                  <a:lnTo>
                    <a:pt x="839673" y="102870"/>
                  </a:lnTo>
                  <a:lnTo>
                    <a:pt x="838974" y="106680"/>
                  </a:lnTo>
                  <a:lnTo>
                    <a:pt x="838619" y="113030"/>
                  </a:lnTo>
                  <a:lnTo>
                    <a:pt x="839558" y="118110"/>
                  </a:lnTo>
                  <a:lnTo>
                    <a:pt x="841375" y="124460"/>
                  </a:lnTo>
                  <a:lnTo>
                    <a:pt x="843673" y="130810"/>
                  </a:lnTo>
                  <a:lnTo>
                    <a:pt x="845185" y="134620"/>
                  </a:lnTo>
                  <a:lnTo>
                    <a:pt x="845921" y="137160"/>
                  </a:lnTo>
                  <a:lnTo>
                    <a:pt x="848448" y="148590"/>
                  </a:lnTo>
                  <a:lnTo>
                    <a:pt x="849337" y="158750"/>
                  </a:lnTo>
                  <a:lnTo>
                    <a:pt x="849414" y="161290"/>
                  </a:lnTo>
                  <a:lnTo>
                    <a:pt x="849198" y="171450"/>
                  </a:lnTo>
                  <a:lnTo>
                    <a:pt x="848004" y="177800"/>
                  </a:lnTo>
                  <a:lnTo>
                    <a:pt x="847382" y="180340"/>
                  </a:lnTo>
                  <a:lnTo>
                    <a:pt x="843775" y="190500"/>
                  </a:lnTo>
                  <a:lnTo>
                    <a:pt x="841222" y="198120"/>
                  </a:lnTo>
                  <a:lnTo>
                    <a:pt x="839711" y="203200"/>
                  </a:lnTo>
                  <a:lnTo>
                    <a:pt x="839203" y="207010"/>
                  </a:lnTo>
                  <a:lnTo>
                    <a:pt x="839203" y="208280"/>
                  </a:lnTo>
                  <a:lnTo>
                    <a:pt x="843927" y="227330"/>
                  </a:lnTo>
                  <a:lnTo>
                    <a:pt x="842594" y="231140"/>
                  </a:lnTo>
                  <a:lnTo>
                    <a:pt x="835672" y="270510"/>
                  </a:lnTo>
                  <a:lnTo>
                    <a:pt x="835507" y="281940"/>
                  </a:lnTo>
                  <a:lnTo>
                    <a:pt x="835380" y="287020"/>
                  </a:lnTo>
                  <a:lnTo>
                    <a:pt x="835164" y="289560"/>
                  </a:lnTo>
                  <a:lnTo>
                    <a:pt x="836752" y="292100"/>
                  </a:lnTo>
                  <a:lnTo>
                    <a:pt x="851090" y="294640"/>
                  </a:lnTo>
                  <a:lnTo>
                    <a:pt x="839800" y="297180"/>
                  </a:lnTo>
                  <a:lnTo>
                    <a:pt x="838352" y="299720"/>
                  </a:lnTo>
                  <a:lnTo>
                    <a:pt x="849884" y="731520"/>
                  </a:lnTo>
                  <a:lnTo>
                    <a:pt x="849109" y="732790"/>
                  </a:lnTo>
                  <a:lnTo>
                    <a:pt x="843559" y="735330"/>
                  </a:lnTo>
                  <a:lnTo>
                    <a:pt x="826452" y="735330"/>
                  </a:lnTo>
                  <a:lnTo>
                    <a:pt x="819264" y="732790"/>
                  </a:lnTo>
                  <a:lnTo>
                    <a:pt x="816635" y="731520"/>
                  </a:lnTo>
                  <a:lnTo>
                    <a:pt x="807681" y="298450"/>
                  </a:lnTo>
                  <a:lnTo>
                    <a:pt x="806348" y="297180"/>
                  </a:lnTo>
                  <a:lnTo>
                    <a:pt x="796124" y="293370"/>
                  </a:lnTo>
                  <a:lnTo>
                    <a:pt x="805180" y="292100"/>
                  </a:lnTo>
                  <a:lnTo>
                    <a:pt x="813854" y="289560"/>
                  </a:lnTo>
                  <a:lnTo>
                    <a:pt x="816533" y="283210"/>
                  </a:lnTo>
                  <a:lnTo>
                    <a:pt x="817867" y="275590"/>
                  </a:lnTo>
                  <a:lnTo>
                    <a:pt x="817537" y="266700"/>
                  </a:lnTo>
                  <a:lnTo>
                    <a:pt x="816152" y="257810"/>
                  </a:lnTo>
                  <a:lnTo>
                    <a:pt x="814298" y="248920"/>
                  </a:lnTo>
                  <a:lnTo>
                    <a:pt x="812292" y="238760"/>
                  </a:lnTo>
                  <a:lnTo>
                    <a:pt x="811834" y="231140"/>
                  </a:lnTo>
                  <a:lnTo>
                    <a:pt x="813854" y="207010"/>
                  </a:lnTo>
                  <a:lnTo>
                    <a:pt x="809256" y="198120"/>
                  </a:lnTo>
                  <a:lnTo>
                    <a:pt x="804938" y="187960"/>
                  </a:lnTo>
                  <a:lnTo>
                    <a:pt x="801827" y="177800"/>
                  </a:lnTo>
                  <a:lnTo>
                    <a:pt x="800061" y="166370"/>
                  </a:lnTo>
                  <a:lnTo>
                    <a:pt x="799782" y="157480"/>
                  </a:lnTo>
                  <a:lnTo>
                    <a:pt x="800633" y="147320"/>
                  </a:lnTo>
                  <a:lnTo>
                    <a:pt x="801814" y="139700"/>
                  </a:lnTo>
                  <a:lnTo>
                    <a:pt x="803300" y="133350"/>
                  </a:lnTo>
                  <a:lnTo>
                    <a:pt x="805078" y="127000"/>
                  </a:lnTo>
                  <a:lnTo>
                    <a:pt x="806386" y="123190"/>
                  </a:lnTo>
                  <a:lnTo>
                    <a:pt x="808609" y="114300"/>
                  </a:lnTo>
                  <a:lnTo>
                    <a:pt x="806424" y="105410"/>
                  </a:lnTo>
                  <a:lnTo>
                    <a:pt x="805840" y="102870"/>
                  </a:lnTo>
                  <a:lnTo>
                    <a:pt x="804989" y="101600"/>
                  </a:lnTo>
                  <a:lnTo>
                    <a:pt x="801433" y="100330"/>
                  </a:lnTo>
                  <a:lnTo>
                    <a:pt x="798461" y="97790"/>
                  </a:lnTo>
                  <a:lnTo>
                    <a:pt x="797737" y="90170"/>
                  </a:lnTo>
                  <a:lnTo>
                    <a:pt x="799465" y="87630"/>
                  </a:lnTo>
                  <a:lnTo>
                    <a:pt x="802919" y="82550"/>
                  </a:lnTo>
                  <a:lnTo>
                    <a:pt x="806259" y="77470"/>
                  </a:lnTo>
                  <a:lnTo>
                    <a:pt x="806297" y="76200"/>
                  </a:lnTo>
                  <a:lnTo>
                    <a:pt x="803783" y="72390"/>
                  </a:lnTo>
                  <a:lnTo>
                    <a:pt x="801535" y="71120"/>
                  </a:lnTo>
                  <a:lnTo>
                    <a:pt x="799592" y="72390"/>
                  </a:lnTo>
                  <a:lnTo>
                    <a:pt x="787844" y="77470"/>
                  </a:lnTo>
                  <a:lnTo>
                    <a:pt x="756158" y="100330"/>
                  </a:lnTo>
                  <a:lnTo>
                    <a:pt x="724268" y="111760"/>
                  </a:lnTo>
                  <a:lnTo>
                    <a:pt x="712381" y="109220"/>
                  </a:lnTo>
                  <a:lnTo>
                    <a:pt x="697763" y="104140"/>
                  </a:lnTo>
                  <a:lnTo>
                    <a:pt x="683069" y="96520"/>
                  </a:lnTo>
                  <a:lnTo>
                    <a:pt x="670826" y="91440"/>
                  </a:lnTo>
                  <a:lnTo>
                    <a:pt x="663575" y="87630"/>
                  </a:lnTo>
                  <a:lnTo>
                    <a:pt x="653707" y="80010"/>
                  </a:lnTo>
                  <a:lnTo>
                    <a:pt x="651840" y="78740"/>
                  </a:lnTo>
                  <a:lnTo>
                    <a:pt x="644398" y="73660"/>
                  </a:lnTo>
                  <a:lnTo>
                    <a:pt x="633336" y="64770"/>
                  </a:lnTo>
                  <a:lnTo>
                    <a:pt x="631444" y="64770"/>
                  </a:lnTo>
                  <a:lnTo>
                    <a:pt x="628230" y="66040"/>
                  </a:lnTo>
                  <a:lnTo>
                    <a:pt x="627189" y="67310"/>
                  </a:lnTo>
                  <a:lnTo>
                    <a:pt x="626567" y="107950"/>
                  </a:lnTo>
                  <a:lnTo>
                    <a:pt x="626706" y="109220"/>
                  </a:lnTo>
                  <a:lnTo>
                    <a:pt x="627011" y="109220"/>
                  </a:lnTo>
                  <a:lnTo>
                    <a:pt x="628269" y="111760"/>
                  </a:lnTo>
                  <a:lnTo>
                    <a:pt x="630936" y="119380"/>
                  </a:lnTo>
                  <a:lnTo>
                    <a:pt x="633603" y="128270"/>
                  </a:lnTo>
                  <a:lnTo>
                    <a:pt x="634657" y="137160"/>
                  </a:lnTo>
                  <a:lnTo>
                    <a:pt x="634733" y="139700"/>
                  </a:lnTo>
                  <a:lnTo>
                    <a:pt x="634161" y="149860"/>
                  </a:lnTo>
                  <a:lnTo>
                    <a:pt x="632206" y="166370"/>
                  </a:lnTo>
                  <a:lnTo>
                    <a:pt x="629005" y="184150"/>
                  </a:lnTo>
                  <a:lnTo>
                    <a:pt x="624560" y="204470"/>
                  </a:lnTo>
                  <a:lnTo>
                    <a:pt x="622071" y="214630"/>
                  </a:lnTo>
                  <a:lnTo>
                    <a:pt x="629221" y="232410"/>
                  </a:lnTo>
                  <a:lnTo>
                    <a:pt x="627824" y="241300"/>
                  </a:lnTo>
                  <a:lnTo>
                    <a:pt x="620801" y="265430"/>
                  </a:lnTo>
                  <a:lnTo>
                    <a:pt x="622693" y="280670"/>
                  </a:lnTo>
                  <a:lnTo>
                    <a:pt x="623976" y="289560"/>
                  </a:lnTo>
                  <a:lnTo>
                    <a:pt x="625348" y="292100"/>
                  </a:lnTo>
                  <a:lnTo>
                    <a:pt x="636790" y="294640"/>
                  </a:lnTo>
                  <a:lnTo>
                    <a:pt x="628154" y="295910"/>
                  </a:lnTo>
                  <a:lnTo>
                    <a:pt x="626491" y="298450"/>
                  </a:lnTo>
                  <a:lnTo>
                    <a:pt x="640346" y="740410"/>
                  </a:lnTo>
                  <a:lnTo>
                    <a:pt x="638759" y="742950"/>
                  </a:lnTo>
                  <a:lnTo>
                    <a:pt x="633704" y="746760"/>
                  </a:lnTo>
                  <a:lnTo>
                    <a:pt x="616153" y="746760"/>
                  </a:lnTo>
                  <a:lnTo>
                    <a:pt x="612927" y="745490"/>
                  </a:lnTo>
                  <a:lnTo>
                    <a:pt x="606450" y="742950"/>
                  </a:lnTo>
                  <a:lnTo>
                    <a:pt x="603631" y="740600"/>
                  </a:lnTo>
                  <a:lnTo>
                    <a:pt x="603631" y="742950"/>
                  </a:lnTo>
                  <a:lnTo>
                    <a:pt x="603605" y="744220"/>
                  </a:lnTo>
                  <a:lnTo>
                    <a:pt x="602907" y="745490"/>
                  </a:lnTo>
                  <a:lnTo>
                    <a:pt x="603072" y="744220"/>
                  </a:lnTo>
                  <a:lnTo>
                    <a:pt x="603250" y="744220"/>
                  </a:lnTo>
                  <a:lnTo>
                    <a:pt x="603377" y="741680"/>
                  </a:lnTo>
                  <a:lnTo>
                    <a:pt x="603631" y="742950"/>
                  </a:lnTo>
                  <a:lnTo>
                    <a:pt x="603631" y="740600"/>
                  </a:lnTo>
                  <a:lnTo>
                    <a:pt x="603415" y="740410"/>
                  </a:lnTo>
                  <a:lnTo>
                    <a:pt x="603542" y="735330"/>
                  </a:lnTo>
                  <a:lnTo>
                    <a:pt x="603072" y="668020"/>
                  </a:lnTo>
                  <a:lnTo>
                    <a:pt x="602437" y="626110"/>
                  </a:lnTo>
                  <a:lnTo>
                    <a:pt x="601484" y="568960"/>
                  </a:lnTo>
                  <a:lnTo>
                    <a:pt x="600163" y="497840"/>
                  </a:lnTo>
                  <a:lnTo>
                    <a:pt x="598449" y="408940"/>
                  </a:lnTo>
                  <a:lnTo>
                    <a:pt x="596226" y="297180"/>
                  </a:lnTo>
                  <a:lnTo>
                    <a:pt x="592035" y="294640"/>
                  </a:lnTo>
                  <a:lnTo>
                    <a:pt x="598195" y="293370"/>
                  </a:lnTo>
                  <a:lnTo>
                    <a:pt x="603465" y="289560"/>
                  </a:lnTo>
                  <a:lnTo>
                    <a:pt x="605332" y="285750"/>
                  </a:lnTo>
                  <a:lnTo>
                    <a:pt x="607034" y="278130"/>
                  </a:lnTo>
                  <a:lnTo>
                    <a:pt x="606869" y="271780"/>
                  </a:lnTo>
                  <a:lnTo>
                    <a:pt x="605548" y="264160"/>
                  </a:lnTo>
                  <a:lnTo>
                    <a:pt x="603808" y="259080"/>
                  </a:lnTo>
                  <a:lnTo>
                    <a:pt x="602919" y="255270"/>
                  </a:lnTo>
                  <a:lnTo>
                    <a:pt x="602602" y="254000"/>
                  </a:lnTo>
                  <a:lnTo>
                    <a:pt x="600379" y="242570"/>
                  </a:lnTo>
                  <a:lnTo>
                    <a:pt x="599897" y="233680"/>
                  </a:lnTo>
                  <a:lnTo>
                    <a:pt x="599897" y="231140"/>
                  </a:lnTo>
                  <a:lnTo>
                    <a:pt x="600290" y="224790"/>
                  </a:lnTo>
                  <a:lnTo>
                    <a:pt x="601091" y="218440"/>
                  </a:lnTo>
                  <a:lnTo>
                    <a:pt x="601446" y="215900"/>
                  </a:lnTo>
                  <a:lnTo>
                    <a:pt x="601675" y="214630"/>
                  </a:lnTo>
                  <a:lnTo>
                    <a:pt x="601675" y="210820"/>
                  </a:lnTo>
                  <a:lnTo>
                    <a:pt x="600532" y="207010"/>
                  </a:lnTo>
                  <a:lnTo>
                    <a:pt x="597725" y="196850"/>
                  </a:lnTo>
                  <a:lnTo>
                    <a:pt x="594537" y="186690"/>
                  </a:lnTo>
                  <a:lnTo>
                    <a:pt x="591286" y="173990"/>
                  </a:lnTo>
                  <a:lnTo>
                    <a:pt x="588670" y="162560"/>
                  </a:lnTo>
                  <a:lnTo>
                    <a:pt x="587387" y="152400"/>
                  </a:lnTo>
                  <a:lnTo>
                    <a:pt x="587489" y="140970"/>
                  </a:lnTo>
                  <a:lnTo>
                    <a:pt x="588391" y="132080"/>
                  </a:lnTo>
                  <a:lnTo>
                    <a:pt x="589724" y="123190"/>
                  </a:lnTo>
                  <a:lnTo>
                    <a:pt x="591108" y="115570"/>
                  </a:lnTo>
                  <a:lnTo>
                    <a:pt x="592607" y="107950"/>
                  </a:lnTo>
                  <a:lnTo>
                    <a:pt x="592607" y="102870"/>
                  </a:lnTo>
                  <a:lnTo>
                    <a:pt x="584060" y="90170"/>
                  </a:lnTo>
                  <a:lnTo>
                    <a:pt x="584796" y="82550"/>
                  </a:lnTo>
                  <a:lnTo>
                    <a:pt x="585152" y="78740"/>
                  </a:lnTo>
                  <a:lnTo>
                    <a:pt x="585177" y="73660"/>
                  </a:lnTo>
                  <a:lnTo>
                    <a:pt x="580415" y="69850"/>
                  </a:lnTo>
                  <a:lnTo>
                    <a:pt x="577240" y="69850"/>
                  </a:lnTo>
                  <a:lnTo>
                    <a:pt x="556907" y="83820"/>
                  </a:lnTo>
                  <a:lnTo>
                    <a:pt x="542328" y="92710"/>
                  </a:lnTo>
                  <a:lnTo>
                    <a:pt x="531710" y="99060"/>
                  </a:lnTo>
                  <a:lnTo>
                    <a:pt x="520903" y="105410"/>
                  </a:lnTo>
                  <a:lnTo>
                    <a:pt x="513753" y="107950"/>
                  </a:lnTo>
                  <a:lnTo>
                    <a:pt x="506857" y="110490"/>
                  </a:lnTo>
                  <a:lnTo>
                    <a:pt x="500900" y="111760"/>
                  </a:lnTo>
                  <a:lnTo>
                    <a:pt x="495046" y="110490"/>
                  </a:lnTo>
                  <a:lnTo>
                    <a:pt x="487032" y="109220"/>
                  </a:lnTo>
                  <a:lnTo>
                    <a:pt x="468795" y="104140"/>
                  </a:lnTo>
                  <a:lnTo>
                    <a:pt x="458393" y="100330"/>
                  </a:lnTo>
                  <a:lnTo>
                    <a:pt x="454469" y="99060"/>
                  </a:lnTo>
                  <a:lnTo>
                    <a:pt x="441718" y="93980"/>
                  </a:lnTo>
                  <a:lnTo>
                    <a:pt x="428129" y="85090"/>
                  </a:lnTo>
                  <a:lnTo>
                    <a:pt x="424522" y="82550"/>
                  </a:lnTo>
                  <a:lnTo>
                    <a:pt x="417296" y="77470"/>
                  </a:lnTo>
                  <a:lnTo>
                    <a:pt x="412419" y="73660"/>
                  </a:lnTo>
                  <a:lnTo>
                    <a:pt x="412076" y="73660"/>
                  </a:lnTo>
                  <a:lnTo>
                    <a:pt x="399351" y="67310"/>
                  </a:lnTo>
                  <a:lnTo>
                    <a:pt x="397154" y="68580"/>
                  </a:lnTo>
                  <a:lnTo>
                    <a:pt x="394462" y="71120"/>
                  </a:lnTo>
                  <a:lnTo>
                    <a:pt x="394246" y="73660"/>
                  </a:lnTo>
                  <a:lnTo>
                    <a:pt x="398741" y="81280"/>
                  </a:lnTo>
                  <a:lnTo>
                    <a:pt x="401510" y="88900"/>
                  </a:lnTo>
                  <a:lnTo>
                    <a:pt x="400812" y="91440"/>
                  </a:lnTo>
                  <a:lnTo>
                    <a:pt x="395986" y="96520"/>
                  </a:lnTo>
                  <a:lnTo>
                    <a:pt x="393293" y="101600"/>
                  </a:lnTo>
                  <a:lnTo>
                    <a:pt x="396938" y="115570"/>
                  </a:lnTo>
                  <a:lnTo>
                    <a:pt x="402437" y="133350"/>
                  </a:lnTo>
                  <a:lnTo>
                    <a:pt x="403225" y="140970"/>
                  </a:lnTo>
                  <a:lnTo>
                    <a:pt x="403504" y="146050"/>
                  </a:lnTo>
                  <a:lnTo>
                    <a:pt x="403593" y="153670"/>
                  </a:lnTo>
                  <a:lnTo>
                    <a:pt x="403479" y="157480"/>
                  </a:lnTo>
                  <a:lnTo>
                    <a:pt x="401675" y="172720"/>
                  </a:lnTo>
                  <a:lnTo>
                    <a:pt x="400900" y="177800"/>
                  </a:lnTo>
                  <a:lnTo>
                    <a:pt x="392226" y="212090"/>
                  </a:lnTo>
                  <a:lnTo>
                    <a:pt x="390982" y="222250"/>
                  </a:lnTo>
                  <a:lnTo>
                    <a:pt x="390334" y="241300"/>
                  </a:lnTo>
                  <a:lnTo>
                    <a:pt x="388734" y="250190"/>
                  </a:lnTo>
                  <a:lnTo>
                    <a:pt x="387248" y="256540"/>
                  </a:lnTo>
                  <a:lnTo>
                    <a:pt x="383260" y="271780"/>
                  </a:lnTo>
                  <a:lnTo>
                    <a:pt x="379920" y="293370"/>
                  </a:lnTo>
                  <a:lnTo>
                    <a:pt x="390740" y="295910"/>
                  </a:lnTo>
                  <a:lnTo>
                    <a:pt x="401942" y="297180"/>
                  </a:lnTo>
                  <a:lnTo>
                    <a:pt x="392722" y="300990"/>
                  </a:lnTo>
                  <a:lnTo>
                    <a:pt x="391553" y="302260"/>
                  </a:lnTo>
                  <a:lnTo>
                    <a:pt x="399503" y="740410"/>
                  </a:lnTo>
                  <a:lnTo>
                    <a:pt x="397903" y="742950"/>
                  </a:lnTo>
                  <a:lnTo>
                    <a:pt x="392912" y="746760"/>
                  </a:lnTo>
                  <a:lnTo>
                    <a:pt x="380847" y="746760"/>
                  </a:lnTo>
                  <a:lnTo>
                    <a:pt x="369125" y="748030"/>
                  </a:lnTo>
                  <a:lnTo>
                    <a:pt x="364998" y="742950"/>
                  </a:lnTo>
                  <a:lnTo>
                    <a:pt x="363931" y="741680"/>
                  </a:lnTo>
                  <a:lnTo>
                    <a:pt x="358927" y="303530"/>
                  </a:lnTo>
                  <a:lnTo>
                    <a:pt x="357670" y="302260"/>
                  </a:lnTo>
                  <a:lnTo>
                    <a:pt x="345173" y="297180"/>
                  </a:lnTo>
                  <a:lnTo>
                    <a:pt x="352564" y="295910"/>
                  </a:lnTo>
                  <a:lnTo>
                    <a:pt x="359054" y="294640"/>
                  </a:lnTo>
                  <a:lnTo>
                    <a:pt x="360857" y="293370"/>
                  </a:lnTo>
                  <a:lnTo>
                    <a:pt x="363778" y="290830"/>
                  </a:lnTo>
                  <a:lnTo>
                    <a:pt x="364845" y="285750"/>
                  </a:lnTo>
                  <a:lnTo>
                    <a:pt x="364528" y="278130"/>
                  </a:lnTo>
                  <a:lnTo>
                    <a:pt x="363283" y="269240"/>
                  </a:lnTo>
                  <a:lnTo>
                    <a:pt x="362813" y="266700"/>
                  </a:lnTo>
                  <a:lnTo>
                    <a:pt x="362534" y="264160"/>
                  </a:lnTo>
                  <a:lnTo>
                    <a:pt x="358635" y="243840"/>
                  </a:lnTo>
                  <a:lnTo>
                    <a:pt x="358533" y="231140"/>
                  </a:lnTo>
                  <a:lnTo>
                    <a:pt x="359676" y="213360"/>
                  </a:lnTo>
                  <a:lnTo>
                    <a:pt x="359613" y="207010"/>
                  </a:lnTo>
                  <a:lnTo>
                    <a:pt x="359270" y="200660"/>
                  </a:lnTo>
                  <a:lnTo>
                    <a:pt x="358165" y="187960"/>
                  </a:lnTo>
                  <a:lnTo>
                    <a:pt x="356920" y="176530"/>
                  </a:lnTo>
                  <a:lnTo>
                    <a:pt x="356019" y="168910"/>
                  </a:lnTo>
                  <a:lnTo>
                    <a:pt x="355180" y="161290"/>
                  </a:lnTo>
                  <a:lnTo>
                    <a:pt x="354799" y="152400"/>
                  </a:lnTo>
                  <a:lnTo>
                    <a:pt x="354876" y="144780"/>
                  </a:lnTo>
                  <a:lnTo>
                    <a:pt x="354965" y="140970"/>
                  </a:lnTo>
                  <a:lnTo>
                    <a:pt x="356120" y="132080"/>
                  </a:lnTo>
                  <a:lnTo>
                    <a:pt x="357314" y="128270"/>
                  </a:lnTo>
                  <a:lnTo>
                    <a:pt x="362229" y="115570"/>
                  </a:lnTo>
                  <a:lnTo>
                    <a:pt x="362826" y="110490"/>
                  </a:lnTo>
                  <a:lnTo>
                    <a:pt x="362915" y="101600"/>
                  </a:lnTo>
                  <a:lnTo>
                    <a:pt x="361302" y="91440"/>
                  </a:lnTo>
                  <a:lnTo>
                    <a:pt x="358952" y="85090"/>
                  </a:lnTo>
                  <a:lnTo>
                    <a:pt x="358482" y="83820"/>
                  </a:lnTo>
                  <a:lnTo>
                    <a:pt x="354977" y="78740"/>
                  </a:lnTo>
                  <a:lnTo>
                    <a:pt x="351523" y="76200"/>
                  </a:lnTo>
                  <a:lnTo>
                    <a:pt x="344309" y="76200"/>
                  </a:lnTo>
                  <a:lnTo>
                    <a:pt x="331914" y="80010"/>
                  </a:lnTo>
                  <a:lnTo>
                    <a:pt x="323240" y="87630"/>
                  </a:lnTo>
                  <a:lnTo>
                    <a:pt x="315087" y="91440"/>
                  </a:lnTo>
                  <a:lnTo>
                    <a:pt x="309308" y="95250"/>
                  </a:lnTo>
                  <a:lnTo>
                    <a:pt x="303466" y="97790"/>
                  </a:lnTo>
                  <a:lnTo>
                    <a:pt x="296468" y="101600"/>
                  </a:lnTo>
                  <a:lnTo>
                    <a:pt x="289102" y="104140"/>
                  </a:lnTo>
                  <a:lnTo>
                    <a:pt x="282155" y="107950"/>
                  </a:lnTo>
                  <a:lnTo>
                    <a:pt x="272923" y="111760"/>
                  </a:lnTo>
                  <a:lnTo>
                    <a:pt x="271462" y="113030"/>
                  </a:lnTo>
                  <a:lnTo>
                    <a:pt x="269062" y="114300"/>
                  </a:lnTo>
                  <a:lnTo>
                    <a:pt x="256387" y="115570"/>
                  </a:lnTo>
                  <a:lnTo>
                    <a:pt x="248894" y="115570"/>
                  </a:lnTo>
                  <a:lnTo>
                    <a:pt x="204914" y="104140"/>
                  </a:lnTo>
                  <a:lnTo>
                    <a:pt x="196672" y="99060"/>
                  </a:lnTo>
                  <a:lnTo>
                    <a:pt x="190449" y="95250"/>
                  </a:lnTo>
                  <a:lnTo>
                    <a:pt x="177774" y="87630"/>
                  </a:lnTo>
                  <a:lnTo>
                    <a:pt x="167220" y="76200"/>
                  </a:lnTo>
                  <a:lnTo>
                    <a:pt x="164287" y="76200"/>
                  </a:lnTo>
                  <a:lnTo>
                    <a:pt x="160540" y="80010"/>
                  </a:lnTo>
                  <a:lnTo>
                    <a:pt x="160426" y="82550"/>
                  </a:lnTo>
                  <a:lnTo>
                    <a:pt x="162153" y="85090"/>
                  </a:lnTo>
                  <a:lnTo>
                    <a:pt x="172821" y="96520"/>
                  </a:lnTo>
                  <a:lnTo>
                    <a:pt x="167449" y="104140"/>
                  </a:lnTo>
                  <a:lnTo>
                    <a:pt x="166878" y="105410"/>
                  </a:lnTo>
                  <a:lnTo>
                    <a:pt x="159334" y="109220"/>
                  </a:lnTo>
                  <a:lnTo>
                    <a:pt x="161544" y="114300"/>
                  </a:lnTo>
                  <a:lnTo>
                    <a:pt x="164630" y="120650"/>
                  </a:lnTo>
                  <a:lnTo>
                    <a:pt x="168440" y="128270"/>
                  </a:lnTo>
                  <a:lnTo>
                    <a:pt x="171221" y="135890"/>
                  </a:lnTo>
                  <a:lnTo>
                    <a:pt x="173050" y="142240"/>
                  </a:lnTo>
                  <a:lnTo>
                    <a:pt x="173977" y="148590"/>
                  </a:lnTo>
                  <a:lnTo>
                    <a:pt x="174548" y="158750"/>
                  </a:lnTo>
                  <a:lnTo>
                    <a:pt x="174637" y="173990"/>
                  </a:lnTo>
                  <a:lnTo>
                    <a:pt x="174091" y="181610"/>
                  </a:lnTo>
                  <a:lnTo>
                    <a:pt x="172796" y="186690"/>
                  </a:lnTo>
                  <a:lnTo>
                    <a:pt x="171919" y="189230"/>
                  </a:lnTo>
                  <a:lnTo>
                    <a:pt x="168732" y="193040"/>
                  </a:lnTo>
                  <a:lnTo>
                    <a:pt x="162725" y="203200"/>
                  </a:lnTo>
                  <a:lnTo>
                    <a:pt x="160147" y="210820"/>
                  </a:lnTo>
                  <a:lnTo>
                    <a:pt x="158343" y="219710"/>
                  </a:lnTo>
                  <a:lnTo>
                    <a:pt x="156819" y="231140"/>
                  </a:lnTo>
                  <a:lnTo>
                    <a:pt x="158165" y="242570"/>
                  </a:lnTo>
                  <a:lnTo>
                    <a:pt x="158229" y="245110"/>
                  </a:lnTo>
                  <a:lnTo>
                    <a:pt x="157746" y="252730"/>
                  </a:lnTo>
                  <a:lnTo>
                    <a:pt x="151612" y="274320"/>
                  </a:lnTo>
                  <a:lnTo>
                    <a:pt x="154038" y="294640"/>
                  </a:lnTo>
                  <a:lnTo>
                    <a:pt x="156705" y="298450"/>
                  </a:lnTo>
                  <a:lnTo>
                    <a:pt x="164122" y="299720"/>
                  </a:lnTo>
                  <a:lnTo>
                    <a:pt x="165633" y="299720"/>
                  </a:lnTo>
                  <a:lnTo>
                    <a:pt x="168617" y="300990"/>
                  </a:lnTo>
                  <a:lnTo>
                    <a:pt x="172237" y="302260"/>
                  </a:lnTo>
                  <a:lnTo>
                    <a:pt x="161721" y="304800"/>
                  </a:lnTo>
                  <a:lnTo>
                    <a:pt x="160121" y="306070"/>
                  </a:lnTo>
                  <a:lnTo>
                    <a:pt x="164045" y="741680"/>
                  </a:lnTo>
                  <a:lnTo>
                    <a:pt x="160324" y="746760"/>
                  </a:lnTo>
                  <a:lnTo>
                    <a:pt x="144513" y="750570"/>
                  </a:lnTo>
                  <a:lnTo>
                    <a:pt x="138239" y="749300"/>
                  </a:lnTo>
                  <a:lnTo>
                    <a:pt x="135712" y="748030"/>
                  </a:lnTo>
                  <a:lnTo>
                    <a:pt x="133184" y="750570"/>
                  </a:lnTo>
                  <a:lnTo>
                    <a:pt x="132029" y="755650"/>
                  </a:lnTo>
                  <a:lnTo>
                    <a:pt x="133616" y="758190"/>
                  </a:lnTo>
                  <a:lnTo>
                    <a:pt x="151053" y="758190"/>
                  </a:lnTo>
                  <a:lnTo>
                    <a:pt x="168960" y="754380"/>
                  </a:lnTo>
                  <a:lnTo>
                    <a:pt x="170573" y="750570"/>
                  </a:lnTo>
                  <a:lnTo>
                    <a:pt x="172732" y="745490"/>
                  </a:lnTo>
                  <a:lnTo>
                    <a:pt x="173367" y="744220"/>
                  </a:lnTo>
                  <a:lnTo>
                    <a:pt x="169583" y="312420"/>
                  </a:lnTo>
                  <a:lnTo>
                    <a:pt x="196646" y="307340"/>
                  </a:lnTo>
                  <a:lnTo>
                    <a:pt x="198234" y="304800"/>
                  </a:lnTo>
                  <a:lnTo>
                    <a:pt x="198348" y="300990"/>
                  </a:lnTo>
                  <a:lnTo>
                    <a:pt x="196862" y="298450"/>
                  </a:lnTo>
                  <a:lnTo>
                    <a:pt x="194716" y="298450"/>
                  </a:lnTo>
                  <a:lnTo>
                    <a:pt x="186347" y="295910"/>
                  </a:lnTo>
                  <a:lnTo>
                    <a:pt x="178422" y="294640"/>
                  </a:lnTo>
                  <a:lnTo>
                    <a:pt x="172173" y="292100"/>
                  </a:lnTo>
                  <a:lnTo>
                    <a:pt x="168833" y="290830"/>
                  </a:lnTo>
                  <a:lnTo>
                    <a:pt x="167220" y="290830"/>
                  </a:lnTo>
                  <a:lnTo>
                    <a:pt x="165747" y="289560"/>
                  </a:lnTo>
                  <a:lnTo>
                    <a:pt x="163830" y="289560"/>
                  </a:lnTo>
                  <a:lnTo>
                    <a:pt x="162839" y="288290"/>
                  </a:lnTo>
                  <a:lnTo>
                    <a:pt x="161175" y="275590"/>
                  </a:lnTo>
                  <a:lnTo>
                    <a:pt x="167081" y="254000"/>
                  </a:lnTo>
                  <a:lnTo>
                    <a:pt x="167741" y="242570"/>
                  </a:lnTo>
                  <a:lnTo>
                    <a:pt x="166306" y="231140"/>
                  </a:lnTo>
                  <a:lnTo>
                    <a:pt x="169087" y="209550"/>
                  </a:lnTo>
                  <a:lnTo>
                    <a:pt x="180276" y="193040"/>
                  </a:lnTo>
                  <a:lnTo>
                    <a:pt x="181584" y="190500"/>
                  </a:lnTo>
                  <a:lnTo>
                    <a:pt x="183489" y="181610"/>
                  </a:lnTo>
                  <a:lnTo>
                    <a:pt x="184111" y="172720"/>
                  </a:lnTo>
                  <a:lnTo>
                    <a:pt x="184048" y="158750"/>
                  </a:lnTo>
                  <a:lnTo>
                    <a:pt x="172910" y="115570"/>
                  </a:lnTo>
                  <a:lnTo>
                    <a:pt x="172212" y="114300"/>
                  </a:lnTo>
                  <a:lnTo>
                    <a:pt x="171780" y="114300"/>
                  </a:lnTo>
                  <a:lnTo>
                    <a:pt x="171513" y="113030"/>
                  </a:lnTo>
                  <a:lnTo>
                    <a:pt x="172758" y="111760"/>
                  </a:lnTo>
                  <a:lnTo>
                    <a:pt x="174396" y="111760"/>
                  </a:lnTo>
                  <a:lnTo>
                    <a:pt x="178041" y="105410"/>
                  </a:lnTo>
                  <a:lnTo>
                    <a:pt x="178790" y="101600"/>
                  </a:lnTo>
                  <a:lnTo>
                    <a:pt x="178663" y="99060"/>
                  </a:lnTo>
                  <a:lnTo>
                    <a:pt x="196113" y="109220"/>
                  </a:lnTo>
                  <a:lnTo>
                    <a:pt x="240195" y="123190"/>
                  </a:lnTo>
                  <a:lnTo>
                    <a:pt x="249339" y="124460"/>
                  </a:lnTo>
                  <a:lnTo>
                    <a:pt x="261734" y="124460"/>
                  </a:lnTo>
                  <a:lnTo>
                    <a:pt x="270319" y="123190"/>
                  </a:lnTo>
                  <a:lnTo>
                    <a:pt x="276580" y="120650"/>
                  </a:lnTo>
                  <a:lnTo>
                    <a:pt x="277495" y="119380"/>
                  </a:lnTo>
                  <a:lnTo>
                    <a:pt x="286829" y="115570"/>
                  </a:lnTo>
                  <a:lnTo>
                    <a:pt x="293052" y="113030"/>
                  </a:lnTo>
                  <a:lnTo>
                    <a:pt x="300723" y="109220"/>
                  </a:lnTo>
                  <a:lnTo>
                    <a:pt x="308102" y="106680"/>
                  </a:lnTo>
                  <a:lnTo>
                    <a:pt x="314401" y="102870"/>
                  </a:lnTo>
                  <a:lnTo>
                    <a:pt x="319646" y="99060"/>
                  </a:lnTo>
                  <a:lnTo>
                    <a:pt x="328320" y="95250"/>
                  </a:lnTo>
                  <a:lnTo>
                    <a:pt x="335534" y="88900"/>
                  </a:lnTo>
                  <a:lnTo>
                    <a:pt x="343992" y="86360"/>
                  </a:lnTo>
                  <a:lnTo>
                    <a:pt x="345744" y="85090"/>
                  </a:lnTo>
                  <a:lnTo>
                    <a:pt x="347484" y="85090"/>
                  </a:lnTo>
                  <a:lnTo>
                    <a:pt x="349211" y="86360"/>
                  </a:lnTo>
                  <a:lnTo>
                    <a:pt x="349173" y="85090"/>
                  </a:lnTo>
                  <a:lnTo>
                    <a:pt x="350723" y="87630"/>
                  </a:lnTo>
                  <a:lnTo>
                    <a:pt x="354723" y="100330"/>
                  </a:lnTo>
                  <a:lnTo>
                    <a:pt x="353047" y="113030"/>
                  </a:lnTo>
                  <a:lnTo>
                    <a:pt x="348361" y="125730"/>
                  </a:lnTo>
                  <a:lnTo>
                    <a:pt x="347065" y="129540"/>
                  </a:lnTo>
                  <a:lnTo>
                    <a:pt x="345617" y="139700"/>
                  </a:lnTo>
                  <a:lnTo>
                    <a:pt x="345478" y="144780"/>
                  </a:lnTo>
                  <a:lnTo>
                    <a:pt x="345363" y="152400"/>
                  </a:lnTo>
                  <a:lnTo>
                    <a:pt x="345782" y="161290"/>
                  </a:lnTo>
                  <a:lnTo>
                    <a:pt x="346710" y="170180"/>
                  </a:lnTo>
                  <a:lnTo>
                    <a:pt x="347599" y="177800"/>
                  </a:lnTo>
                  <a:lnTo>
                    <a:pt x="348805" y="189230"/>
                  </a:lnTo>
                  <a:lnTo>
                    <a:pt x="349885" y="201930"/>
                  </a:lnTo>
                  <a:lnTo>
                    <a:pt x="350189" y="207010"/>
                  </a:lnTo>
                  <a:lnTo>
                    <a:pt x="350266" y="213360"/>
                  </a:lnTo>
                  <a:lnTo>
                    <a:pt x="349123" y="231140"/>
                  </a:lnTo>
                  <a:lnTo>
                    <a:pt x="349224" y="245110"/>
                  </a:lnTo>
                  <a:lnTo>
                    <a:pt x="353225" y="265430"/>
                  </a:lnTo>
                  <a:lnTo>
                    <a:pt x="353491" y="267970"/>
                  </a:lnTo>
                  <a:lnTo>
                    <a:pt x="354482" y="274320"/>
                  </a:lnTo>
                  <a:lnTo>
                    <a:pt x="355549" y="280670"/>
                  </a:lnTo>
                  <a:lnTo>
                    <a:pt x="355650" y="283210"/>
                  </a:lnTo>
                  <a:lnTo>
                    <a:pt x="355447" y="285750"/>
                  </a:lnTo>
                  <a:lnTo>
                    <a:pt x="350507" y="287020"/>
                  </a:lnTo>
                  <a:lnTo>
                    <a:pt x="343192" y="288290"/>
                  </a:lnTo>
                  <a:lnTo>
                    <a:pt x="334492" y="289560"/>
                  </a:lnTo>
                  <a:lnTo>
                    <a:pt x="323202" y="290830"/>
                  </a:lnTo>
                  <a:lnTo>
                    <a:pt x="321551" y="293370"/>
                  </a:lnTo>
                  <a:lnTo>
                    <a:pt x="321106" y="297180"/>
                  </a:lnTo>
                  <a:lnTo>
                    <a:pt x="322389" y="299720"/>
                  </a:lnTo>
                  <a:lnTo>
                    <a:pt x="349567" y="308610"/>
                  </a:lnTo>
                  <a:lnTo>
                    <a:pt x="354533" y="741680"/>
                  </a:lnTo>
                  <a:lnTo>
                    <a:pt x="354647" y="744220"/>
                  </a:lnTo>
                  <a:lnTo>
                    <a:pt x="354850" y="744220"/>
                  </a:lnTo>
                  <a:lnTo>
                    <a:pt x="356069" y="746760"/>
                  </a:lnTo>
                  <a:lnTo>
                    <a:pt x="360146" y="750570"/>
                  </a:lnTo>
                  <a:lnTo>
                    <a:pt x="368147" y="754380"/>
                  </a:lnTo>
                  <a:lnTo>
                    <a:pt x="381152" y="756920"/>
                  </a:lnTo>
                  <a:lnTo>
                    <a:pt x="394195" y="754380"/>
                  </a:lnTo>
                  <a:lnTo>
                    <a:pt x="402437" y="750570"/>
                  </a:lnTo>
                  <a:lnTo>
                    <a:pt x="405396" y="748030"/>
                  </a:lnTo>
                  <a:lnTo>
                    <a:pt x="406869" y="746760"/>
                  </a:lnTo>
                  <a:lnTo>
                    <a:pt x="408432" y="744220"/>
                  </a:lnTo>
                  <a:lnTo>
                    <a:pt x="408774" y="744220"/>
                  </a:lnTo>
                  <a:lnTo>
                    <a:pt x="408952" y="742950"/>
                  </a:lnTo>
                  <a:lnTo>
                    <a:pt x="401053" y="307340"/>
                  </a:lnTo>
                  <a:lnTo>
                    <a:pt x="422656" y="298450"/>
                  </a:lnTo>
                  <a:lnTo>
                    <a:pt x="423849" y="297180"/>
                  </a:lnTo>
                  <a:lnTo>
                    <a:pt x="423392" y="293370"/>
                  </a:lnTo>
                  <a:lnTo>
                    <a:pt x="421805" y="290830"/>
                  </a:lnTo>
                  <a:lnTo>
                    <a:pt x="406908" y="288290"/>
                  </a:lnTo>
                  <a:lnTo>
                    <a:pt x="397459" y="287020"/>
                  </a:lnTo>
                  <a:lnTo>
                    <a:pt x="391833" y="285750"/>
                  </a:lnTo>
                  <a:lnTo>
                    <a:pt x="390804" y="284480"/>
                  </a:lnTo>
                  <a:lnTo>
                    <a:pt x="392531" y="273050"/>
                  </a:lnTo>
                  <a:lnTo>
                    <a:pt x="397979" y="252730"/>
                  </a:lnTo>
                  <a:lnTo>
                    <a:pt x="399719" y="241300"/>
                  </a:lnTo>
                  <a:lnTo>
                    <a:pt x="400354" y="223520"/>
                  </a:lnTo>
                  <a:lnTo>
                    <a:pt x="401497" y="214630"/>
                  </a:lnTo>
                  <a:lnTo>
                    <a:pt x="410159" y="179070"/>
                  </a:lnTo>
                  <a:lnTo>
                    <a:pt x="410794" y="175260"/>
                  </a:lnTo>
                  <a:lnTo>
                    <a:pt x="412089" y="165100"/>
                  </a:lnTo>
                  <a:lnTo>
                    <a:pt x="412877" y="157480"/>
                  </a:lnTo>
                  <a:lnTo>
                    <a:pt x="412991" y="153670"/>
                  </a:lnTo>
                  <a:lnTo>
                    <a:pt x="412889" y="146050"/>
                  </a:lnTo>
                  <a:lnTo>
                    <a:pt x="412584" y="140970"/>
                  </a:lnTo>
                  <a:lnTo>
                    <a:pt x="411695" y="132080"/>
                  </a:lnTo>
                  <a:lnTo>
                    <a:pt x="406019" y="113030"/>
                  </a:lnTo>
                  <a:lnTo>
                    <a:pt x="403415" y="102870"/>
                  </a:lnTo>
                  <a:lnTo>
                    <a:pt x="409384" y="95250"/>
                  </a:lnTo>
                  <a:lnTo>
                    <a:pt x="410857" y="90170"/>
                  </a:lnTo>
                  <a:lnTo>
                    <a:pt x="410248" y="86360"/>
                  </a:lnTo>
                  <a:lnTo>
                    <a:pt x="409117" y="82550"/>
                  </a:lnTo>
                  <a:lnTo>
                    <a:pt x="416775" y="88900"/>
                  </a:lnTo>
                  <a:lnTo>
                    <a:pt x="451967" y="107950"/>
                  </a:lnTo>
                  <a:lnTo>
                    <a:pt x="460705" y="110490"/>
                  </a:lnTo>
                  <a:lnTo>
                    <a:pt x="476110" y="115570"/>
                  </a:lnTo>
                  <a:lnTo>
                    <a:pt x="485775" y="118110"/>
                  </a:lnTo>
                  <a:lnTo>
                    <a:pt x="494258" y="120650"/>
                  </a:lnTo>
                  <a:lnTo>
                    <a:pt x="508292" y="120650"/>
                  </a:lnTo>
                  <a:lnTo>
                    <a:pt x="516242" y="118110"/>
                  </a:lnTo>
                  <a:lnTo>
                    <a:pt x="524268" y="114300"/>
                  </a:lnTo>
                  <a:lnTo>
                    <a:pt x="528929" y="111760"/>
                  </a:lnTo>
                  <a:lnTo>
                    <a:pt x="535927" y="107950"/>
                  </a:lnTo>
                  <a:lnTo>
                    <a:pt x="543864" y="102870"/>
                  </a:lnTo>
                  <a:lnTo>
                    <a:pt x="554761" y="96520"/>
                  </a:lnTo>
                  <a:lnTo>
                    <a:pt x="566102" y="88900"/>
                  </a:lnTo>
                  <a:lnTo>
                    <a:pt x="575335" y="82550"/>
                  </a:lnTo>
                  <a:lnTo>
                    <a:pt x="574890" y="93980"/>
                  </a:lnTo>
                  <a:lnTo>
                    <a:pt x="583196" y="105410"/>
                  </a:lnTo>
                  <a:lnTo>
                    <a:pt x="583196" y="107950"/>
                  </a:lnTo>
                  <a:lnTo>
                    <a:pt x="581888" y="114300"/>
                  </a:lnTo>
                  <a:lnTo>
                    <a:pt x="580428" y="121920"/>
                  </a:lnTo>
                  <a:lnTo>
                    <a:pt x="579031" y="130810"/>
                  </a:lnTo>
                  <a:lnTo>
                    <a:pt x="578078" y="140970"/>
                  </a:lnTo>
                  <a:lnTo>
                    <a:pt x="577977" y="152400"/>
                  </a:lnTo>
                  <a:lnTo>
                    <a:pt x="579323" y="163830"/>
                  </a:lnTo>
                  <a:lnTo>
                    <a:pt x="582041" y="176530"/>
                  </a:lnTo>
                  <a:lnTo>
                    <a:pt x="585406" y="189230"/>
                  </a:lnTo>
                  <a:lnTo>
                    <a:pt x="588708" y="200660"/>
                  </a:lnTo>
                  <a:lnTo>
                    <a:pt x="592162" y="212090"/>
                  </a:lnTo>
                  <a:lnTo>
                    <a:pt x="592264" y="213360"/>
                  </a:lnTo>
                  <a:lnTo>
                    <a:pt x="592035" y="214630"/>
                  </a:lnTo>
                  <a:lnTo>
                    <a:pt x="591794" y="217170"/>
                  </a:lnTo>
                  <a:lnTo>
                    <a:pt x="590905" y="223520"/>
                  </a:lnTo>
                  <a:lnTo>
                    <a:pt x="590461" y="231140"/>
                  </a:lnTo>
                  <a:lnTo>
                    <a:pt x="590461" y="233680"/>
                  </a:lnTo>
                  <a:lnTo>
                    <a:pt x="591007" y="243840"/>
                  </a:lnTo>
                  <a:lnTo>
                    <a:pt x="593483" y="256540"/>
                  </a:lnTo>
                  <a:lnTo>
                    <a:pt x="593826" y="257810"/>
                  </a:lnTo>
                  <a:lnTo>
                    <a:pt x="599186" y="275590"/>
                  </a:lnTo>
                  <a:lnTo>
                    <a:pt x="596646" y="281940"/>
                  </a:lnTo>
                  <a:lnTo>
                    <a:pt x="593039" y="284480"/>
                  </a:lnTo>
                  <a:lnTo>
                    <a:pt x="585724" y="287020"/>
                  </a:lnTo>
                  <a:lnTo>
                    <a:pt x="576262" y="289560"/>
                  </a:lnTo>
                  <a:lnTo>
                    <a:pt x="566229" y="290830"/>
                  </a:lnTo>
                  <a:lnTo>
                    <a:pt x="563867" y="290830"/>
                  </a:lnTo>
                  <a:lnTo>
                    <a:pt x="562013" y="292100"/>
                  </a:lnTo>
                  <a:lnTo>
                    <a:pt x="561746" y="297180"/>
                  </a:lnTo>
                  <a:lnTo>
                    <a:pt x="563384" y="299720"/>
                  </a:lnTo>
                  <a:lnTo>
                    <a:pt x="586955" y="303530"/>
                  </a:lnTo>
                  <a:lnTo>
                    <a:pt x="589216" y="417830"/>
                  </a:lnTo>
                  <a:lnTo>
                    <a:pt x="590423" y="481330"/>
                  </a:lnTo>
                  <a:lnTo>
                    <a:pt x="591591" y="544830"/>
                  </a:lnTo>
                  <a:lnTo>
                    <a:pt x="592645" y="604520"/>
                  </a:lnTo>
                  <a:lnTo>
                    <a:pt x="593509" y="656590"/>
                  </a:lnTo>
                  <a:lnTo>
                    <a:pt x="594131" y="699770"/>
                  </a:lnTo>
                  <a:lnTo>
                    <a:pt x="594296" y="741680"/>
                  </a:lnTo>
                  <a:lnTo>
                    <a:pt x="594106" y="742950"/>
                  </a:lnTo>
                  <a:lnTo>
                    <a:pt x="594258" y="744220"/>
                  </a:lnTo>
                  <a:lnTo>
                    <a:pt x="594766" y="745490"/>
                  </a:lnTo>
                  <a:lnTo>
                    <a:pt x="599313" y="749300"/>
                  </a:lnTo>
                  <a:lnTo>
                    <a:pt x="606996" y="753110"/>
                  </a:lnTo>
                  <a:lnTo>
                    <a:pt x="615530" y="754380"/>
                  </a:lnTo>
                  <a:lnTo>
                    <a:pt x="622655" y="755650"/>
                  </a:lnTo>
                  <a:lnTo>
                    <a:pt x="635152" y="754380"/>
                  </a:lnTo>
                  <a:lnTo>
                    <a:pt x="643216" y="750570"/>
                  </a:lnTo>
                  <a:lnTo>
                    <a:pt x="647649" y="746760"/>
                  </a:lnTo>
                  <a:lnTo>
                    <a:pt x="649262" y="744220"/>
                  </a:lnTo>
                  <a:lnTo>
                    <a:pt x="649630" y="744220"/>
                  </a:lnTo>
                  <a:lnTo>
                    <a:pt x="649833" y="742950"/>
                  </a:lnTo>
                  <a:lnTo>
                    <a:pt x="636104" y="304800"/>
                  </a:lnTo>
                  <a:lnTo>
                    <a:pt x="661911" y="299720"/>
                  </a:lnTo>
                  <a:lnTo>
                    <a:pt x="663524" y="298450"/>
                  </a:lnTo>
                  <a:lnTo>
                    <a:pt x="663714" y="293370"/>
                  </a:lnTo>
                  <a:lnTo>
                    <a:pt x="662254" y="290830"/>
                  </a:lnTo>
                  <a:lnTo>
                    <a:pt x="632625" y="283210"/>
                  </a:lnTo>
                  <a:lnTo>
                    <a:pt x="630389" y="266700"/>
                  </a:lnTo>
                  <a:lnTo>
                    <a:pt x="637032" y="242570"/>
                  </a:lnTo>
                  <a:lnTo>
                    <a:pt x="638937" y="231140"/>
                  </a:lnTo>
                  <a:lnTo>
                    <a:pt x="631952" y="214630"/>
                  </a:lnTo>
                  <a:lnTo>
                    <a:pt x="633691" y="207010"/>
                  </a:lnTo>
                  <a:lnTo>
                    <a:pt x="637959" y="187960"/>
                  </a:lnTo>
                  <a:lnTo>
                    <a:pt x="641286" y="168910"/>
                  </a:lnTo>
                  <a:lnTo>
                    <a:pt x="643445" y="152400"/>
                  </a:lnTo>
                  <a:lnTo>
                    <a:pt x="644220" y="138430"/>
                  </a:lnTo>
                  <a:lnTo>
                    <a:pt x="643191" y="128270"/>
                  </a:lnTo>
                  <a:lnTo>
                    <a:pt x="640791" y="119380"/>
                  </a:lnTo>
                  <a:lnTo>
                    <a:pt x="638048" y="111760"/>
                  </a:lnTo>
                  <a:lnTo>
                    <a:pt x="636003" y="106680"/>
                  </a:lnTo>
                  <a:lnTo>
                    <a:pt x="636422" y="78740"/>
                  </a:lnTo>
                  <a:lnTo>
                    <a:pt x="641261" y="82550"/>
                  </a:lnTo>
                  <a:lnTo>
                    <a:pt x="646709" y="86360"/>
                  </a:lnTo>
                  <a:lnTo>
                    <a:pt x="652424" y="91440"/>
                  </a:lnTo>
                  <a:lnTo>
                    <a:pt x="696226" y="113030"/>
                  </a:lnTo>
                  <a:lnTo>
                    <a:pt x="723950" y="121920"/>
                  </a:lnTo>
                  <a:lnTo>
                    <a:pt x="737095" y="119380"/>
                  </a:lnTo>
                  <a:lnTo>
                    <a:pt x="779018" y="96520"/>
                  </a:lnTo>
                  <a:lnTo>
                    <a:pt x="786765" y="90170"/>
                  </a:lnTo>
                  <a:lnTo>
                    <a:pt x="790117" y="87630"/>
                  </a:lnTo>
                  <a:lnTo>
                    <a:pt x="789190" y="91440"/>
                  </a:lnTo>
                  <a:lnTo>
                    <a:pt x="788644" y="93980"/>
                  </a:lnTo>
                  <a:lnTo>
                    <a:pt x="789495" y="102870"/>
                  </a:lnTo>
                  <a:lnTo>
                    <a:pt x="794423" y="106680"/>
                  </a:lnTo>
                  <a:lnTo>
                    <a:pt x="797407" y="109220"/>
                  </a:lnTo>
                  <a:lnTo>
                    <a:pt x="797902" y="111760"/>
                  </a:lnTo>
                  <a:lnTo>
                    <a:pt x="798372" y="116840"/>
                  </a:lnTo>
                  <a:lnTo>
                    <a:pt x="796036" y="124460"/>
                  </a:lnTo>
                  <a:lnTo>
                    <a:pt x="794181" y="130810"/>
                  </a:lnTo>
                  <a:lnTo>
                    <a:pt x="792594" y="138430"/>
                  </a:lnTo>
                  <a:lnTo>
                    <a:pt x="791298" y="146050"/>
                  </a:lnTo>
                  <a:lnTo>
                    <a:pt x="790384" y="157480"/>
                  </a:lnTo>
                  <a:lnTo>
                    <a:pt x="790663" y="167640"/>
                  </a:lnTo>
                  <a:lnTo>
                    <a:pt x="792568" y="179070"/>
                  </a:lnTo>
                  <a:lnTo>
                    <a:pt x="795997" y="190500"/>
                  </a:lnTo>
                  <a:lnTo>
                    <a:pt x="800823" y="201930"/>
                  </a:lnTo>
                  <a:lnTo>
                    <a:pt x="804252" y="209550"/>
                  </a:lnTo>
                  <a:lnTo>
                    <a:pt x="802411" y="231140"/>
                  </a:lnTo>
                  <a:lnTo>
                    <a:pt x="802932" y="240030"/>
                  </a:lnTo>
                  <a:lnTo>
                    <a:pt x="805091" y="250190"/>
                  </a:lnTo>
                  <a:lnTo>
                    <a:pt x="807986" y="266700"/>
                  </a:lnTo>
                  <a:lnTo>
                    <a:pt x="808532" y="274320"/>
                  </a:lnTo>
                  <a:lnTo>
                    <a:pt x="807745" y="279400"/>
                  </a:lnTo>
                  <a:lnTo>
                    <a:pt x="806246" y="283210"/>
                  </a:lnTo>
                  <a:lnTo>
                    <a:pt x="778852" y="285750"/>
                  </a:lnTo>
                  <a:lnTo>
                    <a:pt x="774674" y="285750"/>
                  </a:lnTo>
                  <a:lnTo>
                    <a:pt x="770458" y="288290"/>
                  </a:lnTo>
                  <a:lnTo>
                    <a:pt x="769594" y="290830"/>
                  </a:lnTo>
                  <a:lnTo>
                    <a:pt x="770064" y="294640"/>
                  </a:lnTo>
                  <a:lnTo>
                    <a:pt x="771347" y="295910"/>
                  </a:lnTo>
                  <a:lnTo>
                    <a:pt x="798398" y="303530"/>
                  </a:lnTo>
                  <a:lnTo>
                    <a:pt x="807262" y="734060"/>
                  </a:lnTo>
                  <a:lnTo>
                    <a:pt x="810463" y="739140"/>
                  </a:lnTo>
                  <a:lnTo>
                    <a:pt x="818032" y="742950"/>
                  </a:lnTo>
                  <a:lnTo>
                    <a:pt x="826960" y="744220"/>
                  </a:lnTo>
                  <a:lnTo>
                    <a:pt x="834199" y="745490"/>
                  </a:lnTo>
                  <a:lnTo>
                    <a:pt x="843356" y="744220"/>
                  </a:lnTo>
                  <a:lnTo>
                    <a:pt x="851369" y="741680"/>
                  </a:lnTo>
                  <a:lnTo>
                    <a:pt x="857046" y="737870"/>
                  </a:lnTo>
                  <a:lnTo>
                    <a:pt x="858113" y="735330"/>
                  </a:lnTo>
                  <a:lnTo>
                    <a:pt x="859193" y="732790"/>
                  </a:lnTo>
                  <a:lnTo>
                    <a:pt x="858761" y="715010"/>
                  </a:lnTo>
                  <a:lnTo>
                    <a:pt x="857529" y="668020"/>
                  </a:lnTo>
                  <a:lnTo>
                    <a:pt x="847928" y="304800"/>
                  </a:lnTo>
                  <a:lnTo>
                    <a:pt x="874725" y="298450"/>
                  </a:lnTo>
                  <a:lnTo>
                    <a:pt x="876185" y="295910"/>
                  </a:lnTo>
                  <a:lnTo>
                    <a:pt x="876084" y="292100"/>
                  </a:lnTo>
                  <a:lnTo>
                    <a:pt x="874547" y="290830"/>
                  </a:lnTo>
                  <a:lnTo>
                    <a:pt x="844854" y="283210"/>
                  </a:lnTo>
                  <a:lnTo>
                    <a:pt x="845058" y="271780"/>
                  </a:lnTo>
                  <a:lnTo>
                    <a:pt x="851674" y="233680"/>
                  </a:lnTo>
                  <a:lnTo>
                    <a:pt x="853668" y="227330"/>
                  </a:lnTo>
                  <a:lnTo>
                    <a:pt x="849096" y="208280"/>
                  </a:lnTo>
                  <a:lnTo>
                    <a:pt x="848677" y="207010"/>
                  </a:lnTo>
                  <a:lnTo>
                    <a:pt x="848817" y="203200"/>
                  </a:lnTo>
                  <a:lnTo>
                    <a:pt x="856869" y="181610"/>
                  </a:lnTo>
                  <a:lnTo>
                    <a:pt x="858570" y="171450"/>
                  </a:lnTo>
                  <a:lnTo>
                    <a:pt x="858812" y="161290"/>
                  </a:lnTo>
                  <a:lnTo>
                    <a:pt x="858723" y="158750"/>
                  </a:lnTo>
                  <a:lnTo>
                    <a:pt x="857618" y="146050"/>
                  </a:lnTo>
                  <a:lnTo>
                    <a:pt x="854824" y="134620"/>
                  </a:lnTo>
                  <a:lnTo>
                    <a:pt x="854062" y="132080"/>
                  </a:lnTo>
                  <a:lnTo>
                    <a:pt x="847217" y="113030"/>
                  </a:lnTo>
                  <a:lnTo>
                    <a:pt x="848829" y="105410"/>
                  </a:lnTo>
                  <a:lnTo>
                    <a:pt x="853135" y="92710"/>
                  </a:lnTo>
                  <a:lnTo>
                    <a:pt x="853732" y="90170"/>
                  </a:lnTo>
                  <a:lnTo>
                    <a:pt x="861263" y="96520"/>
                  </a:lnTo>
                  <a:lnTo>
                    <a:pt x="867714" y="100330"/>
                  </a:lnTo>
                  <a:lnTo>
                    <a:pt x="874814" y="105410"/>
                  </a:lnTo>
                  <a:lnTo>
                    <a:pt x="882192" y="109220"/>
                  </a:lnTo>
                  <a:lnTo>
                    <a:pt x="886460" y="110490"/>
                  </a:lnTo>
                  <a:lnTo>
                    <a:pt x="906945" y="119380"/>
                  </a:lnTo>
                  <a:lnTo>
                    <a:pt x="917676" y="124460"/>
                  </a:lnTo>
                  <a:lnTo>
                    <a:pt x="930249" y="128270"/>
                  </a:lnTo>
                  <a:lnTo>
                    <a:pt x="935520" y="127000"/>
                  </a:lnTo>
                  <a:lnTo>
                    <a:pt x="941832" y="124460"/>
                  </a:lnTo>
                  <a:lnTo>
                    <a:pt x="955992" y="124460"/>
                  </a:lnTo>
                  <a:lnTo>
                    <a:pt x="958811" y="123190"/>
                  </a:lnTo>
                  <a:lnTo>
                    <a:pt x="963714" y="118110"/>
                  </a:lnTo>
                  <a:lnTo>
                    <a:pt x="966508" y="115570"/>
                  </a:lnTo>
                  <a:lnTo>
                    <a:pt x="980909" y="105410"/>
                  </a:lnTo>
                  <a:lnTo>
                    <a:pt x="983602" y="102870"/>
                  </a:lnTo>
                  <a:lnTo>
                    <a:pt x="986891" y="101600"/>
                  </a:lnTo>
                  <a:lnTo>
                    <a:pt x="986675" y="102870"/>
                  </a:lnTo>
                  <a:lnTo>
                    <a:pt x="986701" y="105410"/>
                  </a:lnTo>
                  <a:lnTo>
                    <a:pt x="987806" y="111760"/>
                  </a:lnTo>
                  <a:lnTo>
                    <a:pt x="990295" y="114300"/>
                  </a:lnTo>
                  <a:lnTo>
                    <a:pt x="994130" y="116840"/>
                  </a:lnTo>
                  <a:lnTo>
                    <a:pt x="997940" y="116840"/>
                  </a:lnTo>
                  <a:lnTo>
                    <a:pt x="998512" y="121920"/>
                  </a:lnTo>
                  <a:lnTo>
                    <a:pt x="998512" y="127000"/>
                  </a:lnTo>
                  <a:lnTo>
                    <a:pt x="997280" y="129540"/>
                  </a:lnTo>
                  <a:lnTo>
                    <a:pt x="989761" y="140970"/>
                  </a:lnTo>
                  <a:lnTo>
                    <a:pt x="988390" y="147320"/>
                  </a:lnTo>
                  <a:lnTo>
                    <a:pt x="987348" y="154940"/>
                  </a:lnTo>
                  <a:lnTo>
                    <a:pt x="987221" y="162560"/>
                  </a:lnTo>
                  <a:lnTo>
                    <a:pt x="987552" y="167640"/>
                  </a:lnTo>
                  <a:lnTo>
                    <a:pt x="989215" y="182880"/>
                  </a:lnTo>
                  <a:lnTo>
                    <a:pt x="990447" y="189230"/>
                  </a:lnTo>
                  <a:lnTo>
                    <a:pt x="992555" y="196850"/>
                  </a:lnTo>
                  <a:lnTo>
                    <a:pt x="995184" y="203200"/>
                  </a:lnTo>
                  <a:lnTo>
                    <a:pt x="997978" y="210820"/>
                  </a:lnTo>
                  <a:lnTo>
                    <a:pt x="1003592" y="223520"/>
                  </a:lnTo>
                  <a:lnTo>
                    <a:pt x="1003592" y="232410"/>
                  </a:lnTo>
                  <a:lnTo>
                    <a:pt x="1006830" y="245110"/>
                  </a:lnTo>
                  <a:lnTo>
                    <a:pt x="1006944" y="248920"/>
                  </a:lnTo>
                  <a:lnTo>
                    <a:pt x="1008964" y="271780"/>
                  </a:lnTo>
                  <a:lnTo>
                    <a:pt x="1007351" y="281940"/>
                  </a:lnTo>
                  <a:lnTo>
                    <a:pt x="995083" y="285750"/>
                  </a:lnTo>
                  <a:lnTo>
                    <a:pt x="982040" y="287020"/>
                  </a:lnTo>
                  <a:lnTo>
                    <a:pt x="980147" y="289560"/>
                  </a:lnTo>
                  <a:lnTo>
                    <a:pt x="979995" y="293370"/>
                  </a:lnTo>
                  <a:lnTo>
                    <a:pt x="981748" y="295910"/>
                  </a:lnTo>
                  <a:lnTo>
                    <a:pt x="988123" y="297180"/>
                  </a:lnTo>
                  <a:lnTo>
                    <a:pt x="996784" y="298450"/>
                  </a:lnTo>
                  <a:lnTo>
                    <a:pt x="1007224" y="298450"/>
                  </a:lnTo>
                  <a:lnTo>
                    <a:pt x="1016533" y="299720"/>
                  </a:lnTo>
                  <a:lnTo>
                    <a:pt x="1028192" y="299720"/>
                  </a:lnTo>
                  <a:lnTo>
                    <a:pt x="1044003" y="298450"/>
                  </a:lnTo>
                  <a:lnTo>
                    <a:pt x="1058202" y="298450"/>
                  </a:lnTo>
                  <a:lnTo>
                    <a:pt x="1067460" y="297180"/>
                  </a:lnTo>
                  <a:lnTo>
                    <a:pt x="1069416" y="295910"/>
                  </a:lnTo>
                  <a:lnTo>
                    <a:pt x="1069530" y="290830"/>
                  </a:lnTo>
                  <a:lnTo>
                    <a:pt x="1068590" y="289560"/>
                  </a:lnTo>
                  <a:lnTo>
                    <a:pt x="1067650" y="288290"/>
                  </a:lnTo>
                  <a:lnTo>
                    <a:pt x="1055674" y="287020"/>
                  </a:lnTo>
                  <a:lnTo>
                    <a:pt x="1045730" y="284480"/>
                  </a:lnTo>
                  <a:lnTo>
                    <a:pt x="1044460" y="283210"/>
                  </a:lnTo>
                  <a:lnTo>
                    <a:pt x="1044752" y="279400"/>
                  </a:lnTo>
                  <a:lnTo>
                    <a:pt x="1049743" y="257810"/>
                  </a:lnTo>
                  <a:lnTo>
                    <a:pt x="1051229" y="248920"/>
                  </a:lnTo>
                  <a:lnTo>
                    <a:pt x="1052588" y="240030"/>
                  </a:lnTo>
                  <a:lnTo>
                    <a:pt x="1052868" y="233680"/>
                  </a:lnTo>
                  <a:lnTo>
                    <a:pt x="1052360" y="226060"/>
                  </a:lnTo>
                  <a:lnTo>
                    <a:pt x="1050874" y="219710"/>
                  </a:lnTo>
                  <a:lnTo>
                    <a:pt x="1048270" y="213360"/>
                  </a:lnTo>
                  <a:lnTo>
                    <a:pt x="1048156" y="210820"/>
                  </a:lnTo>
                  <a:lnTo>
                    <a:pt x="1052118" y="170180"/>
                  </a:lnTo>
                  <a:lnTo>
                    <a:pt x="1052347" y="163830"/>
                  </a:lnTo>
                  <a:lnTo>
                    <a:pt x="1052245" y="158750"/>
                  </a:lnTo>
                  <a:lnTo>
                    <a:pt x="1044384" y="127000"/>
                  </a:lnTo>
                  <a:lnTo>
                    <a:pt x="1041806" y="116840"/>
                  </a:lnTo>
                  <a:lnTo>
                    <a:pt x="1041082" y="109220"/>
                  </a:lnTo>
                  <a:lnTo>
                    <a:pt x="1042339" y="104140"/>
                  </a:lnTo>
                  <a:lnTo>
                    <a:pt x="1042606" y="102870"/>
                  </a:lnTo>
                  <a:lnTo>
                    <a:pt x="1042797" y="100330"/>
                  </a:lnTo>
                  <a:lnTo>
                    <a:pt x="1049210" y="106680"/>
                  </a:lnTo>
                  <a:lnTo>
                    <a:pt x="1056132" y="111760"/>
                  </a:lnTo>
                  <a:lnTo>
                    <a:pt x="1062609" y="118110"/>
                  </a:lnTo>
                  <a:lnTo>
                    <a:pt x="1067638" y="120650"/>
                  </a:lnTo>
                  <a:lnTo>
                    <a:pt x="1072426" y="124460"/>
                  </a:lnTo>
                  <a:lnTo>
                    <a:pt x="1100378" y="134620"/>
                  </a:lnTo>
                  <a:lnTo>
                    <a:pt x="1107135" y="138430"/>
                  </a:lnTo>
                  <a:lnTo>
                    <a:pt x="1127315" y="134620"/>
                  </a:lnTo>
                  <a:lnTo>
                    <a:pt x="1140536" y="134620"/>
                  </a:lnTo>
                  <a:lnTo>
                    <a:pt x="1141907" y="128270"/>
                  </a:lnTo>
                  <a:lnTo>
                    <a:pt x="1143000" y="123190"/>
                  </a:lnTo>
                  <a:close/>
                </a:path>
                <a:path w="4919980" h="762000">
                  <a:moveTo>
                    <a:pt x="1511439" y="739254"/>
                  </a:moveTo>
                  <a:lnTo>
                    <a:pt x="1509331" y="737146"/>
                  </a:lnTo>
                  <a:lnTo>
                    <a:pt x="1061085" y="737146"/>
                  </a:lnTo>
                  <a:lnTo>
                    <a:pt x="1046924" y="316788"/>
                  </a:lnTo>
                  <a:lnTo>
                    <a:pt x="1046924" y="305460"/>
                  </a:lnTo>
                  <a:lnTo>
                    <a:pt x="1045527" y="303618"/>
                  </a:lnTo>
                  <a:lnTo>
                    <a:pt x="1041628" y="302475"/>
                  </a:lnTo>
                  <a:lnTo>
                    <a:pt x="1035443" y="302526"/>
                  </a:lnTo>
                  <a:lnTo>
                    <a:pt x="1014539" y="303872"/>
                  </a:lnTo>
                  <a:lnTo>
                    <a:pt x="1001280" y="301294"/>
                  </a:lnTo>
                  <a:lnTo>
                    <a:pt x="999820" y="301663"/>
                  </a:lnTo>
                  <a:lnTo>
                    <a:pt x="997635" y="303517"/>
                  </a:lnTo>
                  <a:lnTo>
                    <a:pt x="997038" y="304888"/>
                  </a:lnTo>
                  <a:lnTo>
                    <a:pt x="1009535" y="720763"/>
                  </a:lnTo>
                  <a:lnTo>
                    <a:pt x="1010310" y="722160"/>
                  </a:lnTo>
                  <a:lnTo>
                    <a:pt x="1019949" y="728510"/>
                  </a:lnTo>
                  <a:lnTo>
                    <a:pt x="1042670" y="728510"/>
                  </a:lnTo>
                  <a:lnTo>
                    <a:pt x="1044778" y="726389"/>
                  </a:lnTo>
                  <a:lnTo>
                    <a:pt x="1044778" y="721207"/>
                  </a:lnTo>
                  <a:lnTo>
                    <a:pt x="1042670" y="719099"/>
                  </a:lnTo>
                  <a:lnTo>
                    <a:pt x="1025575" y="719099"/>
                  </a:lnTo>
                  <a:lnTo>
                    <a:pt x="1021232" y="717423"/>
                  </a:lnTo>
                  <a:lnTo>
                    <a:pt x="1018819" y="716267"/>
                  </a:lnTo>
                  <a:lnTo>
                    <a:pt x="1006652" y="311696"/>
                  </a:lnTo>
                  <a:lnTo>
                    <a:pt x="1018603" y="312991"/>
                  </a:lnTo>
                  <a:lnTo>
                    <a:pt x="1037513" y="312064"/>
                  </a:lnTo>
                  <a:lnTo>
                    <a:pt x="1051928" y="744550"/>
                  </a:lnTo>
                  <a:lnTo>
                    <a:pt x="1054011" y="746556"/>
                  </a:lnTo>
                  <a:lnTo>
                    <a:pt x="1506728" y="746556"/>
                  </a:lnTo>
                  <a:lnTo>
                    <a:pt x="1509331" y="746556"/>
                  </a:lnTo>
                  <a:lnTo>
                    <a:pt x="1511439" y="744435"/>
                  </a:lnTo>
                  <a:lnTo>
                    <a:pt x="1511439" y="739254"/>
                  </a:lnTo>
                  <a:close/>
                </a:path>
                <a:path w="4919980" h="762000">
                  <a:moveTo>
                    <a:pt x="4919954" y="361378"/>
                  </a:moveTo>
                  <a:lnTo>
                    <a:pt x="4893564" y="323278"/>
                  </a:lnTo>
                  <a:lnTo>
                    <a:pt x="4882845" y="315658"/>
                  </a:lnTo>
                  <a:lnTo>
                    <a:pt x="4872787" y="308038"/>
                  </a:lnTo>
                  <a:lnTo>
                    <a:pt x="4864062" y="300418"/>
                  </a:lnTo>
                  <a:lnTo>
                    <a:pt x="4857318" y="294068"/>
                  </a:lnTo>
                  <a:lnTo>
                    <a:pt x="4854499" y="291528"/>
                  </a:lnTo>
                  <a:lnTo>
                    <a:pt x="4851184" y="290258"/>
                  </a:lnTo>
                  <a:lnTo>
                    <a:pt x="4846015" y="283908"/>
                  </a:lnTo>
                  <a:lnTo>
                    <a:pt x="4841316" y="277558"/>
                  </a:lnTo>
                  <a:lnTo>
                    <a:pt x="4835664" y="271208"/>
                  </a:lnTo>
                  <a:lnTo>
                    <a:pt x="4828870" y="264858"/>
                  </a:lnTo>
                  <a:lnTo>
                    <a:pt x="4820767" y="261048"/>
                  </a:lnTo>
                  <a:lnTo>
                    <a:pt x="4810569" y="257238"/>
                  </a:lnTo>
                  <a:lnTo>
                    <a:pt x="4797488" y="249618"/>
                  </a:lnTo>
                  <a:lnTo>
                    <a:pt x="4783277" y="240728"/>
                  </a:lnTo>
                  <a:lnTo>
                    <a:pt x="4769637" y="230568"/>
                  </a:lnTo>
                  <a:lnTo>
                    <a:pt x="4765256" y="226758"/>
                  </a:lnTo>
                  <a:lnTo>
                    <a:pt x="4761077" y="222948"/>
                  </a:lnTo>
                  <a:lnTo>
                    <a:pt x="4748454" y="212788"/>
                  </a:lnTo>
                  <a:lnTo>
                    <a:pt x="4710608" y="192468"/>
                  </a:lnTo>
                  <a:lnTo>
                    <a:pt x="4698835" y="188658"/>
                  </a:lnTo>
                  <a:lnTo>
                    <a:pt x="4685754" y="188658"/>
                  </a:lnTo>
                  <a:lnTo>
                    <a:pt x="4669371" y="189928"/>
                  </a:lnTo>
                  <a:lnTo>
                    <a:pt x="4661522" y="191198"/>
                  </a:lnTo>
                  <a:lnTo>
                    <a:pt x="4646955" y="195008"/>
                  </a:lnTo>
                  <a:lnTo>
                    <a:pt x="4644720" y="193738"/>
                  </a:lnTo>
                  <a:lnTo>
                    <a:pt x="4638014" y="189928"/>
                  </a:lnTo>
                  <a:lnTo>
                    <a:pt x="4620831" y="193738"/>
                  </a:lnTo>
                  <a:lnTo>
                    <a:pt x="4620679" y="193738"/>
                  </a:lnTo>
                  <a:lnTo>
                    <a:pt x="4617720" y="192468"/>
                  </a:lnTo>
                  <a:lnTo>
                    <a:pt x="4610341" y="178498"/>
                  </a:lnTo>
                  <a:lnTo>
                    <a:pt x="4605591" y="172148"/>
                  </a:lnTo>
                  <a:lnTo>
                    <a:pt x="4599876" y="164528"/>
                  </a:lnTo>
                  <a:lnTo>
                    <a:pt x="4596828" y="164528"/>
                  </a:lnTo>
                  <a:lnTo>
                    <a:pt x="4594225" y="165798"/>
                  </a:lnTo>
                  <a:lnTo>
                    <a:pt x="4580229" y="172148"/>
                  </a:lnTo>
                  <a:lnTo>
                    <a:pt x="4575060" y="168338"/>
                  </a:lnTo>
                  <a:lnTo>
                    <a:pt x="4568368" y="163258"/>
                  </a:lnTo>
                  <a:lnTo>
                    <a:pt x="4566259" y="160718"/>
                  </a:lnTo>
                  <a:lnTo>
                    <a:pt x="4562741" y="156908"/>
                  </a:lnTo>
                  <a:lnTo>
                    <a:pt x="4559579" y="151828"/>
                  </a:lnTo>
                  <a:lnTo>
                    <a:pt x="4555985" y="144208"/>
                  </a:lnTo>
                  <a:lnTo>
                    <a:pt x="4546587" y="123888"/>
                  </a:lnTo>
                  <a:lnTo>
                    <a:pt x="4544949" y="120078"/>
                  </a:lnTo>
                  <a:lnTo>
                    <a:pt x="4543361" y="118808"/>
                  </a:lnTo>
                  <a:lnTo>
                    <a:pt x="4539043" y="104838"/>
                  </a:lnTo>
                  <a:lnTo>
                    <a:pt x="4539691" y="95948"/>
                  </a:lnTo>
                  <a:lnTo>
                    <a:pt x="4539907" y="89598"/>
                  </a:lnTo>
                  <a:lnTo>
                    <a:pt x="4538853" y="83248"/>
                  </a:lnTo>
                  <a:lnTo>
                    <a:pt x="4535233" y="75628"/>
                  </a:lnTo>
                  <a:lnTo>
                    <a:pt x="4527753" y="69278"/>
                  </a:lnTo>
                  <a:lnTo>
                    <a:pt x="4521581" y="65468"/>
                  </a:lnTo>
                  <a:lnTo>
                    <a:pt x="4513948" y="57848"/>
                  </a:lnTo>
                  <a:lnTo>
                    <a:pt x="4509516" y="52768"/>
                  </a:lnTo>
                  <a:lnTo>
                    <a:pt x="4504664" y="48958"/>
                  </a:lnTo>
                  <a:lnTo>
                    <a:pt x="4498822" y="46418"/>
                  </a:lnTo>
                  <a:lnTo>
                    <a:pt x="4491444" y="45148"/>
                  </a:lnTo>
                  <a:lnTo>
                    <a:pt x="4487329" y="45148"/>
                  </a:lnTo>
                  <a:lnTo>
                    <a:pt x="4476864" y="42608"/>
                  </a:lnTo>
                  <a:lnTo>
                    <a:pt x="4471416" y="42608"/>
                  </a:lnTo>
                  <a:lnTo>
                    <a:pt x="4464685" y="43878"/>
                  </a:lnTo>
                  <a:lnTo>
                    <a:pt x="4455630" y="47688"/>
                  </a:lnTo>
                  <a:lnTo>
                    <a:pt x="4448822" y="50228"/>
                  </a:lnTo>
                  <a:lnTo>
                    <a:pt x="4434662" y="55308"/>
                  </a:lnTo>
                  <a:lnTo>
                    <a:pt x="4425810" y="57848"/>
                  </a:lnTo>
                  <a:lnTo>
                    <a:pt x="4417377" y="60388"/>
                  </a:lnTo>
                  <a:lnTo>
                    <a:pt x="4409529" y="65468"/>
                  </a:lnTo>
                  <a:lnTo>
                    <a:pt x="4402442" y="70548"/>
                  </a:lnTo>
                  <a:lnTo>
                    <a:pt x="4400499" y="71818"/>
                  </a:lnTo>
                  <a:lnTo>
                    <a:pt x="4387151" y="84518"/>
                  </a:lnTo>
                  <a:lnTo>
                    <a:pt x="4376559" y="97218"/>
                  </a:lnTo>
                  <a:lnTo>
                    <a:pt x="4370171" y="108648"/>
                  </a:lnTo>
                  <a:lnTo>
                    <a:pt x="4369422" y="118808"/>
                  </a:lnTo>
                  <a:lnTo>
                    <a:pt x="4371225" y="126428"/>
                  </a:lnTo>
                  <a:lnTo>
                    <a:pt x="4376826" y="132778"/>
                  </a:lnTo>
                  <a:lnTo>
                    <a:pt x="4377067" y="132778"/>
                  </a:lnTo>
                  <a:lnTo>
                    <a:pt x="4376712" y="134048"/>
                  </a:lnTo>
                  <a:lnTo>
                    <a:pt x="4375264" y="136588"/>
                  </a:lnTo>
                  <a:lnTo>
                    <a:pt x="4367936" y="154368"/>
                  </a:lnTo>
                  <a:lnTo>
                    <a:pt x="4363758" y="165798"/>
                  </a:lnTo>
                  <a:lnTo>
                    <a:pt x="4362399" y="173418"/>
                  </a:lnTo>
                  <a:lnTo>
                    <a:pt x="4363517" y="178498"/>
                  </a:lnTo>
                  <a:lnTo>
                    <a:pt x="4364406" y="179768"/>
                  </a:lnTo>
                  <a:lnTo>
                    <a:pt x="4367200" y="182308"/>
                  </a:lnTo>
                  <a:lnTo>
                    <a:pt x="4374108" y="183578"/>
                  </a:lnTo>
                  <a:lnTo>
                    <a:pt x="4379620" y="181038"/>
                  </a:lnTo>
                  <a:lnTo>
                    <a:pt x="4383773" y="178498"/>
                  </a:lnTo>
                  <a:lnTo>
                    <a:pt x="4387062" y="186118"/>
                  </a:lnTo>
                  <a:lnTo>
                    <a:pt x="4391901" y="195008"/>
                  </a:lnTo>
                  <a:lnTo>
                    <a:pt x="4400016" y="197548"/>
                  </a:lnTo>
                  <a:lnTo>
                    <a:pt x="4405617" y="197548"/>
                  </a:lnTo>
                  <a:lnTo>
                    <a:pt x="4405388" y="198818"/>
                  </a:lnTo>
                  <a:lnTo>
                    <a:pt x="4405579" y="200088"/>
                  </a:lnTo>
                  <a:lnTo>
                    <a:pt x="4405909" y="207708"/>
                  </a:lnTo>
                  <a:lnTo>
                    <a:pt x="4406938" y="226758"/>
                  </a:lnTo>
                  <a:lnTo>
                    <a:pt x="4409224" y="241998"/>
                  </a:lnTo>
                  <a:lnTo>
                    <a:pt x="4413618" y="252158"/>
                  </a:lnTo>
                  <a:lnTo>
                    <a:pt x="4421048" y="255968"/>
                  </a:lnTo>
                  <a:lnTo>
                    <a:pt x="4429747" y="255968"/>
                  </a:lnTo>
                  <a:lnTo>
                    <a:pt x="4433697" y="252158"/>
                  </a:lnTo>
                  <a:lnTo>
                    <a:pt x="4436161" y="249618"/>
                  </a:lnTo>
                  <a:lnTo>
                    <a:pt x="4437672" y="250888"/>
                  </a:lnTo>
                  <a:lnTo>
                    <a:pt x="4438840" y="252158"/>
                  </a:lnTo>
                  <a:lnTo>
                    <a:pt x="4442257" y="257238"/>
                  </a:lnTo>
                  <a:lnTo>
                    <a:pt x="4445813" y="261048"/>
                  </a:lnTo>
                  <a:lnTo>
                    <a:pt x="4451007" y="259778"/>
                  </a:lnTo>
                  <a:lnTo>
                    <a:pt x="4453001" y="262318"/>
                  </a:lnTo>
                  <a:lnTo>
                    <a:pt x="4456087" y="266128"/>
                  </a:lnTo>
                  <a:lnTo>
                    <a:pt x="4459478" y="266128"/>
                  </a:lnTo>
                  <a:lnTo>
                    <a:pt x="4462881" y="272478"/>
                  </a:lnTo>
                  <a:lnTo>
                    <a:pt x="4467428" y="276288"/>
                  </a:lnTo>
                  <a:lnTo>
                    <a:pt x="4476407" y="280098"/>
                  </a:lnTo>
                  <a:lnTo>
                    <a:pt x="4486122" y="278828"/>
                  </a:lnTo>
                  <a:lnTo>
                    <a:pt x="4495889" y="275018"/>
                  </a:lnTo>
                  <a:lnTo>
                    <a:pt x="4505033" y="268668"/>
                  </a:lnTo>
                  <a:lnTo>
                    <a:pt x="4503737" y="271208"/>
                  </a:lnTo>
                  <a:lnTo>
                    <a:pt x="4502188" y="273748"/>
                  </a:lnTo>
                  <a:lnTo>
                    <a:pt x="4500397" y="275018"/>
                  </a:lnTo>
                  <a:lnTo>
                    <a:pt x="4493006" y="282638"/>
                  </a:lnTo>
                  <a:lnTo>
                    <a:pt x="4487227" y="290258"/>
                  </a:lnTo>
                  <a:lnTo>
                    <a:pt x="4483303" y="299148"/>
                  </a:lnTo>
                  <a:lnTo>
                    <a:pt x="4481436" y="311848"/>
                  </a:lnTo>
                  <a:lnTo>
                    <a:pt x="4481030" y="319468"/>
                  </a:lnTo>
                  <a:lnTo>
                    <a:pt x="4478248" y="334708"/>
                  </a:lnTo>
                  <a:lnTo>
                    <a:pt x="4476712" y="343598"/>
                  </a:lnTo>
                  <a:lnTo>
                    <a:pt x="4475569" y="352488"/>
                  </a:lnTo>
                  <a:lnTo>
                    <a:pt x="4475200" y="361378"/>
                  </a:lnTo>
                  <a:lnTo>
                    <a:pt x="4476089" y="371538"/>
                  </a:lnTo>
                  <a:lnTo>
                    <a:pt x="4477309" y="384238"/>
                  </a:lnTo>
                  <a:lnTo>
                    <a:pt x="4477359" y="402018"/>
                  </a:lnTo>
                  <a:lnTo>
                    <a:pt x="4476356" y="413448"/>
                  </a:lnTo>
                  <a:lnTo>
                    <a:pt x="4474311" y="421068"/>
                  </a:lnTo>
                  <a:lnTo>
                    <a:pt x="4469409" y="431228"/>
                  </a:lnTo>
                  <a:lnTo>
                    <a:pt x="4469231" y="435038"/>
                  </a:lnTo>
                  <a:lnTo>
                    <a:pt x="4469523" y="438848"/>
                  </a:lnTo>
                  <a:lnTo>
                    <a:pt x="4469574" y="452818"/>
                  </a:lnTo>
                  <a:lnTo>
                    <a:pt x="4474438" y="464248"/>
                  </a:lnTo>
                  <a:lnTo>
                    <a:pt x="4476750" y="465518"/>
                  </a:lnTo>
                  <a:lnTo>
                    <a:pt x="4478642" y="466788"/>
                  </a:lnTo>
                  <a:lnTo>
                    <a:pt x="4478490" y="468058"/>
                  </a:lnTo>
                  <a:lnTo>
                    <a:pt x="4477169" y="475678"/>
                  </a:lnTo>
                  <a:lnTo>
                    <a:pt x="4476661" y="479488"/>
                  </a:lnTo>
                  <a:lnTo>
                    <a:pt x="4476458" y="482028"/>
                  </a:lnTo>
                  <a:lnTo>
                    <a:pt x="4463720" y="490918"/>
                  </a:lnTo>
                  <a:lnTo>
                    <a:pt x="4455820" y="497268"/>
                  </a:lnTo>
                  <a:lnTo>
                    <a:pt x="4448378" y="504888"/>
                  </a:lnTo>
                  <a:lnTo>
                    <a:pt x="4438574" y="515048"/>
                  </a:lnTo>
                  <a:lnTo>
                    <a:pt x="4427601" y="525208"/>
                  </a:lnTo>
                  <a:lnTo>
                    <a:pt x="4417403" y="535368"/>
                  </a:lnTo>
                  <a:lnTo>
                    <a:pt x="4409910" y="541718"/>
                  </a:lnTo>
                  <a:lnTo>
                    <a:pt x="4405185" y="544258"/>
                  </a:lnTo>
                  <a:lnTo>
                    <a:pt x="4398746" y="548068"/>
                  </a:lnTo>
                  <a:lnTo>
                    <a:pt x="4391584" y="553148"/>
                  </a:lnTo>
                  <a:lnTo>
                    <a:pt x="4384751" y="556958"/>
                  </a:lnTo>
                  <a:lnTo>
                    <a:pt x="4383722" y="548068"/>
                  </a:lnTo>
                  <a:lnTo>
                    <a:pt x="4381182" y="537908"/>
                  </a:lnTo>
                  <a:lnTo>
                    <a:pt x="4376559" y="526478"/>
                  </a:lnTo>
                  <a:lnTo>
                    <a:pt x="4369257" y="516318"/>
                  </a:lnTo>
                  <a:lnTo>
                    <a:pt x="4364698" y="512508"/>
                  </a:lnTo>
                  <a:lnTo>
                    <a:pt x="4360138" y="508698"/>
                  </a:lnTo>
                  <a:lnTo>
                    <a:pt x="4349204" y="503618"/>
                  </a:lnTo>
                  <a:lnTo>
                    <a:pt x="4336491" y="501078"/>
                  </a:lnTo>
                  <a:lnTo>
                    <a:pt x="4322026" y="499808"/>
                  </a:lnTo>
                  <a:lnTo>
                    <a:pt x="4307637" y="503618"/>
                  </a:lnTo>
                  <a:lnTo>
                    <a:pt x="4292752" y="512508"/>
                  </a:lnTo>
                  <a:lnTo>
                    <a:pt x="4280535" y="527748"/>
                  </a:lnTo>
                  <a:lnTo>
                    <a:pt x="4274096" y="546798"/>
                  </a:lnTo>
                  <a:lnTo>
                    <a:pt x="4274769" y="564578"/>
                  </a:lnTo>
                  <a:lnTo>
                    <a:pt x="4307573" y="597598"/>
                  </a:lnTo>
                  <a:lnTo>
                    <a:pt x="4335335" y="603948"/>
                  </a:lnTo>
                  <a:lnTo>
                    <a:pt x="4347070" y="602678"/>
                  </a:lnTo>
                  <a:lnTo>
                    <a:pt x="4358132" y="578548"/>
                  </a:lnTo>
                  <a:lnTo>
                    <a:pt x="4358106" y="577278"/>
                  </a:lnTo>
                  <a:lnTo>
                    <a:pt x="4357941" y="577278"/>
                  </a:lnTo>
                  <a:lnTo>
                    <a:pt x="4356887" y="573468"/>
                  </a:lnTo>
                  <a:lnTo>
                    <a:pt x="4353026" y="570928"/>
                  </a:lnTo>
                  <a:lnTo>
                    <a:pt x="4334929" y="565848"/>
                  </a:lnTo>
                  <a:lnTo>
                    <a:pt x="4332363" y="563308"/>
                  </a:lnTo>
                  <a:lnTo>
                    <a:pt x="4330611" y="560768"/>
                  </a:lnTo>
                  <a:lnTo>
                    <a:pt x="4331830" y="556958"/>
                  </a:lnTo>
                  <a:lnTo>
                    <a:pt x="4333176" y="553148"/>
                  </a:lnTo>
                  <a:lnTo>
                    <a:pt x="4337304" y="553148"/>
                  </a:lnTo>
                  <a:lnTo>
                    <a:pt x="4343285" y="556958"/>
                  </a:lnTo>
                  <a:lnTo>
                    <a:pt x="4346384" y="559498"/>
                  </a:lnTo>
                  <a:lnTo>
                    <a:pt x="4348670" y="562038"/>
                  </a:lnTo>
                  <a:lnTo>
                    <a:pt x="4352429" y="562038"/>
                  </a:lnTo>
                  <a:lnTo>
                    <a:pt x="4354715" y="559498"/>
                  </a:lnTo>
                  <a:lnTo>
                    <a:pt x="4357027" y="558228"/>
                  </a:lnTo>
                  <a:lnTo>
                    <a:pt x="4357040" y="554418"/>
                  </a:lnTo>
                  <a:lnTo>
                    <a:pt x="4339488" y="541718"/>
                  </a:lnTo>
                  <a:lnTo>
                    <a:pt x="4331881" y="541718"/>
                  </a:lnTo>
                  <a:lnTo>
                    <a:pt x="4328350" y="542988"/>
                  </a:lnTo>
                  <a:lnTo>
                    <a:pt x="4323550" y="545528"/>
                  </a:lnTo>
                  <a:lnTo>
                    <a:pt x="4318724" y="558228"/>
                  </a:lnTo>
                  <a:lnTo>
                    <a:pt x="4318863" y="563308"/>
                  </a:lnTo>
                  <a:lnTo>
                    <a:pt x="4324210" y="573468"/>
                  </a:lnTo>
                  <a:lnTo>
                    <a:pt x="4330471" y="577278"/>
                  </a:lnTo>
                  <a:lnTo>
                    <a:pt x="4343882" y="581088"/>
                  </a:lnTo>
                  <a:lnTo>
                    <a:pt x="4346676" y="581088"/>
                  </a:lnTo>
                  <a:lnTo>
                    <a:pt x="4347032" y="583628"/>
                  </a:lnTo>
                  <a:lnTo>
                    <a:pt x="4347299" y="587438"/>
                  </a:lnTo>
                  <a:lnTo>
                    <a:pt x="4345546" y="589978"/>
                  </a:lnTo>
                  <a:lnTo>
                    <a:pt x="4342473" y="591248"/>
                  </a:lnTo>
                  <a:lnTo>
                    <a:pt x="4325201" y="591248"/>
                  </a:lnTo>
                  <a:lnTo>
                    <a:pt x="4286809" y="564578"/>
                  </a:lnTo>
                  <a:lnTo>
                    <a:pt x="4285831" y="548068"/>
                  </a:lnTo>
                  <a:lnTo>
                    <a:pt x="4291050" y="532828"/>
                  </a:lnTo>
                  <a:lnTo>
                    <a:pt x="4300766" y="521398"/>
                  </a:lnTo>
                  <a:lnTo>
                    <a:pt x="4312170" y="515048"/>
                  </a:lnTo>
                  <a:lnTo>
                    <a:pt x="4322432" y="512508"/>
                  </a:lnTo>
                  <a:lnTo>
                    <a:pt x="4334421" y="512508"/>
                  </a:lnTo>
                  <a:lnTo>
                    <a:pt x="4368774" y="537908"/>
                  </a:lnTo>
                  <a:lnTo>
                    <a:pt x="4372965" y="564578"/>
                  </a:lnTo>
                  <a:lnTo>
                    <a:pt x="4372864" y="567118"/>
                  </a:lnTo>
                  <a:lnTo>
                    <a:pt x="4372635" y="569658"/>
                  </a:lnTo>
                  <a:lnTo>
                    <a:pt x="4373664" y="570928"/>
                  </a:lnTo>
                  <a:lnTo>
                    <a:pt x="4377461" y="573468"/>
                  </a:lnTo>
                  <a:lnTo>
                    <a:pt x="4379861" y="573468"/>
                  </a:lnTo>
                  <a:lnTo>
                    <a:pt x="4386605" y="569658"/>
                  </a:lnTo>
                  <a:lnTo>
                    <a:pt x="4396778" y="563308"/>
                  </a:lnTo>
                  <a:lnTo>
                    <a:pt x="4408259" y="556958"/>
                  </a:lnTo>
                  <a:lnTo>
                    <a:pt x="4416996" y="550608"/>
                  </a:lnTo>
                  <a:lnTo>
                    <a:pt x="4425759" y="542988"/>
                  </a:lnTo>
                  <a:lnTo>
                    <a:pt x="4436910" y="532828"/>
                  </a:lnTo>
                  <a:lnTo>
                    <a:pt x="4448073" y="521398"/>
                  </a:lnTo>
                  <a:lnTo>
                    <a:pt x="4456874" y="512508"/>
                  </a:lnTo>
                  <a:lnTo>
                    <a:pt x="4465739" y="504888"/>
                  </a:lnTo>
                  <a:lnTo>
                    <a:pt x="4474946" y="497268"/>
                  </a:lnTo>
                  <a:lnTo>
                    <a:pt x="4482223" y="493458"/>
                  </a:lnTo>
                  <a:lnTo>
                    <a:pt x="4485246" y="490918"/>
                  </a:lnTo>
                  <a:lnTo>
                    <a:pt x="4486999" y="489648"/>
                  </a:lnTo>
                  <a:lnTo>
                    <a:pt x="4488065" y="488378"/>
                  </a:lnTo>
                  <a:lnTo>
                    <a:pt x="4488129" y="480758"/>
                  </a:lnTo>
                  <a:lnTo>
                    <a:pt x="4491177" y="464248"/>
                  </a:lnTo>
                  <a:lnTo>
                    <a:pt x="4490720" y="459168"/>
                  </a:lnTo>
                  <a:lnTo>
                    <a:pt x="4483684" y="455358"/>
                  </a:lnTo>
                  <a:lnTo>
                    <a:pt x="4481411" y="450278"/>
                  </a:lnTo>
                  <a:lnTo>
                    <a:pt x="4481360" y="438848"/>
                  </a:lnTo>
                  <a:lnTo>
                    <a:pt x="4481042" y="433768"/>
                  </a:lnTo>
                  <a:lnTo>
                    <a:pt x="4484878" y="426148"/>
                  </a:lnTo>
                  <a:lnTo>
                    <a:pt x="4487913" y="415988"/>
                  </a:lnTo>
                  <a:lnTo>
                    <a:pt x="4489196" y="402018"/>
                  </a:lnTo>
                  <a:lnTo>
                    <a:pt x="4489196" y="384238"/>
                  </a:lnTo>
                  <a:lnTo>
                    <a:pt x="4487646" y="367728"/>
                  </a:lnTo>
                  <a:lnTo>
                    <a:pt x="4487024" y="360108"/>
                  </a:lnTo>
                  <a:lnTo>
                    <a:pt x="4487380" y="352488"/>
                  </a:lnTo>
                  <a:lnTo>
                    <a:pt x="4488434" y="344868"/>
                  </a:lnTo>
                  <a:lnTo>
                    <a:pt x="4489894" y="337248"/>
                  </a:lnTo>
                  <a:lnTo>
                    <a:pt x="4492777" y="320738"/>
                  </a:lnTo>
                  <a:lnTo>
                    <a:pt x="4509262" y="282638"/>
                  </a:lnTo>
                  <a:lnTo>
                    <a:pt x="4516628" y="272478"/>
                  </a:lnTo>
                  <a:lnTo>
                    <a:pt x="4518253" y="268668"/>
                  </a:lnTo>
                  <a:lnTo>
                    <a:pt x="4518787" y="267398"/>
                  </a:lnTo>
                  <a:lnTo>
                    <a:pt x="4520946" y="262318"/>
                  </a:lnTo>
                  <a:lnTo>
                    <a:pt x="4522978" y="254698"/>
                  </a:lnTo>
                  <a:lnTo>
                    <a:pt x="4523524" y="250888"/>
                  </a:lnTo>
                  <a:lnTo>
                    <a:pt x="4523752" y="248348"/>
                  </a:lnTo>
                  <a:lnTo>
                    <a:pt x="4522355" y="245808"/>
                  </a:lnTo>
                  <a:lnTo>
                    <a:pt x="4517682" y="243268"/>
                  </a:lnTo>
                  <a:lnTo>
                    <a:pt x="4514964" y="244538"/>
                  </a:lnTo>
                  <a:lnTo>
                    <a:pt x="4513275" y="245808"/>
                  </a:lnTo>
                  <a:lnTo>
                    <a:pt x="4504906" y="254698"/>
                  </a:lnTo>
                  <a:lnTo>
                    <a:pt x="4494111" y="262318"/>
                  </a:lnTo>
                  <a:lnTo>
                    <a:pt x="4483265" y="267398"/>
                  </a:lnTo>
                  <a:lnTo>
                    <a:pt x="4474769" y="266128"/>
                  </a:lnTo>
                  <a:lnTo>
                    <a:pt x="4471835" y="263588"/>
                  </a:lnTo>
                  <a:lnTo>
                    <a:pt x="4469485" y="259778"/>
                  </a:lnTo>
                  <a:lnTo>
                    <a:pt x="4466336" y="254698"/>
                  </a:lnTo>
                  <a:lnTo>
                    <a:pt x="4461446" y="254698"/>
                  </a:lnTo>
                  <a:lnTo>
                    <a:pt x="4460887" y="253428"/>
                  </a:lnTo>
                  <a:lnTo>
                    <a:pt x="4462945" y="250888"/>
                  </a:lnTo>
                  <a:lnTo>
                    <a:pt x="4463186" y="249618"/>
                  </a:lnTo>
                  <a:lnTo>
                    <a:pt x="4463681" y="247078"/>
                  </a:lnTo>
                  <a:lnTo>
                    <a:pt x="4458932" y="240728"/>
                  </a:lnTo>
                  <a:lnTo>
                    <a:pt x="4455122" y="243268"/>
                  </a:lnTo>
                  <a:lnTo>
                    <a:pt x="4453039" y="244538"/>
                  </a:lnTo>
                  <a:lnTo>
                    <a:pt x="4452277" y="244538"/>
                  </a:lnTo>
                  <a:lnTo>
                    <a:pt x="4449648" y="247078"/>
                  </a:lnTo>
                  <a:lnTo>
                    <a:pt x="4449343" y="247078"/>
                  </a:lnTo>
                  <a:lnTo>
                    <a:pt x="4447121" y="244538"/>
                  </a:lnTo>
                  <a:lnTo>
                    <a:pt x="4446003" y="243268"/>
                  </a:lnTo>
                  <a:lnTo>
                    <a:pt x="4436465" y="233108"/>
                  </a:lnTo>
                  <a:lnTo>
                    <a:pt x="4430484" y="239458"/>
                  </a:lnTo>
                  <a:lnTo>
                    <a:pt x="4425175" y="244538"/>
                  </a:lnTo>
                  <a:lnTo>
                    <a:pt x="4422457" y="244538"/>
                  </a:lnTo>
                  <a:lnTo>
                    <a:pt x="4420260" y="236918"/>
                  </a:lnTo>
                  <a:lnTo>
                    <a:pt x="4418850" y="226758"/>
                  </a:lnTo>
                  <a:lnTo>
                    <a:pt x="4418038" y="215328"/>
                  </a:lnTo>
                  <a:lnTo>
                    <a:pt x="4417326" y="198818"/>
                  </a:lnTo>
                  <a:lnTo>
                    <a:pt x="4415853" y="187388"/>
                  </a:lnTo>
                  <a:lnTo>
                    <a:pt x="4402442" y="186118"/>
                  </a:lnTo>
                  <a:lnTo>
                    <a:pt x="4401553" y="186118"/>
                  </a:lnTo>
                  <a:lnTo>
                    <a:pt x="4399521" y="184848"/>
                  </a:lnTo>
                  <a:lnTo>
                    <a:pt x="4396346" y="178498"/>
                  </a:lnTo>
                  <a:lnTo>
                    <a:pt x="4395076" y="175958"/>
                  </a:lnTo>
                  <a:lnTo>
                    <a:pt x="4392663" y="169608"/>
                  </a:lnTo>
                  <a:lnTo>
                    <a:pt x="4392180" y="168338"/>
                  </a:lnTo>
                  <a:lnTo>
                    <a:pt x="4391545" y="167068"/>
                  </a:lnTo>
                  <a:lnTo>
                    <a:pt x="4390136" y="165798"/>
                  </a:lnTo>
                  <a:lnTo>
                    <a:pt x="4386529" y="164528"/>
                  </a:lnTo>
                  <a:lnTo>
                    <a:pt x="4384662" y="164528"/>
                  </a:lnTo>
                  <a:lnTo>
                    <a:pt x="4380992" y="167068"/>
                  </a:lnTo>
                  <a:lnTo>
                    <a:pt x="4377664" y="169608"/>
                  </a:lnTo>
                  <a:lnTo>
                    <a:pt x="4374781" y="169608"/>
                  </a:lnTo>
                  <a:lnTo>
                    <a:pt x="4376026" y="165798"/>
                  </a:lnTo>
                  <a:lnTo>
                    <a:pt x="4378185" y="160718"/>
                  </a:lnTo>
                  <a:lnTo>
                    <a:pt x="4381449" y="151828"/>
                  </a:lnTo>
                  <a:lnTo>
                    <a:pt x="4386021" y="141668"/>
                  </a:lnTo>
                  <a:lnTo>
                    <a:pt x="4387850" y="137858"/>
                  </a:lnTo>
                  <a:lnTo>
                    <a:pt x="4390402" y="131508"/>
                  </a:lnTo>
                  <a:lnTo>
                    <a:pt x="4382071" y="120078"/>
                  </a:lnTo>
                  <a:lnTo>
                    <a:pt x="4380877" y="116268"/>
                  </a:lnTo>
                  <a:lnTo>
                    <a:pt x="4383138" y="108648"/>
                  </a:lnTo>
                  <a:lnTo>
                    <a:pt x="4390644" y="98488"/>
                  </a:lnTo>
                  <a:lnTo>
                    <a:pt x="4400181" y="88328"/>
                  </a:lnTo>
                  <a:lnTo>
                    <a:pt x="4408500" y="80708"/>
                  </a:lnTo>
                  <a:lnTo>
                    <a:pt x="4410468" y="79438"/>
                  </a:lnTo>
                  <a:lnTo>
                    <a:pt x="4416145" y="74358"/>
                  </a:lnTo>
                  <a:lnTo>
                    <a:pt x="4422724" y="71818"/>
                  </a:lnTo>
                  <a:lnTo>
                    <a:pt x="4430103" y="69278"/>
                  </a:lnTo>
                  <a:lnTo>
                    <a:pt x="4438180" y="66738"/>
                  </a:lnTo>
                  <a:lnTo>
                    <a:pt x="4453115" y="61658"/>
                  </a:lnTo>
                  <a:lnTo>
                    <a:pt x="4471492" y="52768"/>
                  </a:lnTo>
                  <a:lnTo>
                    <a:pt x="4473981" y="54038"/>
                  </a:lnTo>
                  <a:lnTo>
                    <a:pt x="4485335" y="56578"/>
                  </a:lnTo>
                  <a:lnTo>
                    <a:pt x="4497184" y="57848"/>
                  </a:lnTo>
                  <a:lnTo>
                    <a:pt x="4513986" y="74358"/>
                  </a:lnTo>
                  <a:lnTo>
                    <a:pt x="4528604" y="84518"/>
                  </a:lnTo>
                  <a:lnTo>
                    <a:pt x="4527080" y="106108"/>
                  </a:lnTo>
                  <a:lnTo>
                    <a:pt x="4532757" y="125158"/>
                  </a:lnTo>
                  <a:lnTo>
                    <a:pt x="4533430" y="126428"/>
                  </a:lnTo>
                  <a:lnTo>
                    <a:pt x="4535119" y="127698"/>
                  </a:lnTo>
                  <a:lnTo>
                    <a:pt x="4535690" y="128968"/>
                  </a:lnTo>
                  <a:lnTo>
                    <a:pt x="4536795" y="130238"/>
                  </a:lnTo>
                  <a:lnTo>
                    <a:pt x="4549445" y="158178"/>
                  </a:lnTo>
                  <a:lnTo>
                    <a:pt x="4553267" y="164528"/>
                  </a:lnTo>
                  <a:lnTo>
                    <a:pt x="4557674" y="169608"/>
                  </a:lnTo>
                  <a:lnTo>
                    <a:pt x="4561827" y="173418"/>
                  </a:lnTo>
                  <a:lnTo>
                    <a:pt x="4576305" y="183578"/>
                  </a:lnTo>
                  <a:lnTo>
                    <a:pt x="4578083" y="184848"/>
                  </a:lnTo>
                  <a:lnTo>
                    <a:pt x="4582325" y="184848"/>
                  </a:lnTo>
                  <a:lnTo>
                    <a:pt x="4594999" y="178498"/>
                  </a:lnTo>
                  <a:lnTo>
                    <a:pt x="4597755" y="182308"/>
                  </a:lnTo>
                  <a:lnTo>
                    <a:pt x="4601819" y="187388"/>
                  </a:lnTo>
                  <a:lnTo>
                    <a:pt x="4608284" y="198818"/>
                  </a:lnTo>
                  <a:lnTo>
                    <a:pt x="4608804" y="200088"/>
                  </a:lnTo>
                  <a:lnTo>
                    <a:pt x="4617745" y="206438"/>
                  </a:lnTo>
                  <a:lnTo>
                    <a:pt x="4623282" y="205168"/>
                  </a:lnTo>
                  <a:lnTo>
                    <a:pt x="4629099" y="203898"/>
                  </a:lnTo>
                  <a:lnTo>
                    <a:pt x="4635754" y="202628"/>
                  </a:lnTo>
                  <a:lnTo>
                    <a:pt x="4636960" y="202628"/>
                  </a:lnTo>
                  <a:lnTo>
                    <a:pt x="4644923" y="207708"/>
                  </a:lnTo>
                  <a:lnTo>
                    <a:pt x="4647387" y="206438"/>
                  </a:lnTo>
                  <a:lnTo>
                    <a:pt x="4655680" y="205168"/>
                  </a:lnTo>
                  <a:lnTo>
                    <a:pt x="4663846" y="202628"/>
                  </a:lnTo>
                  <a:lnTo>
                    <a:pt x="4671314" y="201358"/>
                  </a:lnTo>
                  <a:lnTo>
                    <a:pt x="4685627" y="200088"/>
                  </a:lnTo>
                  <a:lnTo>
                    <a:pt x="4697031" y="201358"/>
                  </a:lnTo>
                  <a:lnTo>
                    <a:pt x="4707661" y="203898"/>
                  </a:lnTo>
                  <a:lnTo>
                    <a:pt x="4749203" y="229298"/>
                  </a:lnTo>
                  <a:lnTo>
                    <a:pt x="4753330" y="231838"/>
                  </a:lnTo>
                  <a:lnTo>
                    <a:pt x="4790783" y="259778"/>
                  </a:lnTo>
                  <a:lnTo>
                    <a:pt x="4817173" y="272478"/>
                  </a:lnTo>
                  <a:lnTo>
                    <a:pt x="4822901" y="275018"/>
                  </a:lnTo>
                  <a:lnTo>
                    <a:pt x="4827994" y="280098"/>
                  </a:lnTo>
                  <a:lnTo>
                    <a:pt x="4832502" y="285178"/>
                  </a:lnTo>
                  <a:lnTo>
                    <a:pt x="4836477" y="290258"/>
                  </a:lnTo>
                  <a:lnTo>
                    <a:pt x="4843373" y="300418"/>
                  </a:lnTo>
                  <a:lnTo>
                    <a:pt x="4847183" y="301688"/>
                  </a:lnTo>
                  <a:lnTo>
                    <a:pt x="4848314" y="302958"/>
                  </a:lnTo>
                  <a:lnTo>
                    <a:pt x="4856442" y="309308"/>
                  </a:lnTo>
                  <a:lnTo>
                    <a:pt x="4865484" y="316928"/>
                  </a:lnTo>
                  <a:lnTo>
                    <a:pt x="4875962" y="324548"/>
                  </a:lnTo>
                  <a:lnTo>
                    <a:pt x="4887214" y="333438"/>
                  </a:lnTo>
                  <a:lnTo>
                    <a:pt x="4898606" y="339788"/>
                  </a:lnTo>
                  <a:lnTo>
                    <a:pt x="4904067" y="343598"/>
                  </a:lnTo>
                  <a:lnTo>
                    <a:pt x="4907191" y="347408"/>
                  </a:lnTo>
                  <a:lnTo>
                    <a:pt x="4908156" y="352488"/>
                  </a:lnTo>
                  <a:lnTo>
                    <a:pt x="4908220" y="360108"/>
                  </a:lnTo>
                  <a:lnTo>
                    <a:pt x="4906442" y="367728"/>
                  </a:lnTo>
                  <a:lnTo>
                    <a:pt x="4903571" y="374078"/>
                  </a:lnTo>
                  <a:lnTo>
                    <a:pt x="4900371" y="379158"/>
                  </a:lnTo>
                  <a:lnTo>
                    <a:pt x="4887607" y="394398"/>
                  </a:lnTo>
                  <a:lnTo>
                    <a:pt x="4872964" y="414718"/>
                  </a:lnTo>
                  <a:lnTo>
                    <a:pt x="4859528" y="433768"/>
                  </a:lnTo>
                  <a:lnTo>
                    <a:pt x="4850396" y="447738"/>
                  </a:lnTo>
                  <a:lnTo>
                    <a:pt x="4828438" y="479488"/>
                  </a:lnTo>
                  <a:lnTo>
                    <a:pt x="4811293" y="502348"/>
                  </a:lnTo>
                  <a:lnTo>
                    <a:pt x="4779073" y="544258"/>
                  </a:lnTo>
                  <a:lnTo>
                    <a:pt x="4773320" y="551878"/>
                  </a:lnTo>
                  <a:lnTo>
                    <a:pt x="4769193" y="558228"/>
                  </a:lnTo>
                  <a:lnTo>
                    <a:pt x="4764671" y="564578"/>
                  </a:lnTo>
                  <a:lnTo>
                    <a:pt x="4761903" y="572198"/>
                  </a:lnTo>
                  <a:lnTo>
                    <a:pt x="4760315" y="577278"/>
                  </a:lnTo>
                  <a:lnTo>
                    <a:pt x="4759388" y="583628"/>
                  </a:lnTo>
                  <a:lnTo>
                    <a:pt x="4757750" y="593788"/>
                  </a:lnTo>
                  <a:lnTo>
                    <a:pt x="4748149" y="606488"/>
                  </a:lnTo>
                  <a:lnTo>
                    <a:pt x="4745482" y="612838"/>
                  </a:lnTo>
                  <a:lnTo>
                    <a:pt x="4743970" y="616648"/>
                  </a:lnTo>
                  <a:lnTo>
                    <a:pt x="4738421" y="620458"/>
                  </a:lnTo>
                  <a:lnTo>
                    <a:pt x="4731817" y="628078"/>
                  </a:lnTo>
                  <a:lnTo>
                    <a:pt x="4728934" y="636968"/>
                  </a:lnTo>
                  <a:lnTo>
                    <a:pt x="4728464" y="645858"/>
                  </a:lnTo>
                  <a:lnTo>
                    <a:pt x="4729137" y="654748"/>
                  </a:lnTo>
                  <a:lnTo>
                    <a:pt x="4729861" y="661098"/>
                  </a:lnTo>
                  <a:lnTo>
                    <a:pt x="4729531" y="666178"/>
                  </a:lnTo>
                  <a:lnTo>
                    <a:pt x="4730915" y="668718"/>
                  </a:lnTo>
                  <a:lnTo>
                    <a:pt x="4733048" y="669988"/>
                  </a:lnTo>
                  <a:lnTo>
                    <a:pt x="4736693" y="671258"/>
                  </a:lnTo>
                  <a:lnTo>
                    <a:pt x="4742853" y="666178"/>
                  </a:lnTo>
                  <a:lnTo>
                    <a:pt x="4744834" y="666178"/>
                  </a:lnTo>
                  <a:lnTo>
                    <a:pt x="4746155" y="667448"/>
                  </a:lnTo>
                  <a:lnTo>
                    <a:pt x="4747869" y="669988"/>
                  </a:lnTo>
                  <a:lnTo>
                    <a:pt x="4748250" y="671258"/>
                  </a:lnTo>
                  <a:lnTo>
                    <a:pt x="4748466" y="675068"/>
                  </a:lnTo>
                  <a:lnTo>
                    <a:pt x="4733988" y="689038"/>
                  </a:lnTo>
                  <a:lnTo>
                    <a:pt x="4731817" y="691578"/>
                  </a:lnTo>
                  <a:lnTo>
                    <a:pt x="4729099" y="690308"/>
                  </a:lnTo>
                  <a:lnTo>
                    <a:pt x="4721542" y="683958"/>
                  </a:lnTo>
                  <a:lnTo>
                    <a:pt x="4717389" y="681418"/>
                  </a:lnTo>
                  <a:lnTo>
                    <a:pt x="4714087" y="678878"/>
                  </a:lnTo>
                  <a:lnTo>
                    <a:pt x="4709541" y="678878"/>
                  </a:lnTo>
                  <a:lnTo>
                    <a:pt x="4697895" y="677608"/>
                  </a:lnTo>
                  <a:lnTo>
                    <a:pt x="4688535" y="673798"/>
                  </a:lnTo>
                  <a:lnTo>
                    <a:pt x="4682274" y="668718"/>
                  </a:lnTo>
                  <a:lnTo>
                    <a:pt x="4679937" y="667448"/>
                  </a:lnTo>
                  <a:lnTo>
                    <a:pt x="4678261" y="664908"/>
                  </a:lnTo>
                  <a:lnTo>
                    <a:pt x="4675581" y="664908"/>
                  </a:lnTo>
                  <a:lnTo>
                    <a:pt x="4671034" y="666178"/>
                  </a:lnTo>
                  <a:lnTo>
                    <a:pt x="4669599" y="668718"/>
                  </a:lnTo>
                  <a:lnTo>
                    <a:pt x="4669942" y="675068"/>
                  </a:lnTo>
                  <a:lnTo>
                    <a:pt x="4702975" y="708088"/>
                  </a:lnTo>
                  <a:lnTo>
                    <a:pt x="4723092" y="714438"/>
                  </a:lnTo>
                  <a:lnTo>
                    <a:pt x="4737760" y="719518"/>
                  </a:lnTo>
                  <a:lnTo>
                    <a:pt x="4751616" y="725868"/>
                  </a:lnTo>
                  <a:lnTo>
                    <a:pt x="4763592" y="730948"/>
                  </a:lnTo>
                  <a:lnTo>
                    <a:pt x="4772596" y="737298"/>
                  </a:lnTo>
                  <a:lnTo>
                    <a:pt x="4776635" y="741108"/>
                  </a:lnTo>
                  <a:lnTo>
                    <a:pt x="4777486" y="742378"/>
                  </a:lnTo>
                  <a:lnTo>
                    <a:pt x="4774438" y="748728"/>
                  </a:lnTo>
                  <a:lnTo>
                    <a:pt x="4773561" y="749998"/>
                  </a:lnTo>
                  <a:lnTo>
                    <a:pt x="4766284" y="749998"/>
                  </a:lnTo>
                  <a:lnTo>
                    <a:pt x="4756404" y="747458"/>
                  </a:lnTo>
                  <a:lnTo>
                    <a:pt x="4737481" y="741108"/>
                  </a:lnTo>
                  <a:lnTo>
                    <a:pt x="4722215" y="734758"/>
                  </a:lnTo>
                  <a:lnTo>
                    <a:pt x="4716119" y="732218"/>
                  </a:lnTo>
                  <a:lnTo>
                    <a:pt x="4713059" y="730948"/>
                  </a:lnTo>
                  <a:lnTo>
                    <a:pt x="4705553" y="728408"/>
                  </a:lnTo>
                  <a:lnTo>
                    <a:pt x="4686757" y="722058"/>
                  </a:lnTo>
                  <a:lnTo>
                    <a:pt x="4683823" y="720788"/>
                  </a:lnTo>
                  <a:lnTo>
                    <a:pt x="4680445" y="722058"/>
                  </a:lnTo>
                  <a:lnTo>
                    <a:pt x="4679175" y="724598"/>
                  </a:lnTo>
                  <a:lnTo>
                    <a:pt x="4677499" y="728408"/>
                  </a:lnTo>
                  <a:lnTo>
                    <a:pt x="4673435" y="728408"/>
                  </a:lnTo>
                  <a:lnTo>
                    <a:pt x="4670564" y="723328"/>
                  </a:lnTo>
                  <a:lnTo>
                    <a:pt x="4670095" y="722058"/>
                  </a:lnTo>
                  <a:lnTo>
                    <a:pt x="4669167" y="719518"/>
                  </a:lnTo>
                  <a:lnTo>
                    <a:pt x="4668380" y="716978"/>
                  </a:lnTo>
                  <a:lnTo>
                    <a:pt x="4666323" y="715708"/>
                  </a:lnTo>
                  <a:lnTo>
                    <a:pt x="4663948" y="715708"/>
                  </a:lnTo>
                  <a:lnTo>
                    <a:pt x="4661471" y="714438"/>
                  </a:lnTo>
                  <a:lnTo>
                    <a:pt x="4659300" y="716978"/>
                  </a:lnTo>
                  <a:lnTo>
                    <a:pt x="4657458" y="720788"/>
                  </a:lnTo>
                  <a:lnTo>
                    <a:pt x="4655629" y="722058"/>
                  </a:lnTo>
                  <a:lnTo>
                    <a:pt x="4653788" y="722058"/>
                  </a:lnTo>
                  <a:lnTo>
                    <a:pt x="4648847" y="716978"/>
                  </a:lnTo>
                  <a:lnTo>
                    <a:pt x="4646968" y="706818"/>
                  </a:lnTo>
                  <a:lnTo>
                    <a:pt x="4646485" y="701738"/>
                  </a:lnTo>
                  <a:lnTo>
                    <a:pt x="4645126" y="699198"/>
                  </a:lnTo>
                  <a:lnTo>
                    <a:pt x="4643094" y="699198"/>
                  </a:lnTo>
                  <a:lnTo>
                    <a:pt x="4527791" y="649668"/>
                  </a:lnTo>
                  <a:lnTo>
                    <a:pt x="4519168" y="650938"/>
                  </a:lnTo>
                  <a:lnTo>
                    <a:pt x="4522038" y="659828"/>
                  </a:lnTo>
                  <a:lnTo>
                    <a:pt x="4635360" y="708088"/>
                  </a:lnTo>
                  <a:lnTo>
                    <a:pt x="4636287" y="714438"/>
                  </a:lnTo>
                  <a:lnTo>
                    <a:pt x="4638916" y="724598"/>
                  </a:lnTo>
                  <a:lnTo>
                    <a:pt x="4650346" y="734758"/>
                  </a:lnTo>
                  <a:lnTo>
                    <a:pt x="4654474" y="734758"/>
                  </a:lnTo>
                  <a:lnTo>
                    <a:pt x="4659096" y="733488"/>
                  </a:lnTo>
                  <a:lnTo>
                    <a:pt x="4660760" y="733488"/>
                  </a:lnTo>
                  <a:lnTo>
                    <a:pt x="4662182" y="732218"/>
                  </a:lnTo>
                  <a:lnTo>
                    <a:pt x="4664913" y="736028"/>
                  </a:lnTo>
                  <a:lnTo>
                    <a:pt x="4669028" y="739838"/>
                  </a:lnTo>
                  <a:lnTo>
                    <a:pt x="4680077" y="739838"/>
                  </a:lnTo>
                  <a:lnTo>
                    <a:pt x="4684166" y="737298"/>
                  </a:lnTo>
                  <a:lnTo>
                    <a:pt x="4686846" y="734758"/>
                  </a:lnTo>
                  <a:lnTo>
                    <a:pt x="4706912" y="742378"/>
                  </a:lnTo>
                  <a:lnTo>
                    <a:pt x="4731194" y="751268"/>
                  </a:lnTo>
                  <a:lnTo>
                    <a:pt x="4766246" y="761428"/>
                  </a:lnTo>
                  <a:lnTo>
                    <a:pt x="4778184" y="761428"/>
                  </a:lnTo>
                  <a:lnTo>
                    <a:pt x="4782109" y="760158"/>
                  </a:lnTo>
                  <a:lnTo>
                    <a:pt x="4787112" y="749998"/>
                  </a:lnTo>
                  <a:lnTo>
                    <a:pt x="4788687" y="742378"/>
                  </a:lnTo>
                  <a:lnTo>
                    <a:pt x="4786871" y="736028"/>
                  </a:lnTo>
                  <a:lnTo>
                    <a:pt x="4742459" y="709358"/>
                  </a:lnTo>
                  <a:lnTo>
                    <a:pt x="4714684" y="699198"/>
                  </a:lnTo>
                  <a:lnTo>
                    <a:pt x="4701641" y="694118"/>
                  </a:lnTo>
                  <a:lnTo>
                    <a:pt x="4690376" y="689038"/>
                  </a:lnTo>
                  <a:lnTo>
                    <a:pt x="4683430" y="683958"/>
                  </a:lnTo>
                  <a:lnTo>
                    <a:pt x="4688929" y="686498"/>
                  </a:lnTo>
                  <a:lnTo>
                    <a:pt x="4695190" y="689038"/>
                  </a:lnTo>
                  <a:lnTo>
                    <a:pt x="4702124" y="690308"/>
                  </a:lnTo>
                  <a:lnTo>
                    <a:pt x="4709630" y="690308"/>
                  </a:lnTo>
                  <a:lnTo>
                    <a:pt x="4710481" y="691578"/>
                  </a:lnTo>
                  <a:lnTo>
                    <a:pt x="4714341" y="694118"/>
                  </a:lnTo>
                  <a:lnTo>
                    <a:pt x="4719955" y="697928"/>
                  </a:lnTo>
                  <a:lnTo>
                    <a:pt x="4726914" y="701738"/>
                  </a:lnTo>
                  <a:lnTo>
                    <a:pt x="4734598" y="701738"/>
                  </a:lnTo>
                  <a:lnTo>
                    <a:pt x="4742345" y="697928"/>
                  </a:lnTo>
                  <a:lnTo>
                    <a:pt x="4747984" y="691578"/>
                  </a:lnTo>
                  <a:lnTo>
                    <a:pt x="4750244" y="689038"/>
                  </a:lnTo>
                  <a:lnTo>
                    <a:pt x="4756467" y="681418"/>
                  </a:lnTo>
                  <a:lnTo>
                    <a:pt x="4759630" y="672528"/>
                  </a:lnTo>
                  <a:lnTo>
                    <a:pt x="4758525" y="666178"/>
                  </a:lnTo>
                  <a:lnTo>
                    <a:pt x="4758296" y="664908"/>
                  </a:lnTo>
                  <a:lnTo>
                    <a:pt x="4755185" y="658558"/>
                  </a:lnTo>
                  <a:lnTo>
                    <a:pt x="4751286" y="656018"/>
                  </a:lnTo>
                  <a:lnTo>
                    <a:pt x="4747971" y="654748"/>
                  </a:lnTo>
                  <a:lnTo>
                    <a:pt x="4744656" y="653478"/>
                  </a:lnTo>
                  <a:lnTo>
                    <a:pt x="4742789" y="654748"/>
                  </a:lnTo>
                  <a:lnTo>
                    <a:pt x="4741011" y="654748"/>
                  </a:lnTo>
                  <a:lnTo>
                    <a:pt x="4739779" y="642048"/>
                  </a:lnTo>
                  <a:lnTo>
                    <a:pt x="4739487" y="634428"/>
                  </a:lnTo>
                  <a:lnTo>
                    <a:pt x="4745279" y="630618"/>
                  </a:lnTo>
                  <a:lnTo>
                    <a:pt x="4753178" y="625538"/>
                  </a:lnTo>
                  <a:lnTo>
                    <a:pt x="4754791" y="621728"/>
                  </a:lnTo>
                  <a:lnTo>
                    <a:pt x="4758550" y="611568"/>
                  </a:lnTo>
                  <a:lnTo>
                    <a:pt x="4768939" y="598868"/>
                  </a:lnTo>
                  <a:lnTo>
                    <a:pt x="4770031" y="591248"/>
                  </a:lnTo>
                  <a:lnTo>
                    <a:pt x="4773003" y="572198"/>
                  </a:lnTo>
                  <a:lnTo>
                    <a:pt x="4778781" y="564578"/>
                  </a:lnTo>
                  <a:lnTo>
                    <a:pt x="4782871" y="559498"/>
                  </a:lnTo>
                  <a:lnTo>
                    <a:pt x="4788586" y="551878"/>
                  </a:lnTo>
                  <a:lnTo>
                    <a:pt x="4821377" y="508698"/>
                  </a:lnTo>
                  <a:lnTo>
                    <a:pt x="4838662" y="484568"/>
                  </a:lnTo>
                  <a:lnTo>
                    <a:pt x="4852657" y="465518"/>
                  </a:lnTo>
                  <a:lnTo>
                    <a:pt x="4860645" y="454088"/>
                  </a:lnTo>
                  <a:lnTo>
                    <a:pt x="4869510" y="440118"/>
                  </a:lnTo>
                  <a:lnTo>
                    <a:pt x="4882553" y="421068"/>
                  </a:lnTo>
                  <a:lnTo>
                    <a:pt x="4896764" y="402018"/>
                  </a:lnTo>
                  <a:lnTo>
                    <a:pt x="4909147" y="386778"/>
                  </a:lnTo>
                  <a:lnTo>
                    <a:pt x="4913465" y="380428"/>
                  </a:lnTo>
                  <a:lnTo>
                    <a:pt x="4917452" y="371538"/>
                  </a:lnTo>
                  <a:lnTo>
                    <a:pt x="4919954" y="36137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object 5"/>
            <p:cNvPicPr/>
            <p:nvPr/>
          </p:nvPicPr>
          <p:blipFill>
            <a:blip r:embed="rId2" cstate="print"/>
            <a:stretch>
              <a:fillRect/>
            </a:stretch>
          </p:blipFill>
          <p:spPr>
            <a:xfrm>
              <a:off x="9111370" y="6460355"/>
              <a:ext cx="116674" cy="185623"/>
            </a:xfrm>
            <a:prstGeom prst="rect">
              <a:avLst/>
            </a:prstGeom>
          </p:spPr>
        </p:pic>
        <p:sp>
          <p:nvSpPr>
            <p:cNvPr id="6" name="object 6"/>
            <p:cNvSpPr/>
            <p:nvPr/>
          </p:nvSpPr>
          <p:spPr>
            <a:xfrm>
              <a:off x="6356934" y="5896559"/>
              <a:ext cx="3331845" cy="763905"/>
            </a:xfrm>
            <a:custGeom>
              <a:avLst/>
              <a:gdLst/>
              <a:ahLst/>
              <a:cxnLst/>
              <a:rect l="l" t="t" r="r" b="b"/>
              <a:pathLst>
                <a:path w="3331845" h="763904">
                  <a:moveTo>
                    <a:pt x="83769" y="255181"/>
                  </a:moveTo>
                  <a:lnTo>
                    <a:pt x="81686" y="253060"/>
                  </a:lnTo>
                  <a:lnTo>
                    <a:pt x="41783" y="252666"/>
                  </a:lnTo>
                  <a:lnTo>
                    <a:pt x="39662" y="254749"/>
                  </a:lnTo>
                  <a:lnTo>
                    <a:pt x="39357" y="284988"/>
                  </a:lnTo>
                  <a:lnTo>
                    <a:pt x="27330" y="298450"/>
                  </a:lnTo>
                  <a:lnTo>
                    <a:pt x="26924" y="299466"/>
                  </a:lnTo>
                  <a:lnTo>
                    <a:pt x="18453" y="450354"/>
                  </a:lnTo>
                  <a:lnTo>
                    <a:pt x="18923" y="451624"/>
                  </a:lnTo>
                  <a:lnTo>
                    <a:pt x="21488" y="454113"/>
                  </a:lnTo>
                  <a:lnTo>
                    <a:pt x="60236" y="453707"/>
                  </a:lnTo>
                  <a:lnTo>
                    <a:pt x="59613" y="482625"/>
                  </a:lnTo>
                  <a:lnTo>
                    <a:pt x="23787" y="482269"/>
                  </a:lnTo>
                  <a:lnTo>
                    <a:pt x="22567" y="482765"/>
                  </a:lnTo>
                  <a:lnTo>
                    <a:pt x="20777" y="484555"/>
                  </a:lnTo>
                  <a:lnTo>
                    <a:pt x="20294" y="485762"/>
                  </a:lnTo>
                  <a:lnTo>
                    <a:pt x="22339" y="746556"/>
                  </a:lnTo>
                  <a:lnTo>
                    <a:pt x="9486" y="746429"/>
                  </a:lnTo>
                  <a:lnTo>
                    <a:pt x="12153" y="477964"/>
                  </a:lnTo>
                  <a:lnTo>
                    <a:pt x="25603" y="465988"/>
                  </a:lnTo>
                  <a:lnTo>
                    <a:pt x="25768" y="463016"/>
                  </a:lnTo>
                  <a:lnTo>
                    <a:pt x="22301" y="459130"/>
                  </a:lnTo>
                  <a:lnTo>
                    <a:pt x="19329" y="458990"/>
                  </a:lnTo>
                  <a:lnTo>
                    <a:pt x="3352" y="473214"/>
                  </a:lnTo>
                  <a:lnTo>
                    <a:pt x="2768" y="474472"/>
                  </a:lnTo>
                  <a:lnTo>
                    <a:pt x="0" y="753630"/>
                  </a:lnTo>
                  <a:lnTo>
                    <a:pt x="2082" y="755777"/>
                  </a:lnTo>
                  <a:lnTo>
                    <a:pt x="27038" y="756018"/>
                  </a:lnTo>
                  <a:lnTo>
                    <a:pt x="28295" y="756031"/>
                  </a:lnTo>
                  <a:lnTo>
                    <a:pt x="29514" y="755523"/>
                  </a:lnTo>
                  <a:lnTo>
                    <a:pt x="31305" y="753745"/>
                  </a:lnTo>
                  <a:lnTo>
                    <a:pt x="31800" y="752538"/>
                  </a:lnTo>
                  <a:lnTo>
                    <a:pt x="29743" y="491744"/>
                  </a:lnTo>
                  <a:lnTo>
                    <a:pt x="66738" y="492112"/>
                  </a:lnTo>
                  <a:lnTo>
                    <a:pt x="68872" y="490054"/>
                  </a:lnTo>
                  <a:lnTo>
                    <a:pt x="69786" y="447789"/>
                  </a:lnTo>
                  <a:lnTo>
                    <a:pt x="69291" y="446544"/>
                  </a:lnTo>
                  <a:lnTo>
                    <a:pt x="67500" y="444741"/>
                  </a:lnTo>
                  <a:lnTo>
                    <a:pt x="66738" y="444296"/>
                  </a:lnTo>
                  <a:lnTo>
                    <a:pt x="28206" y="444563"/>
                  </a:lnTo>
                  <a:lnTo>
                    <a:pt x="36156" y="302691"/>
                  </a:lnTo>
                  <a:lnTo>
                    <a:pt x="48310" y="289090"/>
                  </a:lnTo>
                  <a:lnTo>
                    <a:pt x="48742" y="287985"/>
                  </a:lnTo>
                  <a:lnTo>
                    <a:pt x="48996" y="262140"/>
                  </a:lnTo>
                  <a:lnTo>
                    <a:pt x="74295" y="262394"/>
                  </a:lnTo>
                  <a:lnTo>
                    <a:pt x="71285" y="564959"/>
                  </a:lnTo>
                  <a:lnTo>
                    <a:pt x="73367" y="567080"/>
                  </a:lnTo>
                  <a:lnTo>
                    <a:pt x="78574" y="567131"/>
                  </a:lnTo>
                  <a:lnTo>
                    <a:pt x="80695" y="565048"/>
                  </a:lnTo>
                  <a:lnTo>
                    <a:pt x="83769" y="255181"/>
                  </a:lnTo>
                  <a:close/>
                </a:path>
                <a:path w="3331845" h="763904">
                  <a:moveTo>
                    <a:pt x="254698" y="615238"/>
                  </a:moveTo>
                  <a:lnTo>
                    <a:pt x="228333" y="583780"/>
                  </a:lnTo>
                  <a:lnTo>
                    <a:pt x="191274" y="551014"/>
                  </a:lnTo>
                  <a:lnTo>
                    <a:pt x="184277" y="550430"/>
                  </a:lnTo>
                  <a:lnTo>
                    <a:pt x="185407" y="549579"/>
                  </a:lnTo>
                  <a:lnTo>
                    <a:pt x="186118" y="548233"/>
                  </a:lnTo>
                  <a:lnTo>
                    <a:pt x="186169" y="544461"/>
                  </a:lnTo>
                  <a:lnTo>
                    <a:pt x="184569" y="542505"/>
                  </a:lnTo>
                  <a:lnTo>
                    <a:pt x="182333" y="542061"/>
                  </a:lnTo>
                  <a:lnTo>
                    <a:pt x="177177" y="540689"/>
                  </a:lnTo>
                  <a:lnTo>
                    <a:pt x="170535" y="538060"/>
                  </a:lnTo>
                  <a:lnTo>
                    <a:pt x="164325" y="534187"/>
                  </a:lnTo>
                  <a:lnTo>
                    <a:pt x="160489" y="529094"/>
                  </a:lnTo>
                  <a:lnTo>
                    <a:pt x="162458" y="525056"/>
                  </a:lnTo>
                  <a:lnTo>
                    <a:pt x="166370" y="515277"/>
                  </a:lnTo>
                  <a:lnTo>
                    <a:pt x="136753" y="500697"/>
                  </a:lnTo>
                  <a:lnTo>
                    <a:pt x="132524" y="505015"/>
                  </a:lnTo>
                  <a:lnTo>
                    <a:pt x="126873" y="516115"/>
                  </a:lnTo>
                  <a:lnTo>
                    <a:pt x="130543" y="525830"/>
                  </a:lnTo>
                  <a:lnTo>
                    <a:pt x="134035" y="530606"/>
                  </a:lnTo>
                  <a:lnTo>
                    <a:pt x="134251" y="530948"/>
                  </a:lnTo>
                  <a:lnTo>
                    <a:pt x="134378" y="531101"/>
                  </a:lnTo>
                  <a:lnTo>
                    <a:pt x="133692" y="531495"/>
                  </a:lnTo>
                  <a:lnTo>
                    <a:pt x="126111" y="534543"/>
                  </a:lnTo>
                  <a:lnTo>
                    <a:pt x="125374" y="537857"/>
                  </a:lnTo>
                  <a:lnTo>
                    <a:pt x="123469" y="539165"/>
                  </a:lnTo>
                  <a:lnTo>
                    <a:pt x="106108" y="547268"/>
                  </a:lnTo>
                  <a:lnTo>
                    <a:pt x="100774" y="549897"/>
                  </a:lnTo>
                  <a:lnTo>
                    <a:pt x="63588" y="589241"/>
                  </a:lnTo>
                  <a:lnTo>
                    <a:pt x="43853" y="608266"/>
                  </a:lnTo>
                  <a:lnTo>
                    <a:pt x="43408" y="610285"/>
                  </a:lnTo>
                  <a:lnTo>
                    <a:pt x="44767" y="613816"/>
                  </a:lnTo>
                  <a:lnTo>
                    <a:pt x="46443" y="615010"/>
                  </a:lnTo>
                  <a:lnTo>
                    <a:pt x="107149" y="616813"/>
                  </a:lnTo>
                  <a:lnTo>
                    <a:pt x="108178" y="616864"/>
                  </a:lnTo>
                  <a:lnTo>
                    <a:pt x="109016" y="616610"/>
                  </a:lnTo>
                  <a:lnTo>
                    <a:pt x="109791" y="616089"/>
                  </a:lnTo>
                  <a:lnTo>
                    <a:pt x="123583" y="607364"/>
                  </a:lnTo>
                  <a:lnTo>
                    <a:pt x="147408" y="592289"/>
                  </a:lnTo>
                  <a:lnTo>
                    <a:pt x="186194" y="619315"/>
                  </a:lnTo>
                  <a:lnTo>
                    <a:pt x="187096" y="619607"/>
                  </a:lnTo>
                  <a:lnTo>
                    <a:pt x="203682" y="619137"/>
                  </a:lnTo>
                  <a:lnTo>
                    <a:pt x="203606" y="627049"/>
                  </a:lnTo>
                  <a:lnTo>
                    <a:pt x="203936" y="628065"/>
                  </a:lnTo>
                  <a:lnTo>
                    <a:pt x="226822" y="658431"/>
                  </a:lnTo>
                  <a:lnTo>
                    <a:pt x="225907" y="750582"/>
                  </a:lnTo>
                  <a:lnTo>
                    <a:pt x="224726" y="751674"/>
                  </a:lnTo>
                  <a:lnTo>
                    <a:pt x="221157" y="754024"/>
                  </a:lnTo>
                  <a:lnTo>
                    <a:pt x="202907" y="753846"/>
                  </a:lnTo>
                  <a:lnTo>
                    <a:pt x="194894" y="751268"/>
                  </a:lnTo>
                  <a:lnTo>
                    <a:pt x="190944" y="749757"/>
                  </a:lnTo>
                  <a:lnTo>
                    <a:pt x="189611" y="650925"/>
                  </a:lnTo>
                  <a:lnTo>
                    <a:pt x="189217" y="649859"/>
                  </a:lnTo>
                  <a:lnTo>
                    <a:pt x="158457" y="621830"/>
                  </a:lnTo>
                  <a:lnTo>
                    <a:pt x="145542" y="616813"/>
                  </a:lnTo>
                  <a:lnTo>
                    <a:pt x="133045" y="620293"/>
                  </a:lnTo>
                  <a:lnTo>
                    <a:pt x="101104" y="647306"/>
                  </a:lnTo>
                  <a:lnTo>
                    <a:pt x="99021" y="743407"/>
                  </a:lnTo>
                  <a:lnTo>
                    <a:pt x="99123" y="745832"/>
                  </a:lnTo>
                  <a:lnTo>
                    <a:pt x="97015" y="748372"/>
                  </a:lnTo>
                  <a:lnTo>
                    <a:pt x="93573" y="750862"/>
                  </a:lnTo>
                  <a:lnTo>
                    <a:pt x="75539" y="751827"/>
                  </a:lnTo>
                  <a:lnTo>
                    <a:pt x="68961" y="748639"/>
                  </a:lnTo>
                  <a:lnTo>
                    <a:pt x="65951" y="746798"/>
                  </a:lnTo>
                  <a:lnTo>
                    <a:pt x="66814" y="658952"/>
                  </a:lnTo>
                  <a:lnTo>
                    <a:pt x="82359" y="634949"/>
                  </a:lnTo>
                  <a:lnTo>
                    <a:pt x="90106" y="646722"/>
                  </a:lnTo>
                  <a:lnTo>
                    <a:pt x="91554" y="648893"/>
                  </a:lnTo>
                  <a:lnTo>
                    <a:pt x="83718" y="621639"/>
                  </a:lnTo>
                  <a:lnTo>
                    <a:pt x="80721" y="621639"/>
                  </a:lnTo>
                  <a:lnTo>
                    <a:pt x="79235" y="622452"/>
                  </a:lnTo>
                  <a:lnTo>
                    <a:pt x="57696" y="655739"/>
                  </a:lnTo>
                  <a:lnTo>
                    <a:pt x="57429" y="656615"/>
                  </a:lnTo>
                  <a:lnTo>
                    <a:pt x="56578" y="743407"/>
                  </a:lnTo>
                  <a:lnTo>
                    <a:pt x="56591" y="750862"/>
                  </a:lnTo>
                  <a:lnTo>
                    <a:pt x="84226" y="760768"/>
                  </a:lnTo>
                  <a:lnTo>
                    <a:pt x="94881" y="760209"/>
                  </a:lnTo>
                  <a:lnTo>
                    <a:pt x="102171" y="757377"/>
                  </a:lnTo>
                  <a:lnTo>
                    <a:pt x="106311" y="751827"/>
                  </a:lnTo>
                  <a:lnTo>
                    <a:pt x="109397" y="747674"/>
                  </a:lnTo>
                  <a:lnTo>
                    <a:pt x="108432" y="743864"/>
                  </a:lnTo>
                  <a:lnTo>
                    <a:pt x="108343" y="743521"/>
                  </a:lnTo>
                  <a:lnTo>
                    <a:pt x="108331" y="743864"/>
                  </a:lnTo>
                  <a:lnTo>
                    <a:pt x="108331" y="743496"/>
                  </a:lnTo>
                  <a:lnTo>
                    <a:pt x="109232" y="652399"/>
                  </a:lnTo>
                  <a:lnTo>
                    <a:pt x="118364" y="643483"/>
                  </a:lnTo>
                  <a:lnTo>
                    <a:pt x="128384" y="634949"/>
                  </a:lnTo>
                  <a:lnTo>
                    <a:pt x="137604" y="628650"/>
                  </a:lnTo>
                  <a:lnTo>
                    <a:pt x="144640" y="626186"/>
                  </a:lnTo>
                  <a:lnTo>
                    <a:pt x="144919" y="626198"/>
                  </a:lnTo>
                  <a:lnTo>
                    <a:pt x="180251" y="653884"/>
                  </a:lnTo>
                  <a:lnTo>
                    <a:pt x="181597" y="754710"/>
                  </a:lnTo>
                  <a:lnTo>
                    <a:pt x="182613" y="756323"/>
                  </a:lnTo>
                  <a:lnTo>
                    <a:pt x="229984" y="763524"/>
                  </a:lnTo>
                  <a:lnTo>
                    <a:pt x="234251" y="755573"/>
                  </a:lnTo>
                  <a:lnTo>
                    <a:pt x="234911" y="754024"/>
                  </a:lnTo>
                  <a:lnTo>
                    <a:pt x="235165" y="753414"/>
                  </a:lnTo>
                  <a:lnTo>
                    <a:pt x="235292" y="752805"/>
                  </a:lnTo>
                  <a:lnTo>
                    <a:pt x="236232" y="658952"/>
                  </a:lnTo>
                  <a:lnTo>
                    <a:pt x="236220" y="655739"/>
                  </a:lnTo>
                  <a:lnTo>
                    <a:pt x="235927" y="654875"/>
                  </a:lnTo>
                  <a:lnTo>
                    <a:pt x="213042" y="624509"/>
                  </a:lnTo>
                  <a:lnTo>
                    <a:pt x="213106" y="619137"/>
                  </a:lnTo>
                  <a:lnTo>
                    <a:pt x="209689" y="609523"/>
                  </a:lnTo>
                  <a:lnTo>
                    <a:pt x="208292" y="609587"/>
                  </a:lnTo>
                  <a:lnTo>
                    <a:pt x="189458" y="610133"/>
                  </a:lnTo>
                  <a:lnTo>
                    <a:pt x="163880" y="592289"/>
                  </a:lnTo>
                  <a:lnTo>
                    <a:pt x="148678" y="581685"/>
                  </a:lnTo>
                  <a:lnTo>
                    <a:pt x="146634" y="581647"/>
                  </a:lnTo>
                  <a:lnTo>
                    <a:pt x="105981" y="607364"/>
                  </a:lnTo>
                  <a:lnTo>
                    <a:pt x="59817" y="605980"/>
                  </a:lnTo>
                  <a:lnTo>
                    <a:pt x="74472" y="591794"/>
                  </a:lnTo>
                  <a:lnTo>
                    <a:pt x="89446" y="577037"/>
                  </a:lnTo>
                  <a:lnTo>
                    <a:pt x="101434" y="564769"/>
                  </a:lnTo>
                  <a:lnTo>
                    <a:pt x="107137" y="558050"/>
                  </a:lnTo>
                  <a:lnTo>
                    <a:pt x="108394" y="556602"/>
                  </a:lnTo>
                  <a:lnTo>
                    <a:pt x="133184" y="545007"/>
                  </a:lnTo>
                  <a:lnTo>
                    <a:pt x="134416" y="541337"/>
                  </a:lnTo>
                  <a:lnTo>
                    <a:pt x="140868" y="538746"/>
                  </a:lnTo>
                  <a:lnTo>
                    <a:pt x="140995" y="538695"/>
                  </a:lnTo>
                  <a:lnTo>
                    <a:pt x="142468" y="538099"/>
                  </a:lnTo>
                  <a:lnTo>
                    <a:pt x="144462" y="531101"/>
                  </a:lnTo>
                  <a:lnTo>
                    <a:pt x="144411" y="530606"/>
                  </a:lnTo>
                  <a:lnTo>
                    <a:pt x="143700" y="527862"/>
                  </a:lnTo>
                  <a:lnTo>
                    <a:pt x="139293" y="521868"/>
                  </a:lnTo>
                  <a:lnTo>
                    <a:pt x="137464" y="516115"/>
                  </a:lnTo>
                  <a:lnTo>
                    <a:pt x="140004" y="511060"/>
                  </a:lnTo>
                  <a:lnTo>
                    <a:pt x="142443" y="510133"/>
                  </a:lnTo>
                  <a:lnTo>
                    <a:pt x="146354" y="510159"/>
                  </a:lnTo>
                  <a:lnTo>
                    <a:pt x="146608" y="510133"/>
                  </a:lnTo>
                  <a:lnTo>
                    <a:pt x="148805" y="509905"/>
                  </a:lnTo>
                  <a:lnTo>
                    <a:pt x="152806" y="510616"/>
                  </a:lnTo>
                  <a:lnTo>
                    <a:pt x="155930" y="516013"/>
                  </a:lnTo>
                  <a:lnTo>
                    <a:pt x="153085" y="523189"/>
                  </a:lnTo>
                  <a:lnTo>
                    <a:pt x="150876" y="527088"/>
                  </a:lnTo>
                  <a:lnTo>
                    <a:pt x="150685" y="528180"/>
                  </a:lnTo>
                  <a:lnTo>
                    <a:pt x="152006" y="536460"/>
                  </a:lnTo>
                  <a:lnTo>
                    <a:pt x="157429" y="541502"/>
                  </a:lnTo>
                  <a:lnTo>
                    <a:pt x="163334" y="544931"/>
                  </a:lnTo>
                  <a:lnTo>
                    <a:pt x="135851" y="549529"/>
                  </a:lnTo>
                  <a:lnTo>
                    <a:pt x="134162" y="551675"/>
                  </a:lnTo>
                  <a:lnTo>
                    <a:pt x="134493" y="556501"/>
                  </a:lnTo>
                  <a:lnTo>
                    <a:pt x="136461" y="558406"/>
                  </a:lnTo>
                  <a:lnTo>
                    <a:pt x="187223" y="559930"/>
                  </a:lnTo>
                  <a:lnTo>
                    <a:pt x="204698" y="575183"/>
                  </a:lnTo>
                  <a:lnTo>
                    <a:pt x="220954" y="589813"/>
                  </a:lnTo>
                  <a:lnTo>
                    <a:pt x="234276" y="602259"/>
                  </a:lnTo>
                  <a:lnTo>
                    <a:pt x="242963" y="610958"/>
                  </a:lnTo>
                  <a:lnTo>
                    <a:pt x="240512" y="611098"/>
                  </a:lnTo>
                  <a:lnTo>
                    <a:pt x="237401" y="611124"/>
                  </a:lnTo>
                  <a:lnTo>
                    <a:pt x="234467" y="611022"/>
                  </a:lnTo>
                  <a:lnTo>
                    <a:pt x="233045" y="611124"/>
                  </a:lnTo>
                  <a:lnTo>
                    <a:pt x="231965" y="611466"/>
                  </a:lnTo>
                  <a:lnTo>
                    <a:pt x="230136" y="613206"/>
                  </a:lnTo>
                  <a:lnTo>
                    <a:pt x="229616" y="614413"/>
                  </a:lnTo>
                  <a:lnTo>
                    <a:pt x="229501" y="635825"/>
                  </a:lnTo>
                  <a:lnTo>
                    <a:pt x="231482" y="637857"/>
                  </a:lnTo>
                  <a:lnTo>
                    <a:pt x="236689" y="637908"/>
                  </a:lnTo>
                  <a:lnTo>
                    <a:pt x="238810" y="635825"/>
                  </a:lnTo>
                  <a:lnTo>
                    <a:pt x="238963" y="620522"/>
                  </a:lnTo>
                  <a:lnTo>
                    <a:pt x="250215" y="620471"/>
                  </a:lnTo>
                  <a:lnTo>
                    <a:pt x="253961" y="616889"/>
                  </a:lnTo>
                  <a:lnTo>
                    <a:pt x="254698" y="615238"/>
                  </a:lnTo>
                  <a:close/>
                </a:path>
                <a:path w="3331845" h="763904">
                  <a:moveTo>
                    <a:pt x="273151" y="240817"/>
                  </a:moveTo>
                  <a:lnTo>
                    <a:pt x="273138" y="239052"/>
                  </a:lnTo>
                  <a:lnTo>
                    <a:pt x="271462" y="236194"/>
                  </a:lnTo>
                  <a:lnTo>
                    <a:pt x="270344" y="235331"/>
                  </a:lnTo>
                  <a:lnTo>
                    <a:pt x="50076" y="233832"/>
                  </a:lnTo>
                  <a:lnTo>
                    <a:pt x="57988" y="229311"/>
                  </a:lnTo>
                  <a:lnTo>
                    <a:pt x="108508" y="165315"/>
                  </a:lnTo>
                  <a:lnTo>
                    <a:pt x="134924" y="121958"/>
                  </a:lnTo>
                  <a:lnTo>
                    <a:pt x="149059" y="69926"/>
                  </a:lnTo>
                  <a:lnTo>
                    <a:pt x="142417" y="64033"/>
                  </a:lnTo>
                  <a:lnTo>
                    <a:pt x="148310" y="57645"/>
                  </a:lnTo>
                  <a:lnTo>
                    <a:pt x="149504" y="48298"/>
                  </a:lnTo>
                  <a:lnTo>
                    <a:pt x="150190" y="55041"/>
                  </a:lnTo>
                  <a:lnTo>
                    <a:pt x="150545" y="55905"/>
                  </a:lnTo>
                  <a:lnTo>
                    <a:pt x="156552" y="63284"/>
                  </a:lnTo>
                  <a:lnTo>
                    <a:pt x="154609" y="65620"/>
                  </a:lnTo>
                  <a:lnTo>
                    <a:pt x="152654" y="69062"/>
                  </a:lnTo>
                  <a:lnTo>
                    <a:pt x="171208" y="134277"/>
                  </a:lnTo>
                  <a:lnTo>
                    <a:pt x="192760" y="170040"/>
                  </a:lnTo>
                  <a:lnTo>
                    <a:pt x="226783" y="217919"/>
                  </a:lnTo>
                  <a:lnTo>
                    <a:pt x="253885" y="231114"/>
                  </a:lnTo>
                  <a:lnTo>
                    <a:pt x="256768" y="230657"/>
                  </a:lnTo>
                  <a:lnTo>
                    <a:pt x="259207" y="229946"/>
                  </a:lnTo>
                  <a:lnTo>
                    <a:pt x="260553" y="227431"/>
                  </a:lnTo>
                  <a:lnTo>
                    <a:pt x="259270" y="222529"/>
                  </a:lnTo>
                  <a:lnTo>
                    <a:pt x="256755" y="221107"/>
                  </a:lnTo>
                  <a:lnTo>
                    <a:pt x="245884" y="223304"/>
                  </a:lnTo>
                  <a:lnTo>
                    <a:pt x="233324" y="211150"/>
                  </a:lnTo>
                  <a:lnTo>
                    <a:pt x="200850" y="165239"/>
                  </a:lnTo>
                  <a:lnTo>
                    <a:pt x="179819" y="130492"/>
                  </a:lnTo>
                  <a:lnTo>
                    <a:pt x="163372" y="88785"/>
                  </a:lnTo>
                  <a:lnTo>
                    <a:pt x="162052" y="70192"/>
                  </a:lnTo>
                  <a:lnTo>
                    <a:pt x="166687" y="66789"/>
                  </a:lnTo>
                  <a:lnTo>
                    <a:pt x="167398" y="65620"/>
                  </a:lnTo>
                  <a:lnTo>
                    <a:pt x="167767" y="63030"/>
                  </a:lnTo>
                  <a:lnTo>
                    <a:pt x="167411" y="61722"/>
                  </a:lnTo>
                  <a:lnTo>
                    <a:pt x="159321" y="51777"/>
                  </a:lnTo>
                  <a:lnTo>
                    <a:pt x="154228" y="1854"/>
                  </a:lnTo>
                  <a:lnTo>
                    <a:pt x="152234" y="38"/>
                  </a:lnTo>
                  <a:lnTo>
                    <a:pt x="147383" y="0"/>
                  </a:lnTo>
                  <a:lnTo>
                    <a:pt x="145364" y="1828"/>
                  </a:lnTo>
                  <a:lnTo>
                    <a:pt x="139534" y="53047"/>
                  </a:lnTo>
                  <a:lnTo>
                    <a:pt x="139242" y="53594"/>
                  </a:lnTo>
                  <a:lnTo>
                    <a:pt x="132740" y="60604"/>
                  </a:lnTo>
                  <a:lnTo>
                    <a:pt x="131813" y="67259"/>
                  </a:lnTo>
                  <a:lnTo>
                    <a:pt x="138988" y="73647"/>
                  </a:lnTo>
                  <a:lnTo>
                    <a:pt x="136004" y="95897"/>
                  </a:lnTo>
                  <a:lnTo>
                    <a:pt x="114388" y="138772"/>
                  </a:lnTo>
                  <a:lnTo>
                    <a:pt x="72097" y="202577"/>
                  </a:lnTo>
                  <a:lnTo>
                    <a:pt x="39522" y="228206"/>
                  </a:lnTo>
                  <a:lnTo>
                    <a:pt x="17424" y="233921"/>
                  </a:lnTo>
                  <a:lnTo>
                    <a:pt x="15595" y="236093"/>
                  </a:lnTo>
                  <a:lnTo>
                    <a:pt x="15849" y="241071"/>
                  </a:lnTo>
                  <a:lnTo>
                    <a:pt x="17767" y="243560"/>
                  </a:lnTo>
                  <a:lnTo>
                    <a:pt x="20383" y="243039"/>
                  </a:lnTo>
                  <a:lnTo>
                    <a:pt x="260299" y="244652"/>
                  </a:lnTo>
                  <a:lnTo>
                    <a:pt x="254469" y="255219"/>
                  </a:lnTo>
                  <a:lnTo>
                    <a:pt x="255295" y="258076"/>
                  </a:lnTo>
                  <a:lnTo>
                    <a:pt x="258279" y="259715"/>
                  </a:lnTo>
                  <a:lnTo>
                    <a:pt x="259803" y="259918"/>
                  </a:lnTo>
                  <a:lnTo>
                    <a:pt x="261480" y="259930"/>
                  </a:lnTo>
                  <a:lnTo>
                    <a:pt x="263105" y="259054"/>
                  </a:lnTo>
                  <a:lnTo>
                    <a:pt x="273151" y="240817"/>
                  </a:lnTo>
                  <a:close/>
                </a:path>
                <a:path w="3331845" h="763904">
                  <a:moveTo>
                    <a:pt x="299681" y="750404"/>
                  </a:moveTo>
                  <a:lnTo>
                    <a:pt x="290918" y="477380"/>
                  </a:lnTo>
                  <a:lnTo>
                    <a:pt x="290512" y="476338"/>
                  </a:lnTo>
                  <a:lnTo>
                    <a:pt x="278777" y="462864"/>
                  </a:lnTo>
                  <a:lnTo>
                    <a:pt x="275780" y="462686"/>
                  </a:lnTo>
                  <a:lnTo>
                    <a:pt x="271894" y="466090"/>
                  </a:lnTo>
                  <a:lnTo>
                    <a:pt x="271691" y="469061"/>
                  </a:lnTo>
                  <a:lnTo>
                    <a:pt x="281597" y="480441"/>
                  </a:lnTo>
                  <a:lnTo>
                    <a:pt x="290080" y="744512"/>
                  </a:lnTo>
                  <a:lnTo>
                    <a:pt x="278803" y="744397"/>
                  </a:lnTo>
                  <a:lnTo>
                    <a:pt x="275666" y="486816"/>
                  </a:lnTo>
                  <a:lnTo>
                    <a:pt x="273583" y="484759"/>
                  </a:lnTo>
                  <a:lnTo>
                    <a:pt x="232422" y="484352"/>
                  </a:lnTo>
                  <a:lnTo>
                    <a:pt x="232448" y="448703"/>
                  </a:lnTo>
                  <a:lnTo>
                    <a:pt x="264718" y="449326"/>
                  </a:lnTo>
                  <a:lnTo>
                    <a:pt x="267652" y="449402"/>
                  </a:lnTo>
                  <a:lnTo>
                    <a:pt x="268020" y="449389"/>
                  </a:lnTo>
                  <a:lnTo>
                    <a:pt x="270027" y="449427"/>
                  </a:lnTo>
                  <a:lnTo>
                    <a:pt x="270243" y="449313"/>
                  </a:lnTo>
                  <a:lnTo>
                    <a:pt x="271272" y="448221"/>
                  </a:lnTo>
                  <a:lnTo>
                    <a:pt x="272148" y="447370"/>
                  </a:lnTo>
                  <a:lnTo>
                    <a:pt x="272288" y="447141"/>
                  </a:lnTo>
                  <a:lnTo>
                    <a:pt x="272199" y="444576"/>
                  </a:lnTo>
                  <a:lnTo>
                    <a:pt x="272249" y="442188"/>
                  </a:lnTo>
                  <a:lnTo>
                    <a:pt x="272110" y="442061"/>
                  </a:lnTo>
                  <a:lnTo>
                    <a:pt x="267373" y="298170"/>
                  </a:lnTo>
                  <a:lnTo>
                    <a:pt x="266509" y="296697"/>
                  </a:lnTo>
                  <a:lnTo>
                    <a:pt x="260731" y="293331"/>
                  </a:lnTo>
                  <a:lnTo>
                    <a:pt x="251739" y="286346"/>
                  </a:lnTo>
                  <a:lnTo>
                    <a:pt x="251714" y="263804"/>
                  </a:lnTo>
                  <a:lnTo>
                    <a:pt x="251587" y="256781"/>
                  </a:lnTo>
                  <a:lnTo>
                    <a:pt x="249516" y="254723"/>
                  </a:lnTo>
                  <a:lnTo>
                    <a:pt x="210743" y="254342"/>
                  </a:lnTo>
                  <a:lnTo>
                    <a:pt x="209537" y="254838"/>
                  </a:lnTo>
                  <a:lnTo>
                    <a:pt x="207733" y="256628"/>
                  </a:lnTo>
                  <a:lnTo>
                    <a:pt x="207238" y="257835"/>
                  </a:lnTo>
                  <a:lnTo>
                    <a:pt x="210096" y="562089"/>
                  </a:lnTo>
                  <a:lnTo>
                    <a:pt x="212178" y="564159"/>
                  </a:lnTo>
                  <a:lnTo>
                    <a:pt x="214731" y="564184"/>
                  </a:lnTo>
                  <a:lnTo>
                    <a:pt x="217424" y="564159"/>
                  </a:lnTo>
                  <a:lnTo>
                    <a:pt x="219506" y="562038"/>
                  </a:lnTo>
                  <a:lnTo>
                    <a:pt x="216712" y="263804"/>
                  </a:lnTo>
                  <a:lnTo>
                    <a:pt x="242290" y="264058"/>
                  </a:lnTo>
                  <a:lnTo>
                    <a:pt x="258114" y="302590"/>
                  </a:lnTo>
                  <a:lnTo>
                    <a:pt x="262610" y="439902"/>
                  </a:lnTo>
                  <a:lnTo>
                    <a:pt x="227838" y="439204"/>
                  </a:lnTo>
                  <a:lnTo>
                    <a:pt x="226669" y="438975"/>
                  </a:lnTo>
                  <a:lnTo>
                    <a:pt x="225348" y="439661"/>
                  </a:lnTo>
                  <a:lnTo>
                    <a:pt x="223545" y="441426"/>
                  </a:lnTo>
                  <a:lnTo>
                    <a:pt x="223037" y="442633"/>
                  </a:lnTo>
                  <a:lnTo>
                    <a:pt x="223012" y="491591"/>
                  </a:lnTo>
                  <a:lnTo>
                    <a:pt x="225094" y="493687"/>
                  </a:lnTo>
                  <a:lnTo>
                    <a:pt x="266331" y="494093"/>
                  </a:lnTo>
                  <a:lnTo>
                    <a:pt x="269481" y="751674"/>
                  </a:lnTo>
                  <a:lnTo>
                    <a:pt x="271551" y="753745"/>
                  </a:lnTo>
                  <a:lnTo>
                    <a:pt x="294894" y="753973"/>
                  </a:lnTo>
                  <a:lnTo>
                    <a:pt x="296176" y="753986"/>
                  </a:lnTo>
                  <a:lnTo>
                    <a:pt x="297408" y="753478"/>
                  </a:lnTo>
                  <a:lnTo>
                    <a:pt x="299199" y="751649"/>
                  </a:lnTo>
                  <a:lnTo>
                    <a:pt x="299681" y="750404"/>
                  </a:lnTo>
                  <a:close/>
                </a:path>
                <a:path w="3331845" h="763904">
                  <a:moveTo>
                    <a:pt x="3047860" y="576834"/>
                  </a:moveTo>
                  <a:lnTo>
                    <a:pt x="3046374" y="561352"/>
                  </a:lnTo>
                  <a:lnTo>
                    <a:pt x="3043339" y="553859"/>
                  </a:lnTo>
                  <a:lnTo>
                    <a:pt x="3040862" y="546735"/>
                  </a:lnTo>
                  <a:lnTo>
                    <a:pt x="3038525" y="537845"/>
                  </a:lnTo>
                  <a:lnTo>
                    <a:pt x="3034525" y="518566"/>
                  </a:lnTo>
                  <a:lnTo>
                    <a:pt x="3020733" y="461619"/>
                  </a:lnTo>
                  <a:lnTo>
                    <a:pt x="3014586" y="435267"/>
                  </a:lnTo>
                  <a:lnTo>
                    <a:pt x="3009976" y="412889"/>
                  </a:lnTo>
                  <a:lnTo>
                    <a:pt x="3008426" y="399478"/>
                  </a:lnTo>
                  <a:lnTo>
                    <a:pt x="3009125" y="379222"/>
                  </a:lnTo>
                  <a:lnTo>
                    <a:pt x="3010433" y="306298"/>
                  </a:lnTo>
                  <a:lnTo>
                    <a:pt x="3007817" y="303618"/>
                  </a:lnTo>
                  <a:lnTo>
                    <a:pt x="3001238" y="303580"/>
                  </a:lnTo>
                  <a:lnTo>
                    <a:pt x="2998609" y="306171"/>
                  </a:lnTo>
                  <a:lnTo>
                    <a:pt x="2997327" y="378383"/>
                  </a:lnTo>
                  <a:lnTo>
                    <a:pt x="2996628" y="398754"/>
                  </a:lnTo>
                  <a:lnTo>
                    <a:pt x="2997720" y="411137"/>
                  </a:lnTo>
                  <a:lnTo>
                    <a:pt x="3001619" y="431380"/>
                  </a:lnTo>
                  <a:lnTo>
                    <a:pt x="3007728" y="458063"/>
                  </a:lnTo>
                  <a:lnTo>
                    <a:pt x="3022943" y="520966"/>
                  </a:lnTo>
                  <a:lnTo>
                    <a:pt x="3026956" y="540283"/>
                  </a:lnTo>
                  <a:lnTo>
                    <a:pt x="3029394" y="549643"/>
                  </a:lnTo>
                  <a:lnTo>
                    <a:pt x="3032074" y="557479"/>
                  </a:lnTo>
                  <a:lnTo>
                    <a:pt x="3035477" y="565899"/>
                  </a:lnTo>
                  <a:lnTo>
                    <a:pt x="3036062" y="577291"/>
                  </a:lnTo>
                  <a:lnTo>
                    <a:pt x="3032912" y="593813"/>
                  </a:lnTo>
                  <a:lnTo>
                    <a:pt x="3027489" y="609981"/>
                  </a:lnTo>
                  <a:lnTo>
                    <a:pt x="3021215" y="620306"/>
                  </a:lnTo>
                  <a:lnTo>
                    <a:pt x="3016059" y="625259"/>
                  </a:lnTo>
                  <a:lnTo>
                    <a:pt x="3011220" y="630377"/>
                  </a:lnTo>
                  <a:lnTo>
                    <a:pt x="3003639" y="639165"/>
                  </a:lnTo>
                  <a:lnTo>
                    <a:pt x="2870009" y="582066"/>
                  </a:lnTo>
                  <a:lnTo>
                    <a:pt x="2867914" y="582244"/>
                  </a:lnTo>
                  <a:lnTo>
                    <a:pt x="2864612" y="584403"/>
                  </a:lnTo>
                  <a:lnTo>
                    <a:pt x="2863621" y="586270"/>
                  </a:lnTo>
                  <a:lnTo>
                    <a:pt x="2863621" y="619112"/>
                  </a:lnTo>
                  <a:lnTo>
                    <a:pt x="2866275" y="621753"/>
                  </a:lnTo>
                  <a:lnTo>
                    <a:pt x="2872790" y="621753"/>
                  </a:lnTo>
                  <a:lnTo>
                    <a:pt x="2875445" y="619112"/>
                  </a:lnTo>
                  <a:lnTo>
                    <a:pt x="2875445" y="597204"/>
                  </a:lnTo>
                  <a:lnTo>
                    <a:pt x="3003893" y="652119"/>
                  </a:lnTo>
                  <a:lnTo>
                    <a:pt x="3005467" y="652284"/>
                  </a:lnTo>
                  <a:lnTo>
                    <a:pt x="3007271" y="652284"/>
                  </a:lnTo>
                  <a:lnTo>
                    <a:pt x="3008998" y="651471"/>
                  </a:lnTo>
                  <a:lnTo>
                    <a:pt x="3016173" y="642632"/>
                  </a:lnTo>
                  <a:lnTo>
                    <a:pt x="3022231" y="635889"/>
                  </a:lnTo>
                  <a:lnTo>
                    <a:pt x="3029102" y="629107"/>
                  </a:lnTo>
                  <a:lnTo>
                    <a:pt x="3037370" y="616407"/>
                  </a:lnTo>
                  <a:lnTo>
                    <a:pt x="3044240" y="597077"/>
                  </a:lnTo>
                  <a:lnTo>
                    <a:pt x="3047860" y="576834"/>
                  </a:lnTo>
                  <a:close/>
                </a:path>
                <a:path w="3331845" h="763904">
                  <a:moveTo>
                    <a:pt x="3143669" y="578637"/>
                  </a:moveTo>
                  <a:lnTo>
                    <a:pt x="3105480" y="499491"/>
                  </a:lnTo>
                  <a:lnTo>
                    <a:pt x="3100209" y="438696"/>
                  </a:lnTo>
                  <a:lnTo>
                    <a:pt x="3097593" y="396621"/>
                  </a:lnTo>
                  <a:lnTo>
                    <a:pt x="3097060" y="370039"/>
                  </a:lnTo>
                  <a:lnTo>
                    <a:pt x="3102610" y="336016"/>
                  </a:lnTo>
                  <a:lnTo>
                    <a:pt x="3112897" y="285280"/>
                  </a:lnTo>
                  <a:lnTo>
                    <a:pt x="3128175" y="214998"/>
                  </a:lnTo>
                  <a:lnTo>
                    <a:pt x="3126168" y="211836"/>
                  </a:lnTo>
                  <a:lnTo>
                    <a:pt x="3100933" y="284683"/>
                  </a:lnTo>
                  <a:lnTo>
                    <a:pt x="3090773" y="335026"/>
                  </a:lnTo>
                  <a:lnTo>
                    <a:pt x="3085287" y="369100"/>
                  </a:lnTo>
                  <a:lnTo>
                    <a:pt x="3085782" y="396290"/>
                  </a:lnTo>
                  <a:lnTo>
                    <a:pt x="3088386" y="439966"/>
                  </a:lnTo>
                  <a:lnTo>
                    <a:pt x="3091662" y="481672"/>
                  </a:lnTo>
                  <a:lnTo>
                    <a:pt x="3128022" y="573468"/>
                  </a:lnTo>
                  <a:lnTo>
                    <a:pt x="3118574" y="573468"/>
                  </a:lnTo>
                  <a:lnTo>
                    <a:pt x="3099409" y="516534"/>
                  </a:lnTo>
                  <a:lnTo>
                    <a:pt x="3097199" y="515124"/>
                  </a:lnTo>
                  <a:lnTo>
                    <a:pt x="3091789" y="515112"/>
                  </a:lnTo>
                  <a:lnTo>
                    <a:pt x="3089554" y="516928"/>
                  </a:lnTo>
                  <a:lnTo>
                    <a:pt x="3077959" y="563499"/>
                  </a:lnTo>
                  <a:lnTo>
                    <a:pt x="3074898" y="562800"/>
                  </a:lnTo>
                  <a:lnTo>
                    <a:pt x="3079356" y="548970"/>
                  </a:lnTo>
                  <a:lnTo>
                    <a:pt x="3084106" y="530593"/>
                  </a:lnTo>
                  <a:lnTo>
                    <a:pt x="3087319" y="510578"/>
                  </a:lnTo>
                  <a:lnTo>
                    <a:pt x="3087154" y="491858"/>
                  </a:lnTo>
                  <a:lnTo>
                    <a:pt x="3084131" y="463308"/>
                  </a:lnTo>
                  <a:lnTo>
                    <a:pt x="3081274" y="425069"/>
                  </a:lnTo>
                  <a:lnTo>
                    <a:pt x="3079407" y="388543"/>
                  </a:lnTo>
                  <a:lnTo>
                    <a:pt x="3079331" y="365137"/>
                  </a:lnTo>
                  <a:lnTo>
                    <a:pt x="3083674" y="339445"/>
                  </a:lnTo>
                  <a:lnTo>
                    <a:pt x="3091523" y="303466"/>
                  </a:lnTo>
                  <a:lnTo>
                    <a:pt x="3102432" y="257390"/>
                  </a:lnTo>
                  <a:lnTo>
                    <a:pt x="3103308" y="254914"/>
                  </a:lnTo>
                  <a:lnTo>
                    <a:pt x="3102318" y="251307"/>
                  </a:lnTo>
                  <a:lnTo>
                    <a:pt x="3095853" y="246634"/>
                  </a:lnTo>
                  <a:lnTo>
                    <a:pt x="3090761" y="249453"/>
                  </a:lnTo>
                  <a:lnTo>
                    <a:pt x="3081629" y="256552"/>
                  </a:lnTo>
                  <a:lnTo>
                    <a:pt x="3068815" y="268363"/>
                  </a:lnTo>
                  <a:lnTo>
                    <a:pt x="3058401" y="281559"/>
                  </a:lnTo>
                  <a:lnTo>
                    <a:pt x="3050171" y="295783"/>
                  </a:lnTo>
                  <a:lnTo>
                    <a:pt x="3043885" y="310680"/>
                  </a:lnTo>
                  <a:lnTo>
                    <a:pt x="3041942" y="297713"/>
                  </a:lnTo>
                  <a:lnTo>
                    <a:pt x="3005683" y="276212"/>
                  </a:lnTo>
                  <a:lnTo>
                    <a:pt x="3002153" y="277660"/>
                  </a:lnTo>
                  <a:lnTo>
                    <a:pt x="2999740" y="283718"/>
                  </a:lnTo>
                  <a:lnTo>
                    <a:pt x="3001226" y="287159"/>
                  </a:lnTo>
                  <a:lnTo>
                    <a:pt x="3004248" y="288366"/>
                  </a:lnTo>
                  <a:lnTo>
                    <a:pt x="3013392" y="292620"/>
                  </a:lnTo>
                  <a:lnTo>
                    <a:pt x="3034182" y="332740"/>
                  </a:lnTo>
                  <a:lnTo>
                    <a:pt x="3035020" y="349605"/>
                  </a:lnTo>
                  <a:lnTo>
                    <a:pt x="3033433" y="374103"/>
                  </a:lnTo>
                  <a:lnTo>
                    <a:pt x="3033979" y="394589"/>
                  </a:lnTo>
                  <a:lnTo>
                    <a:pt x="3035376" y="409041"/>
                  </a:lnTo>
                  <a:lnTo>
                    <a:pt x="3036862" y="418439"/>
                  </a:lnTo>
                  <a:lnTo>
                    <a:pt x="3039427" y="420636"/>
                  </a:lnTo>
                  <a:lnTo>
                    <a:pt x="3045739" y="420001"/>
                  </a:lnTo>
                  <a:lnTo>
                    <a:pt x="3048063" y="417449"/>
                  </a:lnTo>
                  <a:lnTo>
                    <a:pt x="3047784" y="378447"/>
                  </a:lnTo>
                  <a:lnTo>
                    <a:pt x="3046996" y="350672"/>
                  </a:lnTo>
                  <a:lnTo>
                    <a:pt x="3051149" y="328117"/>
                  </a:lnTo>
                  <a:lnTo>
                    <a:pt x="3058795" y="305600"/>
                  </a:lnTo>
                  <a:lnTo>
                    <a:pt x="3070809" y="284581"/>
                  </a:lnTo>
                  <a:lnTo>
                    <a:pt x="3088081" y="266534"/>
                  </a:lnTo>
                  <a:lnTo>
                    <a:pt x="3082506" y="289979"/>
                  </a:lnTo>
                  <a:lnTo>
                    <a:pt x="3076067" y="318325"/>
                  </a:lnTo>
                  <a:lnTo>
                    <a:pt x="3070491" y="345186"/>
                  </a:lnTo>
                  <a:lnTo>
                    <a:pt x="3067545" y="364159"/>
                  </a:lnTo>
                  <a:lnTo>
                    <a:pt x="3067583" y="388239"/>
                  </a:lnTo>
                  <a:lnTo>
                    <a:pt x="3069450" y="425361"/>
                  </a:lnTo>
                  <a:lnTo>
                    <a:pt x="3072346" y="464223"/>
                  </a:lnTo>
                  <a:lnTo>
                    <a:pt x="3075470" y="493547"/>
                  </a:lnTo>
                  <a:lnTo>
                    <a:pt x="3074860" y="515493"/>
                  </a:lnTo>
                  <a:lnTo>
                    <a:pt x="3069933" y="538734"/>
                  </a:lnTo>
                  <a:lnTo>
                    <a:pt x="3064281" y="557225"/>
                  </a:lnTo>
                  <a:lnTo>
                    <a:pt x="3060877" y="566572"/>
                  </a:lnTo>
                  <a:lnTo>
                    <a:pt x="3060992" y="568375"/>
                  </a:lnTo>
                  <a:lnTo>
                    <a:pt x="3062617" y="571423"/>
                  </a:lnTo>
                  <a:lnTo>
                    <a:pt x="3064040" y="572503"/>
                  </a:lnTo>
                  <a:lnTo>
                    <a:pt x="3084296" y="577011"/>
                  </a:lnTo>
                  <a:lnTo>
                    <a:pt x="3087243" y="575043"/>
                  </a:lnTo>
                  <a:lnTo>
                    <a:pt x="3095510" y="541959"/>
                  </a:lnTo>
                  <a:lnTo>
                    <a:pt x="3109518" y="583679"/>
                  </a:lnTo>
                  <a:lnTo>
                    <a:pt x="3111792" y="585292"/>
                  </a:lnTo>
                  <a:lnTo>
                    <a:pt x="3137458" y="585292"/>
                  </a:lnTo>
                  <a:lnTo>
                    <a:pt x="3139490" y="585292"/>
                  </a:lnTo>
                  <a:lnTo>
                    <a:pt x="3141383" y="584238"/>
                  </a:lnTo>
                  <a:lnTo>
                    <a:pt x="3143554" y="580796"/>
                  </a:lnTo>
                  <a:lnTo>
                    <a:pt x="3143669" y="578637"/>
                  </a:lnTo>
                  <a:close/>
                </a:path>
                <a:path w="3331845" h="763904">
                  <a:moveTo>
                    <a:pt x="3331692" y="304406"/>
                  </a:moveTo>
                  <a:lnTo>
                    <a:pt x="3309785" y="274904"/>
                  </a:lnTo>
                  <a:lnTo>
                    <a:pt x="3305975" y="276059"/>
                  </a:lnTo>
                  <a:lnTo>
                    <a:pt x="3282480" y="322846"/>
                  </a:lnTo>
                  <a:lnTo>
                    <a:pt x="3278771" y="333883"/>
                  </a:lnTo>
                  <a:lnTo>
                    <a:pt x="3282632" y="361772"/>
                  </a:lnTo>
                  <a:lnTo>
                    <a:pt x="3273323" y="356704"/>
                  </a:lnTo>
                  <a:lnTo>
                    <a:pt x="3266211" y="362496"/>
                  </a:lnTo>
                  <a:lnTo>
                    <a:pt x="3262287" y="368071"/>
                  </a:lnTo>
                  <a:lnTo>
                    <a:pt x="3257372" y="373519"/>
                  </a:lnTo>
                  <a:lnTo>
                    <a:pt x="3223806" y="373519"/>
                  </a:lnTo>
                  <a:lnTo>
                    <a:pt x="3222193" y="374230"/>
                  </a:lnTo>
                  <a:lnTo>
                    <a:pt x="3219945" y="376758"/>
                  </a:lnTo>
                  <a:lnTo>
                    <a:pt x="3219424" y="378434"/>
                  </a:lnTo>
                  <a:lnTo>
                    <a:pt x="3222117" y="402945"/>
                  </a:lnTo>
                  <a:lnTo>
                    <a:pt x="3224949" y="432193"/>
                  </a:lnTo>
                  <a:lnTo>
                    <a:pt x="3226993" y="459676"/>
                  </a:lnTo>
                  <a:lnTo>
                    <a:pt x="3227159" y="477227"/>
                  </a:lnTo>
                  <a:lnTo>
                    <a:pt x="3226143" y="486613"/>
                  </a:lnTo>
                  <a:lnTo>
                    <a:pt x="3224365" y="508838"/>
                  </a:lnTo>
                  <a:lnTo>
                    <a:pt x="3187877" y="538416"/>
                  </a:lnTo>
                  <a:lnTo>
                    <a:pt x="3183051" y="544347"/>
                  </a:lnTo>
                  <a:lnTo>
                    <a:pt x="3176676" y="551472"/>
                  </a:lnTo>
                  <a:lnTo>
                    <a:pt x="3149968" y="579856"/>
                  </a:lnTo>
                  <a:lnTo>
                    <a:pt x="3128708" y="622554"/>
                  </a:lnTo>
                  <a:lnTo>
                    <a:pt x="3126625" y="651662"/>
                  </a:lnTo>
                  <a:lnTo>
                    <a:pt x="3127121" y="659485"/>
                  </a:lnTo>
                  <a:lnTo>
                    <a:pt x="3126905" y="672299"/>
                  </a:lnTo>
                  <a:lnTo>
                    <a:pt x="3034334" y="632752"/>
                  </a:lnTo>
                  <a:lnTo>
                    <a:pt x="3030867" y="634123"/>
                  </a:lnTo>
                  <a:lnTo>
                    <a:pt x="3028302" y="640156"/>
                  </a:lnTo>
                  <a:lnTo>
                    <a:pt x="3029686" y="643623"/>
                  </a:lnTo>
                  <a:lnTo>
                    <a:pt x="3130829" y="686816"/>
                  </a:lnTo>
                  <a:lnTo>
                    <a:pt x="3132404" y="686981"/>
                  </a:lnTo>
                  <a:lnTo>
                    <a:pt x="3133471" y="686981"/>
                  </a:lnTo>
                  <a:lnTo>
                    <a:pt x="3138830" y="662368"/>
                  </a:lnTo>
                  <a:lnTo>
                    <a:pt x="3138424" y="650925"/>
                  </a:lnTo>
                  <a:lnTo>
                    <a:pt x="3138678" y="638517"/>
                  </a:lnTo>
                  <a:lnTo>
                    <a:pt x="3148101" y="599694"/>
                  </a:lnTo>
                  <a:lnTo>
                    <a:pt x="3178073" y="567334"/>
                  </a:lnTo>
                  <a:lnTo>
                    <a:pt x="3192234" y="551789"/>
                  </a:lnTo>
                  <a:lnTo>
                    <a:pt x="3228733" y="519988"/>
                  </a:lnTo>
                  <a:lnTo>
                    <a:pt x="3234677" y="516636"/>
                  </a:lnTo>
                  <a:lnTo>
                    <a:pt x="3235858" y="514781"/>
                  </a:lnTo>
                  <a:lnTo>
                    <a:pt x="3236696" y="501764"/>
                  </a:lnTo>
                  <a:lnTo>
                    <a:pt x="3238881" y="478624"/>
                  </a:lnTo>
                  <a:lnTo>
                    <a:pt x="3238855" y="460717"/>
                  </a:lnTo>
                  <a:lnTo>
                    <a:pt x="3236976" y="434022"/>
                  </a:lnTo>
                  <a:lnTo>
                    <a:pt x="3234347" y="406311"/>
                  </a:lnTo>
                  <a:lnTo>
                    <a:pt x="3232112" y="385343"/>
                  </a:lnTo>
                  <a:lnTo>
                    <a:pt x="3264319" y="385343"/>
                  </a:lnTo>
                  <a:lnTo>
                    <a:pt x="3272434" y="374218"/>
                  </a:lnTo>
                  <a:lnTo>
                    <a:pt x="3275063" y="371094"/>
                  </a:lnTo>
                  <a:lnTo>
                    <a:pt x="3286277" y="377634"/>
                  </a:lnTo>
                  <a:lnTo>
                    <a:pt x="3294684" y="372872"/>
                  </a:lnTo>
                  <a:lnTo>
                    <a:pt x="3294684" y="361251"/>
                  </a:lnTo>
                  <a:lnTo>
                    <a:pt x="3290874" y="335470"/>
                  </a:lnTo>
                  <a:lnTo>
                    <a:pt x="3290874" y="334467"/>
                  </a:lnTo>
                  <a:lnTo>
                    <a:pt x="3293529" y="327190"/>
                  </a:lnTo>
                  <a:lnTo>
                    <a:pt x="3298609" y="314325"/>
                  </a:lnTo>
                  <a:lnTo>
                    <a:pt x="3304502" y="300228"/>
                  </a:lnTo>
                  <a:lnTo>
                    <a:pt x="3309556" y="289293"/>
                  </a:lnTo>
                  <a:lnTo>
                    <a:pt x="3313011" y="292417"/>
                  </a:lnTo>
                  <a:lnTo>
                    <a:pt x="3317951" y="298323"/>
                  </a:lnTo>
                  <a:lnTo>
                    <a:pt x="3319411" y="301282"/>
                  </a:lnTo>
                  <a:lnTo>
                    <a:pt x="3318459" y="303174"/>
                  </a:lnTo>
                  <a:lnTo>
                    <a:pt x="3308616" y="318503"/>
                  </a:lnTo>
                  <a:lnTo>
                    <a:pt x="3304222" y="326390"/>
                  </a:lnTo>
                  <a:lnTo>
                    <a:pt x="3301339" y="333527"/>
                  </a:lnTo>
                  <a:lnTo>
                    <a:pt x="3300387" y="339966"/>
                  </a:lnTo>
                  <a:lnTo>
                    <a:pt x="3301327" y="370509"/>
                  </a:lnTo>
                  <a:lnTo>
                    <a:pt x="3303181" y="372770"/>
                  </a:lnTo>
                  <a:lnTo>
                    <a:pt x="3307080" y="373710"/>
                  </a:lnTo>
                  <a:lnTo>
                    <a:pt x="3300603" y="382054"/>
                  </a:lnTo>
                  <a:lnTo>
                    <a:pt x="3267646" y="431863"/>
                  </a:lnTo>
                  <a:lnTo>
                    <a:pt x="3247339" y="473532"/>
                  </a:lnTo>
                  <a:lnTo>
                    <a:pt x="3242018" y="485317"/>
                  </a:lnTo>
                  <a:lnTo>
                    <a:pt x="3243364" y="488810"/>
                  </a:lnTo>
                  <a:lnTo>
                    <a:pt x="3249295" y="491439"/>
                  </a:lnTo>
                  <a:lnTo>
                    <a:pt x="3252800" y="490131"/>
                  </a:lnTo>
                  <a:lnTo>
                    <a:pt x="3266592" y="460375"/>
                  </a:lnTo>
                  <a:lnTo>
                    <a:pt x="3277832" y="437908"/>
                  </a:lnTo>
                  <a:lnTo>
                    <a:pt x="3288754" y="418680"/>
                  </a:lnTo>
                  <a:lnTo>
                    <a:pt x="3298507" y="404596"/>
                  </a:lnTo>
                  <a:lnTo>
                    <a:pt x="3309391" y="390042"/>
                  </a:lnTo>
                  <a:lnTo>
                    <a:pt x="3323285" y="372275"/>
                  </a:lnTo>
                  <a:lnTo>
                    <a:pt x="3323679" y="370166"/>
                  </a:lnTo>
                  <a:lnTo>
                    <a:pt x="3322370" y="366344"/>
                  </a:lnTo>
                  <a:lnTo>
                    <a:pt x="3320796" y="364896"/>
                  </a:lnTo>
                  <a:lnTo>
                    <a:pt x="3312896" y="362978"/>
                  </a:lnTo>
                  <a:lnTo>
                    <a:pt x="3312210" y="339699"/>
                  </a:lnTo>
                  <a:lnTo>
                    <a:pt x="3313379" y="334848"/>
                  </a:lnTo>
                  <a:lnTo>
                    <a:pt x="3316401" y="328650"/>
                  </a:lnTo>
                  <a:lnTo>
                    <a:pt x="3320288" y="322122"/>
                  </a:lnTo>
                  <a:lnTo>
                    <a:pt x="3331692" y="3044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3" cstate="print"/>
            <a:stretch>
              <a:fillRect/>
            </a:stretch>
          </p:blipFill>
          <p:spPr>
            <a:xfrm>
              <a:off x="6402945" y="6524430"/>
              <a:ext cx="219354" cy="158153"/>
            </a:xfrm>
            <a:prstGeom prst="rect">
              <a:avLst/>
            </a:prstGeom>
          </p:spPr>
        </p:pic>
        <p:sp>
          <p:nvSpPr>
            <p:cNvPr id="8" name="object 8"/>
            <p:cNvSpPr/>
            <p:nvPr/>
          </p:nvSpPr>
          <p:spPr>
            <a:xfrm>
              <a:off x="6449476" y="6195745"/>
              <a:ext cx="107314" cy="54610"/>
            </a:xfrm>
            <a:custGeom>
              <a:avLst/>
              <a:gdLst/>
              <a:ahLst/>
              <a:cxnLst/>
              <a:rect l="l" t="t" r="r" b="b"/>
              <a:pathLst>
                <a:path w="107315" h="54610">
                  <a:moveTo>
                    <a:pt x="103153" y="10566"/>
                  </a:moveTo>
                  <a:lnTo>
                    <a:pt x="93637" y="10566"/>
                  </a:lnTo>
                  <a:lnTo>
                    <a:pt x="93751" y="10934"/>
                  </a:lnTo>
                  <a:lnTo>
                    <a:pt x="93878" y="16243"/>
                  </a:lnTo>
                  <a:lnTo>
                    <a:pt x="95097" y="19100"/>
                  </a:lnTo>
                  <a:lnTo>
                    <a:pt x="97460" y="20853"/>
                  </a:lnTo>
                  <a:lnTo>
                    <a:pt x="97223" y="44157"/>
                  </a:lnTo>
                  <a:lnTo>
                    <a:pt x="97229" y="52209"/>
                  </a:lnTo>
                  <a:lnTo>
                    <a:pt x="99225" y="54241"/>
                  </a:lnTo>
                  <a:lnTo>
                    <a:pt x="104432" y="54292"/>
                  </a:lnTo>
                  <a:lnTo>
                    <a:pt x="106553" y="52209"/>
                  </a:lnTo>
                  <a:lnTo>
                    <a:pt x="106861" y="20853"/>
                  </a:lnTo>
                  <a:lnTo>
                    <a:pt x="106737" y="15709"/>
                  </a:lnTo>
                  <a:lnTo>
                    <a:pt x="106261" y="14719"/>
                  </a:lnTo>
                  <a:lnTo>
                    <a:pt x="104584" y="13360"/>
                  </a:lnTo>
                  <a:lnTo>
                    <a:pt x="103937" y="13042"/>
                  </a:lnTo>
                  <a:lnTo>
                    <a:pt x="103238" y="12877"/>
                  </a:lnTo>
                  <a:lnTo>
                    <a:pt x="103153" y="10566"/>
                  </a:lnTo>
                  <a:close/>
                </a:path>
                <a:path w="107315" h="54610">
                  <a:moveTo>
                    <a:pt x="65048" y="10033"/>
                  </a:moveTo>
                  <a:lnTo>
                    <a:pt x="51155" y="10033"/>
                  </a:lnTo>
                  <a:lnTo>
                    <a:pt x="55638" y="10071"/>
                  </a:lnTo>
                  <a:lnTo>
                    <a:pt x="55829" y="15862"/>
                  </a:lnTo>
                  <a:lnTo>
                    <a:pt x="57404" y="18122"/>
                  </a:lnTo>
                  <a:lnTo>
                    <a:pt x="59042" y="19621"/>
                  </a:lnTo>
                  <a:lnTo>
                    <a:pt x="59715" y="20116"/>
                  </a:lnTo>
                  <a:lnTo>
                    <a:pt x="59512" y="51752"/>
                  </a:lnTo>
                  <a:lnTo>
                    <a:pt x="61595" y="53873"/>
                  </a:lnTo>
                  <a:lnTo>
                    <a:pt x="83058" y="54089"/>
                  </a:lnTo>
                  <a:lnTo>
                    <a:pt x="85062" y="52120"/>
                  </a:lnTo>
                  <a:lnTo>
                    <a:pt x="85187" y="51371"/>
                  </a:lnTo>
                  <a:lnTo>
                    <a:pt x="85279" y="44602"/>
                  </a:lnTo>
                  <a:lnTo>
                    <a:pt x="75870" y="44602"/>
                  </a:lnTo>
                  <a:lnTo>
                    <a:pt x="68973" y="44538"/>
                  </a:lnTo>
                  <a:lnTo>
                    <a:pt x="69129" y="20853"/>
                  </a:lnTo>
                  <a:lnTo>
                    <a:pt x="69075" y="14109"/>
                  </a:lnTo>
                  <a:lnTo>
                    <a:pt x="66548" y="11747"/>
                  </a:lnTo>
                  <a:lnTo>
                    <a:pt x="65100" y="11658"/>
                  </a:lnTo>
                  <a:lnTo>
                    <a:pt x="65048" y="10033"/>
                  </a:lnTo>
                  <a:close/>
                </a:path>
                <a:path w="107315" h="54610">
                  <a:moveTo>
                    <a:pt x="27387" y="9512"/>
                  </a:moveTo>
                  <a:lnTo>
                    <a:pt x="15316" y="9512"/>
                  </a:lnTo>
                  <a:lnTo>
                    <a:pt x="17856" y="9677"/>
                  </a:lnTo>
                  <a:lnTo>
                    <a:pt x="17959" y="10033"/>
                  </a:lnTo>
                  <a:lnTo>
                    <a:pt x="18074" y="12039"/>
                  </a:lnTo>
                  <a:lnTo>
                    <a:pt x="18200" y="15074"/>
                  </a:lnTo>
                  <a:lnTo>
                    <a:pt x="18314" y="15862"/>
                  </a:lnTo>
                  <a:lnTo>
                    <a:pt x="19482" y="18516"/>
                  </a:lnTo>
                  <a:lnTo>
                    <a:pt x="21780" y="20116"/>
                  </a:lnTo>
                  <a:lnTo>
                    <a:pt x="21463" y="51371"/>
                  </a:lnTo>
                  <a:lnTo>
                    <a:pt x="23546" y="53492"/>
                  </a:lnTo>
                  <a:lnTo>
                    <a:pt x="44628" y="53708"/>
                  </a:lnTo>
                  <a:lnTo>
                    <a:pt x="46761" y="51625"/>
                  </a:lnTo>
                  <a:lnTo>
                    <a:pt x="46835" y="44221"/>
                  </a:lnTo>
                  <a:lnTo>
                    <a:pt x="37427" y="44221"/>
                  </a:lnTo>
                  <a:lnTo>
                    <a:pt x="30950" y="44157"/>
                  </a:lnTo>
                  <a:lnTo>
                    <a:pt x="27521" y="11988"/>
                  </a:lnTo>
                  <a:lnTo>
                    <a:pt x="27387" y="9512"/>
                  </a:lnTo>
                  <a:close/>
                </a:path>
                <a:path w="107315" h="54610">
                  <a:moveTo>
                    <a:pt x="13284" y="0"/>
                  </a:moveTo>
                  <a:lnTo>
                    <a:pt x="10236" y="1054"/>
                  </a:lnTo>
                  <a:lnTo>
                    <a:pt x="5727" y="5143"/>
                  </a:lnTo>
                  <a:lnTo>
                    <a:pt x="4407" y="8039"/>
                  </a:lnTo>
                  <a:lnTo>
                    <a:pt x="4813" y="11785"/>
                  </a:lnTo>
                  <a:lnTo>
                    <a:pt x="3537" y="11785"/>
                  </a:lnTo>
                  <a:lnTo>
                    <a:pt x="2362" y="12255"/>
                  </a:lnTo>
                  <a:lnTo>
                    <a:pt x="584" y="14020"/>
                  </a:lnTo>
                  <a:lnTo>
                    <a:pt x="76" y="15214"/>
                  </a:lnTo>
                  <a:lnTo>
                    <a:pt x="0" y="51219"/>
                  </a:lnTo>
                  <a:lnTo>
                    <a:pt x="2044" y="53276"/>
                  </a:lnTo>
                  <a:lnTo>
                    <a:pt x="7251" y="53314"/>
                  </a:lnTo>
                  <a:lnTo>
                    <a:pt x="9372" y="51219"/>
                  </a:lnTo>
                  <a:lnTo>
                    <a:pt x="9461" y="19786"/>
                  </a:lnTo>
                  <a:lnTo>
                    <a:pt x="11735" y="18351"/>
                  </a:lnTo>
                  <a:lnTo>
                    <a:pt x="13518" y="15862"/>
                  </a:lnTo>
                  <a:lnTo>
                    <a:pt x="13642" y="15074"/>
                  </a:lnTo>
                  <a:lnTo>
                    <a:pt x="13721" y="11785"/>
                  </a:lnTo>
                  <a:lnTo>
                    <a:pt x="3568" y="11772"/>
                  </a:lnTo>
                  <a:lnTo>
                    <a:pt x="13721" y="11772"/>
                  </a:lnTo>
                  <a:lnTo>
                    <a:pt x="13767" y="9893"/>
                  </a:lnTo>
                  <a:lnTo>
                    <a:pt x="15214" y="9512"/>
                  </a:lnTo>
                  <a:lnTo>
                    <a:pt x="27387" y="9512"/>
                  </a:lnTo>
                  <a:lnTo>
                    <a:pt x="27316" y="8039"/>
                  </a:lnTo>
                  <a:lnTo>
                    <a:pt x="25933" y="774"/>
                  </a:lnTo>
                  <a:lnTo>
                    <a:pt x="15773" y="114"/>
                  </a:lnTo>
                  <a:lnTo>
                    <a:pt x="13284" y="0"/>
                  </a:lnTo>
                  <a:close/>
                </a:path>
                <a:path w="107315" h="54610">
                  <a:moveTo>
                    <a:pt x="99276" y="533"/>
                  </a:moveTo>
                  <a:lnTo>
                    <a:pt x="91249" y="1028"/>
                  </a:lnTo>
                  <a:lnTo>
                    <a:pt x="81572" y="1155"/>
                  </a:lnTo>
                  <a:lnTo>
                    <a:pt x="79845" y="7620"/>
                  </a:lnTo>
                  <a:lnTo>
                    <a:pt x="79591" y="12738"/>
                  </a:lnTo>
                  <a:lnTo>
                    <a:pt x="77673" y="13309"/>
                  </a:lnTo>
                  <a:lnTo>
                    <a:pt x="76263" y="15074"/>
                  </a:lnTo>
                  <a:lnTo>
                    <a:pt x="75870" y="44602"/>
                  </a:lnTo>
                  <a:lnTo>
                    <a:pt x="85279" y="44602"/>
                  </a:lnTo>
                  <a:lnTo>
                    <a:pt x="85610" y="20294"/>
                  </a:lnTo>
                  <a:lnTo>
                    <a:pt x="87541" y="18796"/>
                  </a:lnTo>
                  <a:lnTo>
                    <a:pt x="89060" y="16243"/>
                  </a:lnTo>
                  <a:lnTo>
                    <a:pt x="89141" y="11049"/>
                  </a:lnTo>
                  <a:lnTo>
                    <a:pt x="89332" y="10668"/>
                  </a:lnTo>
                  <a:lnTo>
                    <a:pt x="89738" y="10426"/>
                  </a:lnTo>
                  <a:lnTo>
                    <a:pt x="103149" y="10426"/>
                  </a:lnTo>
                  <a:lnTo>
                    <a:pt x="102984" y="4635"/>
                  </a:lnTo>
                  <a:lnTo>
                    <a:pt x="99276" y="533"/>
                  </a:lnTo>
                  <a:close/>
                </a:path>
                <a:path w="107315" h="54610">
                  <a:moveTo>
                    <a:pt x="45593" y="558"/>
                  </a:moveTo>
                  <a:lnTo>
                    <a:pt x="41859" y="6654"/>
                  </a:lnTo>
                  <a:lnTo>
                    <a:pt x="41402" y="12141"/>
                  </a:lnTo>
                  <a:lnTo>
                    <a:pt x="40564" y="12331"/>
                  </a:lnTo>
                  <a:lnTo>
                    <a:pt x="39789" y="12738"/>
                  </a:lnTo>
                  <a:lnTo>
                    <a:pt x="38227" y="14211"/>
                  </a:lnTo>
                  <a:lnTo>
                    <a:pt x="37706" y="15417"/>
                  </a:lnTo>
                  <a:lnTo>
                    <a:pt x="37427" y="44221"/>
                  </a:lnTo>
                  <a:lnTo>
                    <a:pt x="46835" y="44221"/>
                  </a:lnTo>
                  <a:lnTo>
                    <a:pt x="47079" y="19939"/>
                  </a:lnTo>
                  <a:lnTo>
                    <a:pt x="47371" y="19735"/>
                  </a:lnTo>
                  <a:lnTo>
                    <a:pt x="47650" y="19507"/>
                  </a:lnTo>
                  <a:lnTo>
                    <a:pt x="47917" y="19240"/>
                  </a:lnTo>
                  <a:lnTo>
                    <a:pt x="49238" y="18034"/>
                  </a:lnTo>
                  <a:lnTo>
                    <a:pt x="50751" y="15862"/>
                  </a:lnTo>
                  <a:lnTo>
                    <a:pt x="51003" y="11252"/>
                  </a:lnTo>
                  <a:lnTo>
                    <a:pt x="51155" y="10033"/>
                  </a:lnTo>
                  <a:lnTo>
                    <a:pt x="65048" y="10033"/>
                  </a:lnTo>
                  <a:lnTo>
                    <a:pt x="64884" y="4838"/>
                  </a:lnTo>
                  <a:lnTo>
                    <a:pt x="60426" y="711"/>
                  </a:lnTo>
                  <a:lnTo>
                    <a:pt x="45593" y="558"/>
                  </a:lnTo>
                  <a:close/>
                </a:path>
                <a:path w="107315" h="54610">
                  <a:moveTo>
                    <a:pt x="103149" y="10426"/>
                  </a:moveTo>
                  <a:lnTo>
                    <a:pt x="91872" y="10426"/>
                  </a:lnTo>
                  <a:lnTo>
                    <a:pt x="93040" y="10452"/>
                  </a:lnTo>
                  <a:lnTo>
                    <a:pt x="93599" y="10579"/>
                  </a:lnTo>
                  <a:lnTo>
                    <a:pt x="103153" y="10566"/>
                  </a:lnTo>
                  <a:lnTo>
                    <a:pt x="103149" y="10426"/>
                  </a:lnTo>
                  <a:close/>
                </a:path>
                <a:path w="107315" h="54610">
                  <a:moveTo>
                    <a:pt x="91872" y="10426"/>
                  </a:moveTo>
                  <a:lnTo>
                    <a:pt x="89738" y="10426"/>
                  </a:lnTo>
                  <a:lnTo>
                    <a:pt x="91084" y="10439"/>
                  </a:lnTo>
                  <a:lnTo>
                    <a:pt x="91872" y="1042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4" cstate="print"/>
            <a:stretch>
              <a:fillRect/>
            </a:stretch>
          </p:blipFill>
          <p:spPr>
            <a:xfrm>
              <a:off x="6465087" y="6293794"/>
              <a:ext cx="78879" cy="78879"/>
            </a:xfrm>
            <a:prstGeom prst="rect">
              <a:avLst/>
            </a:prstGeom>
          </p:spPr>
        </p:pic>
        <p:sp>
          <p:nvSpPr>
            <p:cNvPr id="10" name="object 10"/>
            <p:cNvSpPr/>
            <p:nvPr/>
          </p:nvSpPr>
          <p:spPr>
            <a:xfrm>
              <a:off x="6618275" y="5791720"/>
              <a:ext cx="5575300" cy="853440"/>
            </a:xfrm>
            <a:custGeom>
              <a:avLst/>
              <a:gdLst/>
              <a:ahLst/>
              <a:cxnLst/>
              <a:rect l="l" t="t" r="r" b="b"/>
              <a:pathLst>
                <a:path w="5575300" h="853440">
                  <a:moveTo>
                    <a:pt x="903897" y="802525"/>
                  </a:moveTo>
                  <a:lnTo>
                    <a:pt x="902525" y="801624"/>
                  </a:lnTo>
                  <a:lnTo>
                    <a:pt x="903312" y="802525"/>
                  </a:lnTo>
                  <a:lnTo>
                    <a:pt x="903897" y="802525"/>
                  </a:lnTo>
                  <a:close/>
                </a:path>
                <a:path w="5575300" h="853440">
                  <a:moveTo>
                    <a:pt x="2610027" y="846924"/>
                  </a:moveTo>
                  <a:lnTo>
                    <a:pt x="2607932" y="844384"/>
                  </a:lnTo>
                  <a:lnTo>
                    <a:pt x="2184196" y="844384"/>
                  </a:lnTo>
                  <a:lnTo>
                    <a:pt x="2184730" y="670394"/>
                  </a:lnTo>
                  <a:lnTo>
                    <a:pt x="2184730" y="667854"/>
                  </a:lnTo>
                  <a:lnTo>
                    <a:pt x="2184743" y="666584"/>
                  </a:lnTo>
                  <a:lnTo>
                    <a:pt x="2184743" y="665314"/>
                  </a:lnTo>
                  <a:lnTo>
                    <a:pt x="2184743" y="664044"/>
                  </a:lnTo>
                  <a:lnTo>
                    <a:pt x="2184768" y="658964"/>
                  </a:lnTo>
                  <a:lnTo>
                    <a:pt x="2165108" y="661504"/>
                  </a:lnTo>
                  <a:lnTo>
                    <a:pt x="2153831" y="662774"/>
                  </a:lnTo>
                  <a:lnTo>
                    <a:pt x="2145436" y="664044"/>
                  </a:lnTo>
                  <a:lnTo>
                    <a:pt x="2140394" y="664044"/>
                  </a:lnTo>
                  <a:lnTo>
                    <a:pt x="2108593" y="658964"/>
                  </a:lnTo>
                  <a:lnTo>
                    <a:pt x="2098154" y="658964"/>
                  </a:lnTo>
                  <a:lnTo>
                    <a:pt x="2075662" y="665314"/>
                  </a:lnTo>
                  <a:lnTo>
                    <a:pt x="2067496" y="665314"/>
                  </a:lnTo>
                  <a:lnTo>
                    <a:pt x="2057171" y="661504"/>
                  </a:lnTo>
                  <a:lnTo>
                    <a:pt x="2052612" y="660234"/>
                  </a:lnTo>
                  <a:lnTo>
                    <a:pt x="2042909" y="660234"/>
                  </a:lnTo>
                  <a:lnTo>
                    <a:pt x="2007527" y="664044"/>
                  </a:lnTo>
                  <a:lnTo>
                    <a:pt x="2004580" y="664044"/>
                  </a:lnTo>
                  <a:lnTo>
                    <a:pt x="1999576" y="665314"/>
                  </a:lnTo>
                  <a:lnTo>
                    <a:pt x="1997405" y="664044"/>
                  </a:lnTo>
                  <a:lnTo>
                    <a:pt x="1995246" y="662774"/>
                  </a:lnTo>
                  <a:lnTo>
                    <a:pt x="1990090" y="661504"/>
                  </a:lnTo>
                  <a:lnTo>
                    <a:pt x="1978355" y="657694"/>
                  </a:lnTo>
                  <a:lnTo>
                    <a:pt x="1969477" y="657694"/>
                  </a:lnTo>
                  <a:lnTo>
                    <a:pt x="1943468" y="664044"/>
                  </a:lnTo>
                  <a:lnTo>
                    <a:pt x="1937308" y="664044"/>
                  </a:lnTo>
                  <a:lnTo>
                    <a:pt x="1931797" y="662774"/>
                  </a:lnTo>
                  <a:lnTo>
                    <a:pt x="1915731" y="658964"/>
                  </a:lnTo>
                  <a:lnTo>
                    <a:pt x="1906879" y="658964"/>
                  </a:lnTo>
                  <a:lnTo>
                    <a:pt x="1880196" y="662774"/>
                  </a:lnTo>
                  <a:lnTo>
                    <a:pt x="1873669" y="662774"/>
                  </a:lnTo>
                  <a:lnTo>
                    <a:pt x="1866607" y="661504"/>
                  </a:lnTo>
                  <a:lnTo>
                    <a:pt x="1846783" y="657694"/>
                  </a:lnTo>
                  <a:lnTo>
                    <a:pt x="1837258" y="657694"/>
                  </a:lnTo>
                  <a:lnTo>
                    <a:pt x="1813661" y="664044"/>
                  </a:lnTo>
                  <a:lnTo>
                    <a:pt x="1806689" y="664044"/>
                  </a:lnTo>
                  <a:lnTo>
                    <a:pt x="1783168" y="657694"/>
                  </a:lnTo>
                  <a:lnTo>
                    <a:pt x="1774177" y="657694"/>
                  </a:lnTo>
                  <a:lnTo>
                    <a:pt x="1757400" y="662774"/>
                  </a:lnTo>
                  <a:lnTo>
                    <a:pt x="1751901" y="664044"/>
                  </a:lnTo>
                  <a:lnTo>
                    <a:pt x="1745818" y="664044"/>
                  </a:lnTo>
                  <a:lnTo>
                    <a:pt x="1724253" y="658964"/>
                  </a:lnTo>
                  <a:lnTo>
                    <a:pt x="1715871" y="658964"/>
                  </a:lnTo>
                  <a:lnTo>
                    <a:pt x="1709051" y="660234"/>
                  </a:lnTo>
                  <a:lnTo>
                    <a:pt x="1691182" y="664044"/>
                  </a:lnTo>
                  <a:lnTo>
                    <a:pt x="1684261" y="664044"/>
                  </a:lnTo>
                  <a:lnTo>
                    <a:pt x="1665401" y="660234"/>
                  </a:lnTo>
                  <a:lnTo>
                    <a:pt x="1661629" y="660234"/>
                  </a:lnTo>
                  <a:lnTo>
                    <a:pt x="1657438" y="658964"/>
                  </a:lnTo>
                  <a:lnTo>
                    <a:pt x="1651012" y="660234"/>
                  </a:lnTo>
                  <a:lnTo>
                    <a:pt x="1634667" y="662774"/>
                  </a:lnTo>
                  <a:lnTo>
                    <a:pt x="1631505" y="662774"/>
                  </a:lnTo>
                  <a:lnTo>
                    <a:pt x="1627924" y="664044"/>
                  </a:lnTo>
                  <a:lnTo>
                    <a:pt x="1621929" y="661504"/>
                  </a:lnTo>
                  <a:lnTo>
                    <a:pt x="1610093" y="660234"/>
                  </a:lnTo>
                  <a:lnTo>
                    <a:pt x="1603273" y="658964"/>
                  </a:lnTo>
                  <a:lnTo>
                    <a:pt x="1594446" y="658964"/>
                  </a:lnTo>
                  <a:lnTo>
                    <a:pt x="1569262" y="664044"/>
                  </a:lnTo>
                  <a:lnTo>
                    <a:pt x="1562671" y="664044"/>
                  </a:lnTo>
                  <a:lnTo>
                    <a:pt x="1543697" y="660234"/>
                  </a:lnTo>
                  <a:lnTo>
                    <a:pt x="1535214" y="660234"/>
                  </a:lnTo>
                  <a:lnTo>
                    <a:pt x="1515783" y="662774"/>
                  </a:lnTo>
                  <a:lnTo>
                    <a:pt x="1509890" y="664044"/>
                  </a:lnTo>
                  <a:lnTo>
                    <a:pt x="1502765" y="664044"/>
                  </a:lnTo>
                  <a:lnTo>
                    <a:pt x="1489621" y="661504"/>
                  </a:lnTo>
                  <a:lnTo>
                    <a:pt x="1484490" y="660234"/>
                  </a:lnTo>
                  <a:lnTo>
                    <a:pt x="1476971" y="660234"/>
                  </a:lnTo>
                  <a:lnTo>
                    <a:pt x="1456905" y="664044"/>
                  </a:lnTo>
                  <a:lnTo>
                    <a:pt x="1451698" y="664044"/>
                  </a:lnTo>
                  <a:lnTo>
                    <a:pt x="1447342" y="662774"/>
                  </a:lnTo>
                  <a:lnTo>
                    <a:pt x="1436357" y="660234"/>
                  </a:lnTo>
                  <a:lnTo>
                    <a:pt x="1430248" y="658964"/>
                  </a:lnTo>
                  <a:lnTo>
                    <a:pt x="1423035" y="660234"/>
                  </a:lnTo>
                  <a:lnTo>
                    <a:pt x="1418107" y="660234"/>
                  </a:lnTo>
                  <a:lnTo>
                    <a:pt x="1417866" y="595464"/>
                  </a:lnTo>
                  <a:lnTo>
                    <a:pt x="1427403" y="594194"/>
                  </a:lnTo>
                  <a:lnTo>
                    <a:pt x="1427759" y="593128"/>
                  </a:lnTo>
                  <a:lnTo>
                    <a:pt x="1432598" y="592975"/>
                  </a:lnTo>
                  <a:lnTo>
                    <a:pt x="1428242" y="591642"/>
                  </a:lnTo>
                  <a:lnTo>
                    <a:pt x="1438363" y="561174"/>
                  </a:lnTo>
                  <a:lnTo>
                    <a:pt x="1427441" y="552411"/>
                  </a:lnTo>
                  <a:lnTo>
                    <a:pt x="1427441" y="564984"/>
                  </a:lnTo>
                  <a:lnTo>
                    <a:pt x="1420456" y="585304"/>
                  </a:lnTo>
                  <a:lnTo>
                    <a:pt x="1410995" y="586308"/>
                  </a:lnTo>
                  <a:lnTo>
                    <a:pt x="1403819" y="584085"/>
                  </a:lnTo>
                  <a:lnTo>
                    <a:pt x="1392339" y="581545"/>
                  </a:lnTo>
                  <a:lnTo>
                    <a:pt x="1356385" y="567575"/>
                  </a:lnTo>
                  <a:lnTo>
                    <a:pt x="1338491" y="553605"/>
                  </a:lnTo>
                  <a:lnTo>
                    <a:pt x="1333322" y="551065"/>
                  </a:lnTo>
                  <a:lnTo>
                    <a:pt x="1320888" y="544715"/>
                  </a:lnTo>
                  <a:lnTo>
                    <a:pt x="1310017" y="542175"/>
                  </a:lnTo>
                  <a:lnTo>
                    <a:pt x="1298917" y="542175"/>
                  </a:lnTo>
                  <a:lnTo>
                    <a:pt x="1295107" y="543445"/>
                  </a:lnTo>
                  <a:lnTo>
                    <a:pt x="1294358" y="573925"/>
                  </a:lnTo>
                  <a:lnTo>
                    <a:pt x="1110183" y="571385"/>
                  </a:lnTo>
                  <a:lnTo>
                    <a:pt x="1103947" y="567575"/>
                  </a:lnTo>
                  <a:lnTo>
                    <a:pt x="1093000" y="562495"/>
                  </a:lnTo>
                  <a:lnTo>
                    <a:pt x="1078699" y="553605"/>
                  </a:lnTo>
                  <a:lnTo>
                    <a:pt x="1062393" y="542175"/>
                  </a:lnTo>
                  <a:lnTo>
                    <a:pt x="1056005" y="538365"/>
                  </a:lnTo>
                  <a:lnTo>
                    <a:pt x="1049629" y="534555"/>
                  </a:lnTo>
                  <a:lnTo>
                    <a:pt x="1038682" y="530745"/>
                  </a:lnTo>
                  <a:lnTo>
                    <a:pt x="1029703" y="528205"/>
                  </a:lnTo>
                  <a:lnTo>
                    <a:pt x="1022870" y="528205"/>
                  </a:lnTo>
                  <a:lnTo>
                    <a:pt x="1022731" y="515505"/>
                  </a:lnTo>
                  <a:lnTo>
                    <a:pt x="1022629" y="506615"/>
                  </a:lnTo>
                  <a:lnTo>
                    <a:pt x="906614" y="507885"/>
                  </a:lnTo>
                  <a:lnTo>
                    <a:pt x="906614" y="601865"/>
                  </a:lnTo>
                  <a:lnTo>
                    <a:pt x="447217" y="609473"/>
                  </a:lnTo>
                  <a:lnTo>
                    <a:pt x="448500" y="545934"/>
                  </a:lnTo>
                  <a:lnTo>
                    <a:pt x="439191" y="543394"/>
                  </a:lnTo>
                  <a:lnTo>
                    <a:pt x="444512" y="542124"/>
                  </a:lnTo>
                  <a:lnTo>
                    <a:pt x="453732" y="538314"/>
                  </a:lnTo>
                  <a:lnTo>
                    <a:pt x="473862" y="526884"/>
                  </a:lnTo>
                  <a:lnTo>
                    <a:pt x="482955" y="523074"/>
                  </a:lnTo>
                  <a:lnTo>
                    <a:pt x="488124" y="521804"/>
                  </a:lnTo>
                  <a:lnTo>
                    <a:pt x="489737" y="520534"/>
                  </a:lnTo>
                  <a:lnTo>
                    <a:pt x="494118" y="521804"/>
                  </a:lnTo>
                  <a:lnTo>
                    <a:pt x="494169" y="520534"/>
                  </a:lnTo>
                  <a:lnTo>
                    <a:pt x="495896" y="521804"/>
                  </a:lnTo>
                  <a:lnTo>
                    <a:pt x="498259" y="521804"/>
                  </a:lnTo>
                  <a:lnTo>
                    <a:pt x="504253" y="524344"/>
                  </a:lnTo>
                  <a:lnTo>
                    <a:pt x="512495" y="526884"/>
                  </a:lnTo>
                  <a:lnTo>
                    <a:pt x="521576" y="533234"/>
                  </a:lnTo>
                  <a:lnTo>
                    <a:pt x="527164" y="537044"/>
                  </a:lnTo>
                  <a:lnTo>
                    <a:pt x="539673" y="542124"/>
                  </a:lnTo>
                  <a:lnTo>
                    <a:pt x="545274" y="543394"/>
                  </a:lnTo>
                  <a:lnTo>
                    <a:pt x="538861" y="545934"/>
                  </a:lnTo>
                  <a:lnTo>
                    <a:pt x="539356" y="578954"/>
                  </a:lnTo>
                  <a:lnTo>
                    <a:pt x="564083" y="576414"/>
                  </a:lnTo>
                  <a:lnTo>
                    <a:pt x="603669" y="571334"/>
                  </a:lnTo>
                  <a:lnTo>
                    <a:pt x="630999" y="568794"/>
                  </a:lnTo>
                  <a:lnTo>
                    <a:pt x="693445" y="559904"/>
                  </a:lnTo>
                  <a:lnTo>
                    <a:pt x="757389" y="543394"/>
                  </a:lnTo>
                  <a:lnTo>
                    <a:pt x="786422" y="534504"/>
                  </a:lnTo>
                  <a:lnTo>
                    <a:pt x="796518" y="531964"/>
                  </a:lnTo>
                  <a:lnTo>
                    <a:pt x="814273" y="528154"/>
                  </a:lnTo>
                  <a:lnTo>
                    <a:pt x="828840" y="526884"/>
                  </a:lnTo>
                  <a:lnTo>
                    <a:pt x="838720" y="525614"/>
                  </a:lnTo>
                  <a:lnTo>
                    <a:pt x="843356" y="525614"/>
                  </a:lnTo>
                  <a:lnTo>
                    <a:pt x="916800" y="497674"/>
                  </a:lnTo>
                  <a:lnTo>
                    <a:pt x="917448" y="486244"/>
                  </a:lnTo>
                  <a:lnTo>
                    <a:pt x="908570" y="483704"/>
                  </a:lnTo>
                  <a:lnTo>
                    <a:pt x="908608" y="479894"/>
                  </a:lnTo>
                  <a:lnTo>
                    <a:pt x="951687" y="459574"/>
                  </a:lnTo>
                  <a:lnTo>
                    <a:pt x="967663" y="457034"/>
                  </a:lnTo>
                  <a:lnTo>
                    <a:pt x="974204" y="457034"/>
                  </a:lnTo>
                  <a:lnTo>
                    <a:pt x="982332" y="459574"/>
                  </a:lnTo>
                  <a:lnTo>
                    <a:pt x="994181" y="462114"/>
                  </a:lnTo>
                  <a:lnTo>
                    <a:pt x="1027239" y="493864"/>
                  </a:lnTo>
                  <a:lnTo>
                    <a:pt x="1235710" y="502754"/>
                  </a:lnTo>
                  <a:lnTo>
                    <a:pt x="1246860" y="506564"/>
                  </a:lnTo>
                  <a:lnTo>
                    <a:pt x="1266367" y="512914"/>
                  </a:lnTo>
                  <a:lnTo>
                    <a:pt x="1287030" y="520534"/>
                  </a:lnTo>
                  <a:lnTo>
                    <a:pt x="1301711" y="526884"/>
                  </a:lnTo>
                  <a:lnTo>
                    <a:pt x="1307858" y="529424"/>
                  </a:lnTo>
                  <a:lnTo>
                    <a:pt x="1308493" y="519264"/>
                  </a:lnTo>
                  <a:lnTo>
                    <a:pt x="1308595" y="515454"/>
                  </a:lnTo>
                  <a:lnTo>
                    <a:pt x="1308760" y="502754"/>
                  </a:lnTo>
                  <a:lnTo>
                    <a:pt x="1300010" y="500214"/>
                  </a:lnTo>
                  <a:lnTo>
                    <a:pt x="1300048" y="496404"/>
                  </a:lnTo>
                  <a:lnTo>
                    <a:pt x="1321269" y="487514"/>
                  </a:lnTo>
                  <a:lnTo>
                    <a:pt x="1338211" y="479894"/>
                  </a:lnTo>
                  <a:lnTo>
                    <a:pt x="1347609" y="476084"/>
                  </a:lnTo>
                  <a:lnTo>
                    <a:pt x="1354074" y="473544"/>
                  </a:lnTo>
                  <a:lnTo>
                    <a:pt x="1356550" y="473544"/>
                  </a:lnTo>
                  <a:lnTo>
                    <a:pt x="1359611" y="472274"/>
                  </a:lnTo>
                  <a:lnTo>
                    <a:pt x="1359814" y="469734"/>
                  </a:lnTo>
                  <a:lnTo>
                    <a:pt x="1360144" y="472274"/>
                  </a:lnTo>
                  <a:lnTo>
                    <a:pt x="1363027" y="473544"/>
                  </a:lnTo>
                  <a:lnTo>
                    <a:pt x="1366443" y="474814"/>
                  </a:lnTo>
                  <a:lnTo>
                    <a:pt x="1374813" y="477354"/>
                  </a:lnTo>
                  <a:lnTo>
                    <a:pt x="1385811" y="481164"/>
                  </a:lnTo>
                  <a:lnTo>
                    <a:pt x="1397088" y="486244"/>
                  </a:lnTo>
                  <a:lnTo>
                    <a:pt x="1418323" y="497674"/>
                  </a:lnTo>
                  <a:lnTo>
                    <a:pt x="1418323" y="500214"/>
                  </a:lnTo>
                  <a:lnTo>
                    <a:pt x="1407795" y="502754"/>
                  </a:lnTo>
                  <a:lnTo>
                    <a:pt x="1408531" y="535774"/>
                  </a:lnTo>
                  <a:lnTo>
                    <a:pt x="1410525" y="549744"/>
                  </a:lnTo>
                  <a:lnTo>
                    <a:pt x="1427441" y="564984"/>
                  </a:lnTo>
                  <a:lnTo>
                    <a:pt x="1427441" y="552411"/>
                  </a:lnTo>
                  <a:lnTo>
                    <a:pt x="1419377" y="545934"/>
                  </a:lnTo>
                  <a:lnTo>
                    <a:pt x="1417904" y="534504"/>
                  </a:lnTo>
                  <a:lnTo>
                    <a:pt x="1417345" y="510374"/>
                  </a:lnTo>
                  <a:lnTo>
                    <a:pt x="1427734" y="506564"/>
                  </a:lnTo>
                  <a:lnTo>
                    <a:pt x="1427734" y="492594"/>
                  </a:lnTo>
                  <a:lnTo>
                    <a:pt x="1425333" y="491324"/>
                  </a:lnTo>
                  <a:lnTo>
                    <a:pt x="1417015" y="486244"/>
                  </a:lnTo>
                  <a:lnTo>
                    <a:pt x="1401470" y="478624"/>
                  </a:lnTo>
                  <a:lnTo>
                    <a:pt x="1392212" y="473544"/>
                  </a:lnTo>
                  <a:lnTo>
                    <a:pt x="1382915" y="469734"/>
                  </a:lnTo>
                  <a:lnTo>
                    <a:pt x="1374686" y="467194"/>
                  </a:lnTo>
                  <a:lnTo>
                    <a:pt x="1368602" y="464654"/>
                  </a:lnTo>
                  <a:lnTo>
                    <a:pt x="1357325" y="385914"/>
                  </a:lnTo>
                  <a:lnTo>
                    <a:pt x="1350759" y="465924"/>
                  </a:lnTo>
                  <a:lnTo>
                    <a:pt x="1345996" y="467194"/>
                  </a:lnTo>
                  <a:lnTo>
                    <a:pt x="1339545" y="469734"/>
                  </a:lnTo>
                  <a:lnTo>
                    <a:pt x="1331798" y="472274"/>
                  </a:lnTo>
                  <a:lnTo>
                    <a:pt x="1323149" y="476084"/>
                  </a:lnTo>
                  <a:lnTo>
                    <a:pt x="1318679" y="477354"/>
                  </a:lnTo>
                  <a:lnTo>
                    <a:pt x="1314094" y="479894"/>
                  </a:lnTo>
                  <a:lnTo>
                    <a:pt x="1290739" y="491324"/>
                  </a:lnTo>
                  <a:lnTo>
                    <a:pt x="1290485" y="506564"/>
                  </a:lnTo>
                  <a:lnTo>
                    <a:pt x="1299248" y="509104"/>
                  </a:lnTo>
                  <a:lnTo>
                    <a:pt x="1299146" y="515454"/>
                  </a:lnTo>
                  <a:lnTo>
                    <a:pt x="1281938" y="509104"/>
                  </a:lnTo>
                  <a:lnTo>
                    <a:pt x="1262303" y="501484"/>
                  </a:lnTo>
                  <a:lnTo>
                    <a:pt x="1245831" y="496404"/>
                  </a:lnTo>
                  <a:lnTo>
                    <a:pt x="1238135" y="493864"/>
                  </a:lnTo>
                  <a:lnTo>
                    <a:pt x="1036535" y="484974"/>
                  </a:lnTo>
                  <a:lnTo>
                    <a:pt x="1036421" y="477354"/>
                  </a:lnTo>
                  <a:lnTo>
                    <a:pt x="1035050" y="474814"/>
                  </a:lnTo>
                  <a:lnTo>
                    <a:pt x="1032764" y="473544"/>
                  </a:lnTo>
                  <a:lnTo>
                    <a:pt x="1027404" y="468464"/>
                  </a:lnTo>
                  <a:lnTo>
                    <a:pt x="1020127" y="463384"/>
                  </a:lnTo>
                  <a:lnTo>
                    <a:pt x="1012075" y="458304"/>
                  </a:lnTo>
                  <a:lnTo>
                    <a:pt x="1008253" y="457034"/>
                  </a:lnTo>
                  <a:lnTo>
                    <a:pt x="1000633" y="454494"/>
                  </a:lnTo>
                  <a:lnTo>
                    <a:pt x="990434" y="451954"/>
                  </a:lnTo>
                  <a:lnTo>
                    <a:pt x="982014" y="449414"/>
                  </a:lnTo>
                  <a:lnTo>
                    <a:pt x="975893" y="448144"/>
                  </a:lnTo>
                  <a:lnTo>
                    <a:pt x="967257" y="378294"/>
                  </a:lnTo>
                  <a:lnTo>
                    <a:pt x="960145" y="448144"/>
                  </a:lnTo>
                  <a:lnTo>
                    <a:pt x="955167" y="449414"/>
                  </a:lnTo>
                  <a:lnTo>
                    <a:pt x="910386" y="467194"/>
                  </a:lnTo>
                  <a:lnTo>
                    <a:pt x="903478" y="472274"/>
                  </a:lnTo>
                  <a:lnTo>
                    <a:pt x="900963" y="473544"/>
                  </a:lnTo>
                  <a:lnTo>
                    <a:pt x="899274" y="474814"/>
                  </a:lnTo>
                  <a:lnTo>
                    <a:pt x="899045" y="490054"/>
                  </a:lnTo>
                  <a:lnTo>
                    <a:pt x="905357" y="492594"/>
                  </a:lnTo>
                  <a:lnTo>
                    <a:pt x="841705" y="516724"/>
                  </a:lnTo>
                  <a:lnTo>
                    <a:pt x="825144" y="516724"/>
                  </a:lnTo>
                  <a:lnTo>
                    <a:pt x="810933" y="519264"/>
                  </a:lnTo>
                  <a:lnTo>
                    <a:pt x="794105" y="521804"/>
                  </a:lnTo>
                  <a:lnTo>
                    <a:pt x="723493" y="542124"/>
                  </a:lnTo>
                  <a:lnTo>
                    <a:pt x="667245" y="554824"/>
                  </a:lnTo>
                  <a:lnTo>
                    <a:pt x="574941" y="564984"/>
                  </a:lnTo>
                  <a:lnTo>
                    <a:pt x="548614" y="568794"/>
                  </a:lnTo>
                  <a:lnTo>
                    <a:pt x="548373" y="552284"/>
                  </a:lnTo>
                  <a:lnTo>
                    <a:pt x="557758" y="549744"/>
                  </a:lnTo>
                  <a:lnTo>
                    <a:pt x="557758" y="537044"/>
                  </a:lnTo>
                  <a:lnTo>
                    <a:pt x="554189" y="537044"/>
                  </a:lnTo>
                  <a:lnTo>
                    <a:pt x="551141" y="535774"/>
                  </a:lnTo>
                  <a:lnTo>
                    <a:pt x="543966" y="533234"/>
                  </a:lnTo>
                  <a:lnTo>
                    <a:pt x="535139" y="530694"/>
                  </a:lnTo>
                  <a:lnTo>
                    <a:pt x="527164" y="525614"/>
                  </a:lnTo>
                  <a:lnTo>
                    <a:pt x="519595" y="520534"/>
                  </a:lnTo>
                  <a:lnTo>
                    <a:pt x="512356" y="516724"/>
                  </a:lnTo>
                  <a:lnTo>
                    <a:pt x="506018" y="514184"/>
                  </a:lnTo>
                  <a:lnTo>
                    <a:pt x="501142" y="512914"/>
                  </a:lnTo>
                  <a:lnTo>
                    <a:pt x="493750" y="453224"/>
                  </a:lnTo>
                  <a:lnTo>
                    <a:pt x="485863" y="511644"/>
                  </a:lnTo>
                  <a:lnTo>
                    <a:pt x="481164" y="512914"/>
                  </a:lnTo>
                  <a:lnTo>
                    <a:pt x="474662" y="515454"/>
                  </a:lnTo>
                  <a:lnTo>
                    <a:pt x="466178" y="520534"/>
                  </a:lnTo>
                  <a:lnTo>
                    <a:pt x="455574" y="525614"/>
                  </a:lnTo>
                  <a:lnTo>
                    <a:pt x="448195" y="529424"/>
                  </a:lnTo>
                  <a:lnTo>
                    <a:pt x="440588" y="533234"/>
                  </a:lnTo>
                  <a:lnTo>
                    <a:pt x="434632" y="535774"/>
                  </a:lnTo>
                  <a:lnTo>
                    <a:pt x="432155" y="535774"/>
                  </a:lnTo>
                  <a:lnTo>
                    <a:pt x="428840" y="537044"/>
                  </a:lnTo>
                  <a:lnTo>
                    <a:pt x="428840" y="551014"/>
                  </a:lnTo>
                  <a:lnTo>
                    <a:pt x="438937" y="553554"/>
                  </a:lnTo>
                  <a:lnTo>
                    <a:pt x="437603" y="620864"/>
                  </a:lnTo>
                  <a:lnTo>
                    <a:pt x="370027" y="624674"/>
                  </a:lnTo>
                  <a:lnTo>
                    <a:pt x="370027" y="652614"/>
                  </a:lnTo>
                  <a:lnTo>
                    <a:pt x="346646" y="657694"/>
                  </a:lnTo>
                  <a:lnTo>
                    <a:pt x="346646" y="684364"/>
                  </a:lnTo>
                  <a:lnTo>
                    <a:pt x="339991" y="685152"/>
                  </a:lnTo>
                  <a:lnTo>
                    <a:pt x="339991" y="704684"/>
                  </a:lnTo>
                  <a:lnTo>
                    <a:pt x="327952" y="704684"/>
                  </a:lnTo>
                  <a:lnTo>
                    <a:pt x="327533" y="703414"/>
                  </a:lnTo>
                  <a:lnTo>
                    <a:pt x="339991" y="704684"/>
                  </a:lnTo>
                  <a:lnTo>
                    <a:pt x="339991" y="685152"/>
                  </a:lnTo>
                  <a:lnTo>
                    <a:pt x="335737" y="685634"/>
                  </a:lnTo>
                  <a:lnTo>
                    <a:pt x="335737" y="694524"/>
                  </a:lnTo>
                  <a:lnTo>
                    <a:pt x="323418" y="694524"/>
                  </a:lnTo>
                  <a:lnTo>
                    <a:pt x="318376" y="699604"/>
                  </a:lnTo>
                  <a:lnTo>
                    <a:pt x="317944" y="700874"/>
                  </a:lnTo>
                  <a:lnTo>
                    <a:pt x="317766" y="702144"/>
                  </a:lnTo>
                  <a:lnTo>
                    <a:pt x="316687" y="705954"/>
                  </a:lnTo>
                  <a:lnTo>
                    <a:pt x="323646" y="713574"/>
                  </a:lnTo>
                  <a:lnTo>
                    <a:pt x="334899" y="713574"/>
                  </a:lnTo>
                  <a:lnTo>
                    <a:pt x="333133" y="844384"/>
                  </a:lnTo>
                  <a:lnTo>
                    <a:pt x="8826" y="844384"/>
                  </a:lnTo>
                  <a:lnTo>
                    <a:pt x="0" y="853274"/>
                  </a:lnTo>
                  <a:lnTo>
                    <a:pt x="342442" y="853274"/>
                  </a:lnTo>
                  <a:lnTo>
                    <a:pt x="344449" y="704684"/>
                  </a:lnTo>
                  <a:lnTo>
                    <a:pt x="345135" y="704684"/>
                  </a:lnTo>
                  <a:lnTo>
                    <a:pt x="345135" y="703414"/>
                  </a:lnTo>
                  <a:lnTo>
                    <a:pt x="345135" y="694524"/>
                  </a:lnTo>
                  <a:lnTo>
                    <a:pt x="356057" y="693254"/>
                  </a:lnTo>
                  <a:lnTo>
                    <a:pt x="356057" y="665314"/>
                  </a:lnTo>
                  <a:lnTo>
                    <a:pt x="379437" y="660234"/>
                  </a:lnTo>
                  <a:lnTo>
                    <a:pt x="379437" y="633564"/>
                  </a:lnTo>
                  <a:lnTo>
                    <a:pt x="446824" y="629754"/>
                  </a:lnTo>
                  <a:lnTo>
                    <a:pt x="446862" y="627265"/>
                  </a:lnTo>
                  <a:lnTo>
                    <a:pt x="838923" y="624789"/>
                  </a:lnTo>
                  <a:lnTo>
                    <a:pt x="838314" y="697115"/>
                  </a:lnTo>
                  <a:lnTo>
                    <a:pt x="825690" y="697115"/>
                  </a:lnTo>
                  <a:lnTo>
                    <a:pt x="826198" y="664095"/>
                  </a:lnTo>
                  <a:lnTo>
                    <a:pt x="826363" y="653935"/>
                  </a:lnTo>
                  <a:lnTo>
                    <a:pt x="771118" y="657745"/>
                  </a:lnTo>
                  <a:lnTo>
                    <a:pt x="711225" y="667905"/>
                  </a:lnTo>
                  <a:lnTo>
                    <a:pt x="459498" y="666635"/>
                  </a:lnTo>
                  <a:lnTo>
                    <a:pt x="459498" y="704735"/>
                  </a:lnTo>
                  <a:lnTo>
                    <a:pt x="448995" y="704735"/>
                  </a:lnTo>
                  <a:lnTo>
                    <a:pt x="448995" y="714895"/>
                  </a:lnTo>
                  <a:lnTo>
                    <a:pt x="448995" y="793635"/>
                  </a:lnTo>
                  <a:lnTo>
                    <a:pt x="440601" y="793635"/>
                  </a:lnTo>
                  <a:lnTo>
                    <a:pt x="440601" y="719975"/>
                  </a:lnTo>
                  <a:lnTo>
                    <a:pt x="440601" y="718705"/>
                  </a:lnTo>
                  <a:lnTo>
                    <a:pt x="440601" y="713625"/>
                  </a:lnTo>
                  <a:lnTo>
                    <a:pt x="448995" y="714895"/>
                  </a:lnTo>
                  <a:lnTo>
                    <a:pt x="448995" y="704735"/>
                  </a:lnTo>
                  <a:lnTo>
                    <a:pt x="374662" y="704735"/>
                  </a:lnTo>
                  <a:lnTo>
                    <a:pt x="374662" y="713625"/>
                  </a:lnTo>
                  <a:lnTo>
                    <a:pt x="374662" y="789825"/>
                  </a:lnTo>
                  <a:lnTo>
                    <a:pt x="372783" y="789825"/>
                  </a:lnTo>
                  <a:lnTo>
                    <a:pt x="373278" y="718705"/>
                  </a:lnTo>
                  <a:lnTo>
                    <a:pt x="373316" y="713625"/>
                  </a:lnTo>
                  <a:lnTo>
                    <a:pt x="374662" y="713625"/>
                  </a:lnTo>
                  <a:lnTo>
                    <a:pt x="374662" y="704735"/>
                  </a:lnTo>
                  <a:lnTo>
                    <a:pt x="345605" y="704735"/>
                  </a:lnTo>
                  <a:lnTo>
                    <a:pt x="343725" y="799985"/>
                  </a:lnTo>
                  <a:lnTo>
                    <a:pt x="356260" y="799985"/>
                  </a:lnTo>
                  <a:lnTo>
                    <a:pt x="357695" y="718705"/>
                  </a:lnTo>
                  <a:lnTo>
                    <a:pt x="363867" y="718705"/>
                  </a:lnTo>
                  <a:lnTo>
                    <a:pt x="363296" y="799985"/>
                  </a:lnTo>
                  <a:lnTo>
                    <a:pt x="384073" y="799985"/>
                  </a:lnTo>
                  <a:lnTo>
                    <a:pt x="384073" y="789825"/>
                  </a:lnTo>
                  <a:lnTo>
                    <a:pt x="384073" y="718705"/>
                  </a:lnTo>
                  <a:lnTo>
                    <a:pt x="384797" y="718705"/>
                  </a:lnTo>
                  <a:lnTo>
                    <a:pt x="384797" y="799985"/>
                  </a:lnTo>
                  <a:lnTo>
                    <a:pt x="402424" y="799985"/>
                  </a:lnTo>
                  <a:lnTo>
                    <a:pt x="402424" y="719975"/>
                  </a:lnTo>
                  <a:lnTo>
                    <a:pt x="412800" y="719975"/>
                  </a:lnTo>
                  <a:lnTo>
                    <a:pt x="412800" y="801255"/>
                  </a:lnTo>
                  <a:lnTo>
                    <a:pt x="424764" y="801255"/>
                  </a:lnTo>
                  <a:lnTo>
                    <a:pt x="424764" y="719975"/>
                  </a:lnTo>
                  <a:lnTo>
                    <a:pt x="431203" y="719975"/>
                  </a:lnTo>
                  <a:lnTo>
                    <a:pt x="431203" y="802525"/>
                  </a:lnTo>
                  <a:lnTo>
                    <a:pt x="458393" y="802525"/>
                  </a:lnTo>
                  <a:lnTo>
                    <a:pt x="458393" y="793635"/>
                  </a:lnTo>
                  <a:lnTo>
                    <a:pt x="458393" y="721245"/>
                  </a:lnTo>
                  <a:lnTo>
                    <a:pt x="459168" y="721245"/>
                  </a:lnTo>
                  <a:lnTo>
                    <a:pt x="459168" y="802525"/>
                  </a:lnTo>
                  <a:lnTo>
                    <a:pt x="495731" y="802525"/>
                  </a:lnTo>
                  <a:lnTo>
                    <a:pt x="495731" y="793635"/>
                  </a:lnTo>
                  <a:lnTo>
                    <a:pt x="495731" y="722515"/>
                  </a:lnTo>
                  <a:lnTo>
                    <a:pt x="496227" y="802525"/>
                  </a:lnTo>
                  <a:lnTo>
                    <a:pt x="507784" y="802525"/>
                  </a:lnTo>
                  <a:lnTo>
                    <a:pt x="507784" y="803795"/>
                  </a:lnTo>
                  <a:lnTo>
                    <a:pt x="604583" y="803795"/>
                  </a:lnTo>
                  <a:lnTo>
                    <a:pt x="604583" y="794905"/>
                  </a:lnTo>
                  <a:lnTo>
                    <a:pt x="604583" y="793635"/>
                  </a:lnTo>
                  <a:lnTo>
                    <a:pt x="604583" y="723785"/>
                  </a:lnTo>
                  <a:lnTo>
                    <a:pt x="605066" y="803795"/>
                  </a:lnTo>
                  <a:lnTo>
                    <a:pt x="654253" y="803795"/>
                  </a:lnTo>
                  <a:lnTo>
                    <a:pt x="654253" y="805065"/>
                  </a:lnTo>
                  <a:lnTo>
                    <a:pt x="691286" y="805065"/>
                  </a:lnTo>
                  <a:lnTo>
                    <a:pt x="691286" y="806335"/>
                  </a:lnTo>
                  <a:lnTo>
                    <a:pt x="725792" y="806335"/>
                  </a:lnTo>
                  <a:lnTo>
                    <a:pt x="725792" y="808875"/>
                  </a:lnTo>
                  <a:lnTo>
                    <a:pt x="745667" y="808875"/>
                  </a:lnTo>
                  <a:lnTo>
                    <a:pt x="745667" y="798715"/>
                  </a:lnTo>
                  <a:lnTo>
                    <a:pt x="745667" y="725055"/>
                  </a:lnTo>
                  <a:lnTo>
                    <a:pt x="749261" y="725055"/>
                  </a:lnTo>
                  <a:lnTo>
                    <a:pt x="749261" y="805065"/>
                  </a:lnTo>
                  <a:lnTo>
                    <a:pt x="760272" y="805065"/>
                  </a:lnTo>
                  <a:lnTo>
                    <a:pt x="760272" y="806335"/>
                  </a:lnTo>
                  <a:lnTo>
                    <a:pt x="797102" y="805065"/>
                  </a:lnTo>
                  <a:lnTo>
                    <a:pt x="797102" y="725055"/>
                  </a:lnTo>
                  <a:lnTo>
                    <a:pt x="797877" y="725055"/>
                  </a:lnTo>
                  <a:lnTo>
                    <a:pt x="797877" y="805065"/>
                  </a:lnTo>
                  <a:lnTo>
                    <a:pt x="851103" y="805065"/>
                  </a:lnTo>
                  <a:lnTo>
                    <a:pt x="851103" y="796175"/>
                  </a:lnTo>
                  <a:lnTo>
                    <a:pt x="851103" y="725055"/>
                  </a:lnTo>
                  <a:lnTo>
                    <a:pt x="855853" y="725055"/>
                  </a:lnTo>
                  <a:lnTo>
                    <a:pt x="855853" y="805065"/>
                  </a:lnTo>
                  <a:lnTo>
                    <a:pt x="879119" y="805065"/>
                  </a:lnTo>
                  <a:lnTo>
                    <a:pt x="879119" y="794905"/>
                  </a:lnTo>
                  <a:lnTo>
                    <a:pt x="879119" y="725055"/>
                  </a:lnTo>
                  <a:lnTo>
                    <a:pt x="880148" y="725055"/>
                  </a:lnTo>
                  <a:lnTo>
                    <a:pt x="880148" y="805065"/>
                  </a:lnTo>
                  <a:lnTo>
                    <a:pt x="885812" y="803795"/>
                  </a:lnTo>
                  <a:lnTo>
                    <a:pt x="893508" y="802525"/>
                  </a:lnTo>
                  <a:lnTo>
                    <a:pt x="901966" y="801255"/>
                  </a:lnTo>
                  <a:lnTo>
                    <a:pt x="902525" y="801624"/>
                  </a:lnTo>
                  <a:lnTo>
                    <a:pt x="902208" y="801255"/>
                  </a:lnTo>
                  <a:lnTo>
                    <a:pt x="902208" y="798715"/>
                  </a:lnTo>
                  <a:lnTo>
                    <a:pt x="909002" y="798715"/>
                  </a:lnTo>
                  <a:lnTo>
                    <a:pt x="909002" y="806335"/>
                  </a:lnTo>
                  <a:lnTo>
                    <a:pt x="931379" y="807605"/>
                  </a:lnTo>
                  <a:lnTo>
                    <a:pt x="931646" y="806335"/>
                  </a:lnTo>
                  <a:lnTo>
                    <a:pt x="933437" y="805065"/>
                  </a:lnTo>
                  <a:lnTo>
                    <a:pt x="934453" y="802525"/>
                  </a:lnTo>
                  <a:lnTo>
                    <a:pt x="934656" y="798715"/>
                  </a:lnTo>
                  <a:lnTo>
                    <a:pt x="934732" y="797445"/>
                  </a:lnTo>
                  <a:lnTo>
                    <a:pt x="934872" y="794905"/>
                  </a:lnTo>
                  <a:lnTo>
                    <a:pt x="934974" y="783475"/>
                  </a:lnTo>
                  <a:lnTo>
                    <a:pt x="934834" y="725055"/>
                  </a:lnTo>
                  <a:lnTo>
                    <a:pt x="940384" y="725055"/>
                  </a:lnTo>
                  <a:lnTo>
                    <a:pt x="940384" y="808875"/>
                  </a:lnTo>
                  <a:lnTo>
                    <a:pt x="989838" y="808875"/>
                  </a:lnTo>
                  <a:lnTo>
                    <a:pt x="989901" y="806335"/>
                  </a:lnTo>
                  <a:lnTo>
                    <a:pt x="1015098" y="806335"/>
                  </a:lnTo>
                  <a:lnTo>
                    <a:pt x="1015098" y="798715"/>
                  </a:lnTo>
                  <a:lnTo>
                    <a:pt x="1015098" y="725055"/>
                  </a:lnTo>
                  <a:lnTo>
                    <a:pt x="1020965" y="725055"/>
                  </a:lnTo>
                  <a:lnTo>
                    <a:pt x="1020965" y="806335"/>
                  </a:lnTo>
                  <a:lnTo>
                    <a:pt x="1040561" y="806335"/>
                  </a:lnTo>
                  <a:lnTo>
                    <a:pt x="1040561" y="805065"/>
                  </a:lnTo>
                  <a:lnTo>
                    <a:pt x="1056093" y="805065"/>
                  </a:lnTo>
                  <a:lnTo>
                    <a:pt x="1056093" y="796175"/>
                  </a:lnTo>
                  <a:lnTo>
                    <a:pt x="1056093" y="725055"/>
                  </a:lnTo>
                  <a:lnTo>
                    <a:pt x="1059688" y="725055"/>
                  </a:lnTo>
                  <a:lnTo>
                    <a:pt x="1059688" y="803795"/>
                  </a:lnTo>
                  <a:lnTo>
                    <a:pt x="1120000" y="803795"/>
                  </a:lnTo>
                  <a:lnTo>
                    <a:pt x="1120000" y="801255"/>
                  </a:lnTo>
                  <a:lnTo>
                    <a:pt x="1147699" y="802525"/>
                  </a:lnTo>
                  <a:lnTo>
                    <a:pt x="1147699" y="801255"/>
                  </a:lnTo>
                  <a:lnTo>
                    <a:pt x="1165237" y="801255"/>
                  </a:lnTo>
                  <a:lnTo>
                    <a:pt x="1165237" y="799985"/>
                  </a:lnTo>
                  <a:lnTo>
                    <a:pt x="1205585" y="799985"/>
                  </a:lnTo>
                  <a:lnTo>
                    <a:pt x="1205585" y="801255"/>
                  </a:lnTo>
                  <a:lnTo>
                    <a:pt x="1218031" y="801255"/>
                  </a:lnTo>
                  <a:lnTo>
                    <a:pt x="1218031" y="803795"/>
                  </a:lnTo>
                  <a:lnTo>
                    <a:pt x="1238173" y="803795"/>
                  </a:lnTo>
                  <a:lnTo>
                    <a:pt x="1238173" y="802525"/>
                  </a:lnTo>
                  <a:lnTo>
                    <a:pt x="1319225" y="801255"/>
                  </a:lnTo>
                  <a:lnTo>
                    <a:pt x="1319225" y="803795"/>
                  </a:lnTo>
                  <a:lnTo>
                    <a:pt x="1344663" y="803795"/>
                  </a:lnTo>
                  <a:lnTo>
                    <a:pt x="1344663" y="805065"/>
                  </a:lnTo>
                  <a:lnTo>
                    <a:pt x="1360309" y="805065"/>
                  </a:lnTo>
                  <a:lnTo>
                    <a:pt x="1360309" y="803795"/>
                  </a:lnTo>
                  <a:lnTo>
                    <a:pt x="1383322" y="803795"/>
                  </a:lnTo>
                  <a:lnTo>
                    <a:pt x="1383690" y="805065"/>
                  </a:lnTo>
                  <a:lnTo>
                    <a:pt x="1405369" y="805065"/>
                  </a:lnTo>
                  <a:lnTo>
                    <a:pt x="1419186" y="807605"/>
                  </a:lnTo>
                  <a:lnTo>
                    <a:pt x="1419072" y="799985"/>
                  </a:lnTo>
                  <a:lnTo>
                    <a:pt x="1419021" y="796175"/>
                  </a:lnTo>
                  <a:lnTo>
                    <a:pt x="1418056" y="725055"/>
                  </a:lnTo>
                  <a:lnTo>
                    <a:pt x="1423276" y="725055"/>
                  </a:lnTo>
                  <a:lnTo>
                    <a:pt x="1423276" y="806335"/>
                  </a:lnTo>
                  <a:lnTo>
                    <a:pt x="1438910" y="806335"/>
                  </a:lnTo>
                  <a:lnTo>
                    <a:pt x="1438910" y="725055"/>
                  </a:lnTo>
                  <a:lnTo>
                    <a:pt x="1449298" y="725055"/>
                  </a:lnTo>
                  <a:lnTo>
                    <a:pt x="1449298" y="807605"/>
                  </a:lnTo>
                  <a:lnTo>
                    <a:pt x="1460601" y="807605"/>
                  </a:lnTo>
                  <a:lnTo>
                    <a:pt x="1460601" y="808875"/>
                  </a:lnTo>
                  <a:lnTo>
                    <a:pt x="1479600" y="808875"/>
                  </a:lnTo>
                  <a:lnTo>
                    <a:pt x="1479600" y="798715"/>
                  </a:lnTo>
                  <a:lnTo>
                    <a:pt x="1479600" y="725055"/>
                  </a:lnTo>
                  <a:lnTo>
                    <a:pt x="1495158" y="725055"/>
                  </a:lnTo>
                  <a:lnTo>
                    <a:pt x="1496288" y="807605"/>
                  </a:lnTo>
                  <a:lnTo>
                    <a:pt x="1508658" y="807605"/>
                  </a:lnTo>
                  <a:lnTo>
                    <a:pt x="1508658" y="810145"/>
                  </a:lnTo>
                  <a:lnTo>
                    <a:pt x="1525993" y="810145"/>
                  </a:lnTo>
                  <a:lnTo>
                    <a:pt x="1525993" y="725055"/>
                  </a:lnTo>
                  <a:lnTo>
                    <a:pt x="1536357" y="725055"/>
                  </a:lnTo>
                  <a:lnTo>
                    <a:pt x="1536357" y="807605"/>
                  </a:lnTo>
                  <a:lnTo>
                    <a:pt x="1552003" y="807605"/>
                  </a:lnTo>
                  <a:lnTo>
                    <a:pt x="1552003" y="725055"/>
                  </a:lnTo>
                  <a:lnTo>
                    <a:pt x="1570291" y="725055"/>
                  </a:lnTo>
                  <a:lnTo>
                    <a:pt x="1570291" y="810145"/>
                  </a:lnTo>
                  <a:lnTo>
                    <a:pt x="1587055" y="810145"/>
                  </a:lnTo>
                  <a:lnTo>
                    <a:pt x="1587055" y="725055"/>
                  </a:lnTo>
                  <a:lnTo>
                    <a:pt x="1608747" y="725055"/>
                  </a:lnTo>
                  <a:lnTo>
                    <a:pt x="1608747" y="810145"/>
                  </a:lnTo>
                  <a:lnTo>
                    <a:pt x="1626057" y="810145"/>
                  </a:lnTo>
                  <a:lnTo>
                    <a:pt x="1626057" y="725055"/>
                  </a:lnTo>
                  <a:lnTo>
                    <a:pt x="1649463" y="725055"/>
                  </a:lnTo>
                  <a:lnTo>
                    <a:pt x="1649463" y="813955"/>
                  </a:lnTo>
                  <a:lnTo>
                    <a:pt x="1670177" y="813955"/>
                  </a:lnTo>
                  <a:lnTo>
                    <a:pt x="1670177" y="803795"/>
                  </a:lnTo>
                  <a:lnTo>
                    <a:pt x="1670177" y="725055"/>
                  </a:lnTo>
                  <a:lnTo>
                    <a:pt x="1685074" y="725055"/>
                  </a:lnTo>
                  <a:lnTo>
                    <a:pt x="1685074" y="812685"/>
                  </a:lnTo>
                  <a:lnTo>
                    <a:pt x="1708632" y="812685"/>
                  </a:lnTo>
                  <a:lnTo>
                    <a:pt x="1708632" y="803795"/>
                  </a:lnTo>
                  <a:lnTo>
                    <a:pt x="1708632" y="725055"/>
                  </a:lnTo>
                  <a:lnTo>
                    <a:pt x="1728622" y="725055"/>
                  </a:lnTo>
                  <a:lnTo>
                    <a:pt x="1728622" y="811415"/>
                  </a:lnTo>
                  <a:lnTo>
                    <a:pt x="1744814" y="811415"/>
                  </a:lnTo>
                  <a:lnTo>
                    <a:pt x="1744814" y="725055"/>
                  </a:lnTo>
                  <a:lnTo>
                    <a:pt x="1768767" y="725055"/>
                  </a:lnTo>
                  <a:lnTo>
                    <a:pt x="1768767" y="812685"/>
                  </a:lnTo>
                  <a:lnTo>
                    <a:pt x="1783270" y="812685"/>
                  </a:lnTo>
                  <a:lnTo>
                    <a:pt x="1783270" y="725055"/>
                  </a:lnTo>
                  <a:lnTo>
                    <a:pt x="1806651" y="725055"/>
                  </a:lnTo>
                  <a:lnTo>
                    <a:pt x="1806651" y="816495"/>
                  </a:lnTo>
                  <a:lnTo>
                    <a:pt x="1827961" y="816495"/>
                  </a:lnTo>
                  <a:lnTo>
                    <a:pt x="1827961" y="807605"/>
                  </a:lnTo>
                  <a:lnTo>
                    <a:pt x="1827961" y="725055"/>
                  </a:lnTo>
                  <a:lnTo>
                    <a:pt x="1845678" y="725055"/>
                  </a:lnTo>
                  <a:lnTo>
                    <a:pt x="1845678" y="812685"/>
                  </a:lnTo>
                  <a:lnTo>
                    <a:pt x="1869224" y="812685"/>
                  </a:lnTo>
                  <a:lnTo>
                    <a:pt x="1869224" y="803795"/>
                  </a:lnTo>
                  <a:lnTo>
                    <a:pt x="1869224" y="725055"/>
                  </a:lnTo>
                  <a:lnTo>
                    <a:pt x="1881847" y="725055"/>
                  </a:lnTo>
                  <a:lnTo>
                    <a:pt x="1881847" y="815225"/>
                  </a:lnTo>
                  <a:lnTo>
                    <a:pt x="1904276" y="815225"/>
                  </a:lnTo>
                  <a:lnTo>
                    <a:pt x="1904276" y="805065"/>
                  </a:lnTo>
                  <a:lnTo>
                    <a:pt x="1904276" y="725055"/>
                  </a:lnTo>
                  <a:lnTo>
                    <a:pt x="1934438" y="725055"/>
                  </a:lnTo>
                  <a:lnTo>
                    <a:pt x="1934438" y="817765"/>
                  </a:lnTo>
                  <a:lnTo>
                    <a:pt x="1951786" y="817765"/>
                  </a:lnTo>
                  <a:lnTo>
                    <a:pt x="1951786" y="725055"/>
                  </a:lnTo>
                  <a:lnTo>
                    <a:pt x="1985899" y="725055"/>
                  </a:lnTo>
                  <a:lnTo>
                    <a:pt x="1985899" y="817765"/>
                  </a:lnTo>
                  <a:lnTo>
                    <a:pt x="2001545" y="817765"/>
                  </a:lnTo>
                  <a:lnTo>
                    <a:pt x="2001545" y="725055"/>
                  </a:lnTo>
                  <a:lnTo>
                    <a:pt x="2025497" y="725055"/>
                  </a:lnTo>
                  <a:lnTo>
                    <a:pt x="2025497" y="820305"/>
                  </a:lnTo>
                  <a:lnTo>
                    <a:pt x="2042833" y="820305"/>
                  </a:lnTo>
                  <a:lnTo>
                    <a:pt x="2042833" y="725055"/>
                  </a:lnTo>
                  <a:lnTo>
                    <a:pt x="2044128" y="725055"/>
                  </a:lnTo>
                  <a:lnTo>
                    <a:pt x="2044128" y="820305"/>
                  </a:lnTo>
                  <a:lnTo>
                    <a:pt x="2058657" y="820305"/>
                  </a:lnTo>
                  <a:lnTo>
                    <a:pt x="2058657" y="725055"/>
                  </a:lnTo>
                  <a:lnTo>
                    <a:pt x="2063940" y="725055"/>
                  </a:lnTo>
                  <a:lnTo>
                    <a:pt x="2063940" y="821575"/>
                  </a:lnTo>
                  <a:lnTo>
                    <a:pt x="2076373" y="821575"/>
                  </a:lnTo>
                  <a:lnTo>
                    <a:pt x="2076373" y="822845"/>
                  </a:lnTo>
                  <a:lnTo>
                    <a:pt x="2093137" y="822845"/>
                  </a:lnTo>
                  <a:lnTo>
                    <a:pt x="2093137" y="725055"/>
                  </a:lnTo>
                  <a:lnTo>
                    <a:pt x="2100694" y="725055"/>
                  </a:lnTo>
                  <a:lnTo>
                    <a:pt x="2100694" y="822845"/>
                  </a:lnTo>
                  <a:lnTo>
                    <a:pt x="2129332" y="822845"/>
                  </a:lnTo>
                  <a:lnTo>
                    <a:pt x="2129332" y="725055"/>
                  </a:lnTo>
                  <a:lnTo>
                    <a:pt x="2152726" y="725055"/>
                  </a:lnTo>
                  <a:lnTo>
                    <a:pt x="2152726" y="822845"/>
                  </a:lnTo>
                  <a:lnTo>
                    <a:pt x="2171725" y="822845"/>
                  </a:lnTo>
                  <a:lnTo>
                    <a:pt x="2171725" y="813955"/>
                  </a:lnTo>
                  <a:lnTo>
                    <a:pt x="2171725" y="719975"/>
                  </a:lnTo>
                  <a:lnTo>
                    <a:pt x="2162327" y="719975"/>
                  </a:lnTo>
                  <a:lnTo>
                    <a:pt x="2162327" y="813955"/>
                  </a:lnTo>
                  <a:lnTo>
                    <a:pt x="2162149" y="725055"/>
                  </a:lnTo>
                  <a:lnTo>
                    <a:pt x="2162137" y="716165"/>
                  </a:lnTo>
                  <a:lnTo>
                    <a:pt x="1894865" y="716165"/>
                  </a:lnTo>
                  <a:lnTo>
                    <a:pt x="1894865" y="805065"/>
                  </a:lnTo>
                  <a:lnTo>
                    <a:pt x="1891258" y="805065"/>
                  </a:lnTo>
                  <a:lnTo>
                    <a:pt x="1891258" y="725055"/>
                  </a:lnTo>
                  <a:lnTo>
                    <a:pt x="1891258" y="716165"/>
                  </a:lnTo>
                  <a:lnTo>
                    <a:pt x="1859813" y="716165"/>
                  </a:lnTo>
                  <a:lnTo>
                    <a:pt x="1859813" y="803795"/>
                  </a:lnTo>
                  <a:lnTo>
                    <a:pt x="1855089" y="803795"/>
                  </a:lnTo>
                  <a:lnTo>
                    <a:pt x="1855089" y="725055"/>
                  </a:lnTo>
                  <a:lnTo>
                    <a:pt x="1855089" y="716165"/>
                  </a:lnTo>
                  <a:lnTo>
                    <a:pt x="1818551" y="716165"/>
                  </a:lnTo>
                  <a:lnTo>
                    <a:pt x="1818551" y="807605"/>
                  </a:lnTo>
                  <a:lnTo>
                    <a:pt x="1816061" y="807605"/>
                  </a:lnTo>
                  <a:lnTo>
                    <a:pt x="1816061" y="725055"/>
                  </a:lnTo>
                  <a:lnTo>
                    <a:pt x="1816061" y="716165"/>
                  </a:lnTo>
                  <a:lnTo>
                    <a:pt x="1699209" y="716165"/>
                  </a:lnTo>
                  <a:lnTo>
                    <a:pt x="1699209" y="803795"/>
                  </a:lnTo>
                  <a:lnTo>
                    <a:pt x="1694497" y="803795"/>
                  </a:lnTo>
                  <a:lnTo>
                    <a:pt x="1694497" y="725055"/>
                  </a:lnTo>
                  <a:lnTo>
                    <a:pt x="1694497" y="716165"/>
                  </a:lnTo>
                  <a:lnTo>
                    <a:pt x="1660766" y="716165"/>
                  </a:lnTo>
                  <a:lnTo>
                    <a:pt x="1660766" y="803795"/>
                  </a:lnTo>
                  <a:lnTo>
                    <a:pt x="1658874" y="803795"/>
                  </a:lnTo>
                  <a:lnTo>
                    <a:pt x="1658874" y="725055"/>
                  </a:lnTo>
                  <a:lnTo>
                    <a:pt x="1658874" y="716165"/>
                  </a:lnTo>
                  <a:lnTo>
                    <a:pt x="1470190" y="716165"/>
                  </a:lnTo>
                  <a:lnTo>
                    <a:pt x="1470190" y="798715"/>
                  </a:lnTo>
                  <a:lnTo>
                    <a:pt x="1470025" y="725055"/>
                  </a:lnTo>
                  <a:lnTo>
                    <a:pt x="1470012" y="716165"/>
                  </a:lnTo>
                  <a:lnTo>
                    <a:pt x="1400657" y="716165"/>
                  </a:lnTo>
                  <a:lnTo>
                    <a:pt x="1400657" y="796175"/>
                  </a:lnTo>
                  <a:lnTo>
                    <a:pt x="1393101" y="796175"/>
                  </a:lnTo>
                  <a:lnTo>
                    <a:pt x="1393101" y="794905"/>
                  </a:lnTo>
                  <a:lnTo>
                    <a:pt x="1393101" y="793635"/>
                  </a:lnTo>
                  <a:lnTo>
                    <a:pt x="1393101" y="716165"/>
                  </a:lnTo>
                  <a:lnTo>
                    <a:pt x="1337335" y="716165"/>
                  </a:lnTo>
                  <a:lnTo>
                    <a:pt x="1337335" y="793635"/>
                  </a:lnTo>
                  <a:lnTo>
                    <a:pt x="1328635" y="793635"/>
                  </a:lnTo>
                  <a:lnTo>
                    <a:pt x="1328635" y="792365"/>
                  </a:lnTo>
                  <a:lnTo>
                    <a:pt x="1328635" y="716165"/>
                  </a:lnTo>
                  <a:lnTo>
                    <a:pt x="1315275" y="716165"/>
                  </a:lnTo>
                  <a:lnTo>
                    <a:pt x="1315275" y="792365"/>
                  </a:lnTo>
                  <a:lnTo>
                    <a:pt x="1306029" y="792365"/>
                  </a:lnTo>
                  <a:lnTo>
                    <a:pt x="1306029" y="716165"/>
                  </a:lnTo>
                  <a:lnTo>
                    <a:pt x="1292656" y="716165"/>
                  </a:lnTo>
                  <a:lnTo>
                    <a:pt x="1292656" y="792365"/>
                  </a:lnTo>
                  <a:lnTo>
                    <a:pt x="1290751" y="792365"/>
                  </a:lnTo>
                  <a:lnTo>
                    <a:pt x="1290751" y="716165"/>
                  </a:lnTo>
                  <a:lnTo>
                    <a:pt x="1275130" y="716165"/>
                  </a:lnTo>
                  <a:lnTo>
                    <a:pt x="1275130" y="792365"/>
                  </a:lnTo>
                  <a:lnTo>
                    <a:pt x="1247216" y="792365"/>
                  </a:lnTo>
                  <a:lnTo>
                    <a:pt x="1247216" y="716165"/>
                  </a:lnTo>
                  <a:lnTo>
                    <a:pt x="1228763" y="716165"/>
                  </a:lnTo>
                  <a:lnTo>
                    <a:pt x="1228763" y="794905"/>
                  </a:lnTo>
                  <a:lnTo>
                    <a:pt x="1227442" y="794905"/>
                  </a:lnTo>
                  <a:lnTo>
                    <a:pt x="1227442" y="792365"/>
                  </a:lnTo>
                  <a:lnTo>
                    <a:pt x="1227442" y="791095"/>
                  </a:lnTo>
                  <a:lnTo>
                    <a:pt x="1227442" y="716165"/>
                  </a:lnTo>
                  <a:lnTo>
                    <a:pt x="1200492" y="716165"/>
                  </a:lnTo>
                  <a:lnTo>
                    <a:pt x="1200492" y="791095"/>
                  </a:lnTo>
                  <a:lnTo>
                    <a:pt x="1190104" y="791095"/>
                  </a:lnTo>
                  <a:lnTo>
                    <a:pt x="1190104" y="789825"/>
                  </a:lnTo>
                  <a:lnTo>
                    <a:pt x="1190104" y="716165"/>
                  </a:lnTo>
                  <a:lnTo>
                    <a:pt x="1175600" y="716165"/>
                  </a:lnTo>
                  <a:lnTo>
                    <a:pt x="1175600" y="789825"/>
                  </a:lnTo>
                  <a:lnTo>
                    <a:pt x="1172591" y="789825"/>
                  </a:lnTo>
                  <a:lnTo>
                    <a:pt x="1172591" y="716165"/>
                  </a:lnTo>
                  <a:lnTo>
                    <a:pt x="1155827" y="716165"/>
                  </a:lnTo>
                  <a:lnTo>
                    <a:pt x="1155827" y="792365"/>
                  </a:lnTo>
                  <a:lnTo>
                    <a:pt x="1153909" y="792365"/>
                  </a:lnTo>
                  <a:lnTo>
                    <a:pt x="1153909" y="716165"/>
                  </a:lnTo>
                  <a:lnTo>
                    <a:pt x="1138288" y="716165"/>
                  </a:lnTo>
                  <a:lnTo>
                    <a:pt x="1138288" y="792365"/>
                  </a:lnTo>
                  <a:lnTo>
                    <a:pt x="1135253" y="792365"/>
                  </a:lnTo>
                  <a:lnTo>
                    <a:pt x="1135253" y="716165"/>
                  </a:lnTo>
                  <a:lnTo>
                    <a:pt x="1110589" y="716165"/>
                  </a:lnTo>
                  <a:lnTo>
                    <a:pt x="1110589" y="794905"/>
                  </a:lnTo>
                  <a:lnTo>
                    <a:pt x="1107554" y="794905"/>
                  </a:lnTo>
                  <a:lnTo>
                    <a:pt x="1107554" y="716165"/>
                  </a:lnTo>
                  <a:lnTo>
                    <a:pt x="1092517" y="716165"/>
                  </a:lnTo>
                  <a:lnTo>
                    <a:pt x="1092288" y="747915"/>
                  </a:lnTo>
                  <a:lnTo>
                    <a:pt x="1092250" y="789825"/>
                  </a:lnTo>
                  <a:lnTo>
                    <a:pt x="1092339" y="794905"/>
                  </a:lnTo>
                  <a:lnTo>
                    <a:pt x="1069098" y="794905"/>
                  </a:lnTo>
                  <a:lnTo>
                    <a:pt x="1069098" y="725055"/>
                  </a:lnTo>
                  <a:lnTo>
                    <a:pt x="1069098" y="716165"/>
                  </a:lnTo>
                  <a:lnTo>
                    <a:pt x="1031151" y="716165"/>
                  </a:lnTo>
                  <a:lnTo>
                    <a:pt x="1031151" y="796175"/>
                  </a:lnTo>
                  <a:lnTo>
                    <a:pt x="1030376" y="796175"/>
                  </a:lnTo>
                  <a:lnTo>
                    <a:pt x="1030376" y="725055"/>
                  </a:lnTo>
                  <a:lnTo>
                    <a:pt x="1030376" y="716165"/>
                  </a:lnTo>
                  <a:lnTo>
                    <a:pt x="985227" y="716165"/>
                  </a:lnTo>
                  <a:lnTo>
                    <a:pt x="985227" y="721245"/>
                  </a:lnTo>
                  <a:lnTo>
                    <a:pt x="980821" y="721245"/>
                  </a:lnTo>
                  <a:lnTo>
                    <a:pt x="981176" y="730135"/>
                  </a:lnTo>
                  <a:lnTo>
                    <a:pt x="981240" y="750455"/>
                  </a:lnTo>
                  <a:lnTo>
                    <a:pt x="980998" y="774585"/>
                  </a:lnTo>
                  <a:lnTo>
                    <a:pt x="980617" y="798715"/>
                  </a:lnTo>
                  <a:lnTo>
                    <a:pt x="949794" y="798715"/>
                  </a:lnTo>
                  <a:lnTo>
                    <a:pt x="949794" y="725055"/>
                  </a:lnTo>
                  <a:lnTo>
                    <a:pt x="949794" y="716165"/>
                  </a:lnTo>
                  <a:lnTo>
                    <a:pt x="925385" y="716165"/>
                  </a:lnTo>
                  <a:lnTo>
                    <a:pt x="925525" y="797445"/>
                  </a:lnTo>
                  <a:lnTo>
                    <a:pt x="918413" y="797445"/>
                  </a:lnTo>
                  <a:lnTo>
                    <a:pt x="918413" y="793635"/>
                  </a:lnTo>
                  <a:lnTo>
                    <a:pt x="918413" y="716165"/>
                  </a:lnTo>
                  <a:lnTo>
                    <a:pt x="902208" y="716165"/>
                  </a:lnTo>
                  <a:lnTo>
                    <a:pt x="902208" y="792365"/>
                  </a:lnTo>
                  <a:lnTo>
                    <a:pt x="894664" y="792365"/>
                  </a:lnTo>
                  <a:lnTo>
                    <a:pt x="889558" y="793635"/>
                  </a:lnTo>
                  <a:lnTo>
                    <a:pt x="889558" y="725055"/>
                  </a:lnTo>
                  <a:lnTo>
                    <a:pt x="889558" y="716165"/>
                  </a:lnTo>
                  <a:lnTo>
                    <a:pt x="869708" y="716165"/>
                  </a:lnTo>
                  <a:lnTo>
                    <a:pt x="869708" y="794905"/>
                  </a:lnTo>
                  <a:lnTo>
                    <a:pt x="865263" y="794905"/>
                  </a:lnTo>
                  <a:lnTo>
                    <a:pt x="865263" y="725055"/>
                  </a:lnTo>
                  <a:lnTo>
                    <a:pt x="865263" y="716165"/>
                  </a:lnTo>
                  <a:lnTo>
                    <a:pt x="841692" y="716165"/>
                  </a:lnTo>
                  <a:lnTo>
                    <a:pt x="841692" y="796175"/>
                  </a:lnTo>
                  <a:lnTo>
                    <a:pt x="827379" y="796175"/>
                  </a:lnTo>
                  <a:lnTo>
                    <a:pt x="827379" y="716165"/>
                  </a:lnTo>
                  <a:lnTo>
                    <a:pt x="817562" y="716165"/>
                  </a:lnTo>
                  <a:lnTo>
                    <a:pt x="817562" y="721245"/>
                  </a:lnTo>
                  <a:lnTo>
                    <a:pt x="812927" y="721245"/>
                  </a:lnTo>
                  <a:lnTo>
                    <a:pt x="813003" y="774585"/>
                  </a:lnTo>
                  <a:lnTo>
                    <a:pt x="812888" y="796175"/>
                  </a:lnTo>
                  <a:lnTo>
                    <a:pt x="807288" y="796175"/>
                  </a:lnTo>
                  <a:lnTo>
                    <a:pt x="807288" y="725055"/>
                  </a:lnTo>
                  <a:lnTo>
                    <a:pt x="807288" y="721245"/>
                  </a:lnTo>
                  <a:lnTo>
                    <a:pt x="807288" y="716165"/>
                  </a:lnTo>
                  <a:lnTo>
                    <a:pt x="780821" y="716165"/>
                  </a:lnTo>
                  <a:lnTo>
                    <a:pt x="780821" y="719975"/>
                  </a:lnTo>
                  <a:lnTo>
                    <a:pt x="779221" y="719975"/>
                  </a:lnTo>
                  <a:lnTo>
                    <a:pt x="779221" y="721245"/>
                  </a:lnTo>
                  <a:lnTo>
                    <a:pt x="777595" y="721245"/>
                  </a:lnTo>
                  <a:lnTo>
                    <a:pt x="777595" y="716165"/>
                  </a:lnTo>
                  <a:lnTo>
                    <a:pt x="736269" y="716165"/>
                  </a:lnTo>
                  <a:lnTo>
                    <a:pt x="736269" y="798715"/>
                  </a:lnTo>
                  <a:lnTo>
                    <a:pt x="735203" y="798715"/>
                  </a:lnTo>
                  <a:lnTo>
                    <a:pt x="735203" y="796175"/>
                  </a:lnTo>
                  <a:lnTo>
                    <a:pt x="735203" y="716165"/>
                  </a:lnTo>
                  <a:lnTo>
                    <a:pt x="707110" y="716165"/>
                  </a:lnTo>
                  <a:lnTo>
                    <a:pt x="707110" y="796175"/>
                  </a:lnTo>
                  <a:lnTo>
                    <a:pt x="700697" y="796175"/>
                  </a:lnTo>
                  <a:lnTo>
                    <a:pt x="700697" y="716165"/>
                  </a:lnTo>
                  <a:lnTo>
                    <a:pt x="685914" y="716165"/>
                  </a:lnTo>
                  <a:lnTo>
                    <a:pt x="685914" y="796175"/>
                  </a:lnTo>
                  <a:lnTo>
                    <a:pt x="683450" y="796175"/>
                  </a:lnTo>
                  <a:lnTo>
                    <a:pt x="683450" y="794905"/>
                  </a:lnTo>
                  <a:lnTo>
                    <a:pt x="683450" y="716165"/>
                  </a:lnTo>
                  <a:lnTo>
                    <a:pt x="667258" y="716165"/>
                  </a:lnTo>
                  <a:lnTo>
                    <a:pt x="667258" y="794905"/>
                  </a:lnTo>
                  <a:lnTo>
                    <a:pt x="663663" y="794905"/>
                  </a:lnTo>
                  <a:lnTo>
                    <a:pt x="663663" y="716165"/>
                  </a:lnTo>
                  <a:lnTo>
                    <a:pt x="650290" y="716165"/>
                  </a:lnTo>
                  <a:lnTo>
                    <a:pt x="650290" y="794905"/>
                  </a:lnTo>
                  <a:lnTo>
                    <a:pt x="646137" y="794905"/>
                  </a:lnTo>
                  <a:lnTo>
                    <a:pt x="646137" y="793635"/>
                  </a:lnTo>
                  <a:lnTo>
                    <a:pt x="646137" y="716165"/>
                  </a:lnTo>
                  <a:lnTo>
                    <a:pt x="617499" y="716165"/>
                  </a:lnTo>
                  <a:lnTo>
                    <a:pt x="617499" y="793635"/>
                  </a:lnTo>
                  <a:lnTo>
                    <a:pt x="614476" y="793635"/>
                  </a:lnTo>
                  <a:lnTo>
                    <a:pt x="614476" y="723785"/>
                  </a:lnTo>
                  <a:lnTo>
                    <a:pt x="614476" y="714895"/>
                  </a:lnTo>
                  <a:lnTo>
                    <a:pt x="595172" y="714895"/>
                  </a:lnTo>
                  <a:lnTo>
                    <a:pt x="595172" y="793635"/>
                  </a:lnTo>
                  <a:lnTo>
                    <a:pt x="594398" y="793635"/>
                  </a:lnTo>
                  <a:lnTo>
                    <a:pt x="594398" y="714895"/>
                  </a:lnTo>
                  <a:lnTo>
                    <a:pt x="579348" y="714895"/>
                  </a:lnTo>
                  <a:lnTo>
                    <a:pt x="579348" y="794905"/>
                  </a:lnTo>
                  <a:lnTo>
                    <a:pt x="564730" y="794905"/>
                  </a:lnTo>
                  <a:lnTo>
                    <a:pt x="564730" y="793635"/>
                  </a:lnTo>
                  <a:lnTo>
                    <a:pt x="565010" y="714895"/>
                  </a:lnTo>
                  <a:lnTo>
                    <a:pt x="537489" y="714895"/>
                  </a:lnTo>
                  <a:lnTo>
                    <a:pt x="537489" y="793635"/>
                  </a:lnTo>
                  <a:lnTo>
                    <a:pt x="526834" y="793635"/>
                  </a:lnTo>
                  <a:lnTo>
                    <a:pt x="526834" y="722515"/>
                  </a:lnTo>
                  <a:lnTo>
                    <a:pt x="526834" y="713625"/>
                  </a:lnTo>
                  <a:lnTo>
                    <a:pt x="486321" y="713625"/>
                  </a:lnTo>
                  <a:lnTo>
                    <a:pt x="486321" y="793635"/>
                  </a:lnTo>
                  <a:lnTo>
                    <a:pt x="468579" y="793635"/>
                  </a:lnTo>
                  <a:lnTo>
                    <a:pt x="468782" y="721245"/>
                  </a:lnTo>
                  <a:lnTo>
                    <a:pt x="468807" y="713625"/>
                  </a:lnTo>
                  <a:lnTo>
                    <a:pt x="468909" y="676795"/>
                  </a:lnTo>
                  <a:lnTo>
                    <a:pt x="712012" y="678065"/>
                  </a:lnTo>
                  <a:lnTo>
                    <a:pt x="718705" y="676795"/>
                  </a:lnTo>
                  <a:lnTo>
                    <a:pt x="765543" y="667905"/>
                  </a:lnTo>
                  <a:lnTo>
                    <a:pt x="772236" y="666635"/>
                  </a:lnTo>
                  <a:lnTo>
                    <a:pt x="816813" y="664095"/>
                  </a:lnTo>
                  <a:lnTo>
                    <a:pt x="816127" y="707275"/>
                  </a:lnTo>
                  <a:lnTo>
                    <a:pt x="847648" y="707275"/>
                  </a:lnTo>
                  <a:lnTo>
                    <a:pt x="847725" y="697115"/>
                  </a:lnTo>
                  <a:lnTo>
                    <a:pt x="848334" y="624725"/>
                  </a:lnTo>
                  <a:lnTo>
                    <a:pt x="848398" y="617105"/>
                  </a:lnTo>
                  <a:lnTo>
                    <a:pt x="848423" y="614565"/>
                  </a:lnTo>
                  <a:lnTo>
                    <a:pt x="514845" y="617105"/>
                  </a:lnTo>
                  <a:lnTo>
                    <a:pt x="916025" y="610755"/>
                  </a:lnTo>
                  <a:lnTo>
                    <a:pt x="916025" y="516775"/>
                  </a:lnTo>
                  <a:lnTo>
                    <a:pt x="1013333" y="515505"/>
                  </a:lnTo>
                  <a:lnTo>
                    <a:pt x="1013663" y="542175"/>
                  </a:lnTo>
                  <a:lnTo>
                    <a:pt x="1020216" y="538365"/>
                  </a:lnTo>
                  <a:lnTo>
                    <a:pt x="1030135" y="538365"/>
                  </a:lnTo>
                  <a:lnTo>
                    <a:pt x="1041539" y="540905"/>
                  </a:lnTo>
                  <a:lnTo>
                    <a:pt x="1056881" y="549795"/>
                  </a:lnTo>
                  <a:lnTo>
                    <a:pt x="1075563" y="562495"/>
                  </a:lnTo>
                  <a:lnTo>
                    <a:pt x="1102410" y="577735"/>
                  </a:lnTo>
                  <a:lnTo>
                    <a:pt x="1106982" y="580275"/>
                  </a:lnTo>
                  <a:lnTo>
                    <a:pt x="1303553" y="582815"/>
                  </a:lnTo>
                  <a:lnTo>
                    <a:pt x="1303769" y="573925"/>
                  </a:lnTo>
                  <a:lnTo>
                    <a:pt x="1304328" y="551065"/>
                  </a:lnTo>
                  <a:lnTo>
                    <a:pt x="1309357" y="551065"/>
                  </a:lnTo>
                  <a:lnTo>
                    <a:pt x="1318882" y="552335"/>
                  </a:lnTo>
                  <a:lnTo>
                    <a:pt x="1332903" y="561225"/>
                  </a:lnTo>
                  <a:lnTo>
                    <a:pt x="1339151" y="566305"/>
                  </a:lnTo>
                  <a:lnTo>
                    <a:pt x="1344561" y="571385"/>
                  </a:lnTo>
                  <a:lnTo>
                    <a:pt x="1351178" y="575195"/>
                  </a:lnTo>
                  <a:lnTo>
                    <a:pt x="1360335" y="580275"/>
                  </a:lnTo>
                  <a:lnTo>
                    <a:pt x="1373403" y="585355"/>
                  </a:lnTo>
                  <a:lnTo>
                    <a:pt x="1335887" y="586625"/>
                  </a:lnTo>
                  <a:lnTo>
                    <a:pt x="1335887" y="646315"/>
                  </a:lnTo>
                  <a:lnTo>
                    <a:pt x="1021537" y="641235"/>
                  </a:lnTo>
                  <a:lnTo>
                    <a:pt x="1021384" y="582815"/>
                  </a:lnTo>
                  <a:lnTo>
                    <a:pt x="1011974" y="582815"/>
                  </a:lnTo>
                  <a:lnTo>
                    <a:pt x="1012164" y="650125"/>
                  </a:lnTo>
                  <a:lnTo>
                    <a:pt x="1345298" y="655205"/>
                  </a:lnTo>
                  <a:lnTo>
                    <a:pt x="1345298" y="646315"/>
                  </a:lnTo>
                  <a:lnTo>
                    <a:pt x="1345298" y="595515"/>
                  </a:lnTo>
                  <a:lnTo>
                    <a:pt x="1408442" y="593686"/>
                  </a:lnTo>
                  <a:lnTo>
                    <a:pt x="1408734" y="669124"/>
                  </a:lnTo>
                  <a:lnTo>
                    <a:pt x="1434719" y="669124"/>
                  </a:lnTo>
                  <a:lnTo>
                    <a:pt x="1437754" y="670394"/>
                  </a:lnTo>
                  <a:lnTo>
                    <a:pt x="1450301" y="674204"/>
                  </a:lnTo>
                  <a:lnTo>
                    <a:pt x="1457718" y="674204"/>
                  </a:lnTo>
                  <a:lnTo>
                    <a:pt x="1463116" y="672934"/>
                  </a:lnTo>
                  <a:lnTo>
                    <a:pt x="1478038" y="669124"/>
                  </a:lnTo>
                  <a:lnTo>
                    <a:pt x="1480654" y="669124"/>
                  </a:lnTo>
                  <a:lnTo>
                    <a:pt x="1483931" y="670394"/>
                  </a:lnTo>
                  <a:lnTo>
                    <a:pt x="1488249" y="670394"/>
                  </a:lnTo>
                  <a:lnTo>
                    <a:pt x="1501698" y="672934"/>
                  </a:lnTo>
                  <a:lnTo>
                    <a:pt x="1516621" y="672934"/>
                  </a:lnTo>
                  <a:lnTo>
                    <a:pt x="1523466" y="671664"/>
                  </a:lnTo>
                  <a:lnTo>
                    <a:pt x="1535760" y="669124"/>
                  </a:lnTo>
                  <a:lnTo>
                    <a:pt x="1542580" y="669124"/>
                  </a:lnTo>
                  <a:lnTo>
                    <a:pt x="1561604" y="672934"/>
                  </a:lnTo>
                  <a:lnTo>
                    <a:pt x="1569961" y="672934"/>
                  </a:lnTo>
                  <a:lnTo>
                    <a:pt x="1576717" y="671664"/>
                  </a:lnTo>
                  <a:lnTo>
                    <a:pt x="1595551" y="667854"/>
                  </a:lnTo>
                  <a:lnTo>
                    <a:pt x="1603019" y="667854"/>
                  </a:lnTo>
                  <a:lnTo>
                    <a:pt x="1626743" y="672934"/>
                  </a:lnTo>
                  <a:lnTo>
                    <a:pt x="1635404" y="672934"/>
                  </a:lnTo>
                  <a:lnTo>
                    <a:pt x="1652003" y="670394"/>
                  </a:lnTo>
                  <a:lnTo>
                    <a:pt x="1657959" y="669124"/>
                  </a:lnTo>
                  <a:lnTo>
                    <a:pt x="1664258" y="669124"/>
                  </a:lnTo>
                  <a:lnTo>
                    <a:pt x="1683092" y="672934"/>
                  </a:lnTo>
                  <a:lnTo>
                    <a:pt x="1686826" y="672934"/>
                  </a:lnTo>
                  <a:lnTo>
                    <a:pt x="1692821" y="674204"/>
                  </a:lnTo>
                  <a:lnTo>
                    <a:pt x="1698777" y="671664"/>
                  </a:lnTo>
                  <a:lnTo>
                    <a:pt x="1710232" y="669124"/>
                  </a:lnTo>
                  <a:lnTo>
                    <a:pt x="1715960" y="667854"/>
                  </a:lnTo>
                  <a:lnTo>
                    <a:pt x="1723110" y="667854"/>
                  </a:lnTo>
                  <a:lnTo>
                    <a:pt x="1744675" y="672934"/>
                  </a:lnTo>
                  <a:lnTo>
                    <a:pt x="1752968" y="672934"/>
                  </a:lnTo>
                  <a:lnTo>
                    <a:pt x="1759051" y="671664"/>
                  </a:lnTo>
                  <a:lnTo>
                    <a:pt x="1775333" y="667854"/>
                  </a:lnTo>
                  <a:lnTo>
                    <a:pt x="1782051" y="667854"/>
                  </a:lnTo>
                  <a:lnTo>
                    <a:pt x="1805584" y="672934"/>
                  </a:lnTo>
                  <a:lnTo>
                    <a:pt x="1814042" y="672934"/>
                  </a:lnTo>
                  <a:lnTo>
                    <a:pt x="1820989" y="671664"/>
                  </a:lnTo>
                  <a:lnTo>
                    <a:pt x="1838363" y="667854"/>
                  </a:lnTo>
                  <a:lnTo>
                    <a:pt x="1845919" y="667854"/>
                  </a:lnTo>
                  <a:lnTo>
                    <a:pt x="1872399" y="672934"/>
                  </a:lnTo>
                  <a:lnTo>
                    <a:pt x="1880895" y="672934"/>
                  </a:lnTo>
                  <a:lnTo>
                    <a:pt x="1907552" y="669124"/>
                  </a:lnTo>
                  <a:lnTo>
                    <a:pt x="1914753" y="669124"/>
                  </a:lnTo>
                  <a:lnTo>
                    <a:pt x="1930412" y="671664"/>
                  </a:lnTo>
                  <a:lnTo>
                    <a:pt x="1936496" y="672934"/>
                  </a:lnTo>
                  <a:lnTo>
                    <a:pt x="1944458" y="672934"/>
                  </a:lnTo>
                  <a:lnTo>
                    <a:pt x="1960041" y="669124"/>
                  </a:lnTo>
                  <a:lnTo>
                    <a:pt x="1965236" y="667854"/>
                  </a:lnTo>
                  <a:lnTo>
                    <a:pt x="1970443" y="666584"/>
                  </a:lnTo>
                  <a:lnTo>
                    <a:pt x="1977224" y="666584"/>
                  </a:lnTo>
                  <a:lnTo>
                    <a:pt x="1981936" y="669124"/>
                  </a:lnTo>
                  <a:lnTo>
                    <a:pt x="1992757" y="671664"/>
                  </a:lnTo>
                  <a:lnTo>
                    <a:pt x="1999030" y="674204"/>
                  </a:lnTo>
                  <a:lnTo>
                    <a:pt x="2008314" y="674204"/>
                  </a:lnTo>
                  <a:lnTo>
                    <a:pt x="2043658" y="669124"/>
                  </a:lnTo>
                  <a:lnTo>
                    <a:pt x="2051011" y="669124"/>
                  </a:lnTo>
                  <a:lnTo>
                    <a:pt x="2054186" y="670394"/>
                  </a:lnTo>
                  <a:lnTo>
                    <a:pt x="2065731" y="674204"/>
                  </a:lnTo>
                  <a:lnTo>
                    <a:pt x="2077034" y="674204"/>
                  </a:lnTo>
                  <a:lnTo>
                    <a:pt x="2095042" y="669124"/>
                  </a:lnTo>
                  <a:lnTo>
                    <a:pt x="2099551" y="667854"/>
                  </a:lnTo>
                  <a:lnTo>
                    <a:pt x="2108619" y="667854"/>
                  </a:lnTo>
                  <a:lnTo>
                    <a:pt x="2115896" y="669124"/>
                  </a:lnTo>
                  <a:lnTo>
                    <a:pt x="2139480" y="672934"/>
                  </a:lnTo>
                  <a:lnTo>
                    <a:pt x="2151596" y="672934"/>
                  </a:lnTo>
                  <a:lnTo>
                    <a:pt x="2168004" y="670394"/>
                  </a:lnTo>
                  <a:lnTo>
                    <a:pt x="2175319" y="670394"/>
                  </a:lnTo>
                  <a:lnTo>
                    <a:pt x="2174748" y="853274"/>
                  </a:lnTo>
                  <a:lnTo>
                    <a:pt x="2607932" y="853274"/>
                  </a:lnTo>
                  <a:lnTo>
                    <a:pt x="2610027" y="852004"/>
                  </a:lnTo>
                  <a:lnTo>
                    <a:pt x="2610027" y="846924"/>
                  </a:lnTo>
                  <a:close/>
                </a:path>
                <a:path w="5575300" h="853440">
                  <a:moveTo>
                    <a:pt x="3913263" y="730250"/>
                  </a:moveTo>
                  <a:lnTo>
                    <a:pt x="3876675" y="701040"/>
                  </a:lnTo>
                  <a:lnTo>
                    <a:pt x="3810901" y="690880"/>
                  </a:lnTo>
                  <a:lnTo>
                    <a:pt x="3809022" y="678180"/>
                  </a:lnTo>
                  <a:lnTo>
                    <a:pt x="3797808" y="673100"/>
                  </a:lnTo>
                  <a:lnTo>
                    <a:pt x="3795585" y="662940"/>
                  </a:lnTo>
                  <a:lnTo>
                    <a:pt x="3786975" y="660400"/>
                  </a:lnTo>
                  <a:lnTo>
                    <a:pt x="3788968" y="654050"/>
                  </a:lnTo>
                  <a:lnTo>
                    <a:pt x="3791153" y="645160"/>
                  </a:lnTo>
                  <a:lnTo>
                    <a:pt x="3789172" y="636270"/>
                  </a:lnTo>
                  <a:lnTo>
                    <a:pt x="3765639" y="596900"/>
                  </a:lnTo>
                  <a:lnTo>
                    <a:pt x="3751605" y="582930"/>
                  </a:lnTo>
                  <a:lnTo>
                    <a:pt x="3748608" y="577850"/>
                  </a:lnTo>
                  <a:lnTo>
                    <a:pt x="3747909" y="576580"/>
                  </a:lnTo>
                  <a:lnTo>
                    <a:pt x="3749535" y="565150"/>
                  </a:lnTo>
                  <a:lnTo>
                    <a:pt x="3749141" y="562610"/>
                  </a:lnTo>
                  <a:lnTo>
                    <a:pt x="3745065" y="551180"/>
                  </a:lnTo>
                  <a:lnTo>
                    <a:pt x="3738702" y="542290"/>
                  </a:lnTo>
                  <a:lnTo>
                    <a:pt x="3731742" y="535940"/>
                  </a:lnTo>
                  <a:lnTo>
                    <a:pt x="3725849" y="532130"/>
                  </a:lnTo>
                  <a:lnTo>
                    <a:pt x="3726103" y="530860"/>
                  </a:lnTo>
                  <a:lnTo>
                    <a:pt x="3726992" y="529590"/>
                  </a:lnTo>
                  <a:lnTo>
                    <a:pt x="3729151" y="528320"/>
                  </a:lnTo>
                  <a:lnTo>
                    <a:pt x="3737406" y="528320"/>
                  </a:lnTo>
                  <a:lnTo>
                    <a:pt x="3743160" y="527050"/>
                  </a:lnTo>
                  <a:lnTo>
                    <a:pt x="3746271" y="525780"/>
                  </a:lnTo>
                  <a:lnTo>
                    <a:pt x="3752850" y="524510"/>
                  </a:lnTo>
                  <a:lnTo>
                    <a:pt x="3756164" y="523240"/>
                  </a:lnTo>
                  <a:lnTo>
                    <a:pt x="3769461" y="523240"/>
                  </a:lnTo>
                  <a:lnTo>
                    <a:pt x="3780155" y="521970"/>
                  </a:lnTo>
                  <a:lnTo>
                    <a:pt x="3788092" y="518160"/>
                  </a:lnTo>
                  <a:lnTo>
                    <a:pt x="3793629" y="513080"/>
                  </a:lnTo>
                  <a:lnTo>
                    <a:pt x="3797135" y="509270"/>
                  </a:lnTo>
                  <a:lnTo>
                    <a:pt x="3807739" y="509270"/>
                  </a:lnTo>
                  <a:lnTo>
                    <a:pt x="3818559" y="506730"/>
                  </a:lnTo>
                  <a:lnTo>
                    <a:pt x="3826878" y="504190"/>
                  </a:lnTo>
                  <a:lnTo>
                    <a:pt x="3832720" y="500380"/>
                  </a:lnTo>
                  <a:lnTo>
                    <a:pt x="3834587" y="497840"/>
                  </a:lnTo>
                  <a:lnTo>
                    <a:pt x="3836454" y="495300"/>
                  </a:lnTo>
                  <a:lnTo>
                    <a:pt x="3838460" y="490220"/>
                  </a:lnTo>
                  <a:lnTo>
                    <a:pt x="3875278" y="488950"/>
                  </a:lnTo>
                  <a:lnTo>
                    <a:pt x="3894594" y="486410"/>
                  </a:lnTo>
                  <a:lnTo>
                    <a:pt x="3902214" y="482600"/>
                  </a:lnTo>
                  <a:lnTo>
                    <a:pt x="3903916" y="478790"/>
                  </a:lnTo>
                  <a:lnTo>
                    <a:pt x="3904373" y="477520"/>
                  </a:lnTo>
                  <a:lnTo>
                    <a:pt x="3904373" y="473710"/>
                  </a:lnTo>
                  <a:lnTo>
                    <a:pt x="3901859" y="471170"/>
                  </a:lnTo>
                  <a:lnTo>
                    <a:pt x="3882720" y="459740"/>
                  </a:lnTo>
                  <a:lnTo>
                    <a:pt x="3852608" y="452120"/>
                  </a:lnTo>
                  <a:lnTo>
                    <a:pt x="3824668" y="447040"/>
                  </a:lnTo>
                  <a:lnTo>
                    <a:pt x="3812044" y="444500"/>
                  </a:lnTo>
                  <a:lnTo>
                    <a:pt x="3797668" y="444500"/>
                  </a:lnTo>
                  <a:lnTo>
                    <a:pt x="3786022" y="443230"/>
                  </a:lnTo>
                  <a:lnTo>
                    <a:pt x="3765778" y="443230"/>
                  </a:lnTo>
                  <a:lnTo>
                    <a:pt x="3757726" y="441960"/>
                  </a:lnTo>
                  <a:lnTo>
                    <a:pt x="3755618" y="439420"/>
                  </a:lnTo>
                  <a:lnTo>
                    <a:pt x="3749281" y="431800"/>
                  </a:lnTo>
                  <a:lnTo>
                    <a:pt x="3748278" y="430530"/>
                  </a:lnTo>
                  <a:lnTo>
                    <a:pt x="3744214" y="425450"/>
                  </a:lnTo>
                  <a:lnTo>
                    <a:pt x="3728339" y="430530"/>
                  </a:lnTo>
                  <a:lnTo>
                    <a:pt x="3724821" y="422910"/>
                  </a:lnTo>
                  <a:lnTo>
                    <a:pt x="3720160" y="416560"/>
                  </a:lnTo>
                  <a:lnTo>
                    <a:pt x="3713746" y="415290"/>
                  </a:lnTo>
                  <a:lnTo>
                    <a:pt x="3711689" y="414020"/>
                  </a:lnTo>
                  <a:lnTo>
                    <a:pt x="3713378" y="414020"/>
                  </a:lnTo>
                  <a:lnTo>
                    <a:pt x="3715194" y="412750"/>
                  </a:lnTo>
                  <a:lnTo>
                    <a:pt x="3736505" y="410210"/>
                  </a:lnTo>
                  <a:lnTo>
                    <a:pt x="3718344" y="401320"/>
                  </a:lnTo>
                  <a:lnTo>
                    <a:pt x="3705923" y="396240"/>
                  </a:lnTo>
                  <a:lnTo>
                    <a:pt x="3709314" y="386080"/>
                  </a:lnTo>
                  <a:lnTo>
                    <a:pt x="3710787" y="378460"/>
                  </a:lnTo>
                  <a:lnTo>
                    <a:pt x="3711181" y="370840"/>
                  </a:lnTo>
                  <a:lnTo>
                    <a:pt x="3710495" y="363220"/>
                  </a:lnTo>
                  <a:lnTo>
                    <a:pt x="3710749" y="363220"/>
                  </a:lnTo>
                  <a:lnTo>
                    <a:pt x="3721684" y="359410"/>
                  </a:lnTo>
                  <a:lnTo>
                    <a:pt x="3719334" y="349250"/>
                  </a:lnTo>
                  <a:lnTo>
                    <a:pt x="3707231" y="344170"/>
                  </a:lnTo>
                  <a:lnTo>
                    <a:pt x="3706330" y="344170"/>
                  </a:lnTo>
                  <a:lnTo>
                    <a:pt x="3705961" y="342900"/>
                  </a:lnTo>
                  <a:lnTo>
                    <a:pt x="3754564" y="339090"/>
                  </a:lnTo>
                  <a:lnTo>
                    <a:pt x="3769474" y="322580"/>
                  </a:lnTo>
                  <a:lnTo>
                    <a:pt x="3778758" y="320040"/>
                  </a:lnTo>
                  <a:lnTo>
                    <a:pt x="3807053" y="287020"/>
                  </a:lnTo>
                  <a:lnTo>
                    <a:pt x="3804399" y="275590"/>
                  </a:lnTo>
                  <a:lnTo>
                    <a:pt x="3803573" y="274320"/>
                  </a:lnTo>
                  <a:lnTo>
                    <a:pt x="3797808" y="265430"/>
                  </a:lnTo>
                  <a:lnTo>
                    <a:pt x="3791064" y="262890"/>
                  </a:lnTo>
                  <a:lnTo>
                    <a:pt x="3783317" y="264160"/>
                  </a:lnTo>
                  <a:lnTo>
                    <a:pt x="3774605" y="267970"/>
                  </a:lnTo>
                  <a:lnTo>
                    <a:pt x="3764927" y="275590"/>
                  </a:lnTo>
                  <a:lnTo>
                    <a:pt x="3755440" y="274320"/>
                  </a:lnTo>
                  <a:lnTo>
                    <a:pt x="3726700" y="271780"/>
                  </a:lnTo>
                  <a:lnTo>
                    <a:pt x="3715664" y="270510"/>
                  </a:lnTo>
                  <a:lnTo>
                    <a:pt x="3715042" y="267970"/>
                  </a:lnTo>
                  <a:lnTo>
                    <a:pt x="3712730" y="264160"/>
                  </a:lnTo>
                  <a:lnTo>
                    <a:pt x="3703472" y="260350"/>
                  </a:lnTo>
                  <a:lnTo>
                    <a:pt x="3702545" y="257810"/>
                  </a:lnTo>
                  <a:lnTo>
                    <a:pt x="3704171" y="254000"/>
                  </a:lnTo>
                  <a:lnTo>
                    <a:pt x="3719334" y="245110"/>
                  </a:lnTo>
                  <a:lnTo>
                    <a:pt x="3716655" y="237490"/>
                  </a:lnTo>
                  <a:lnTo>
                    <a:pt x="3709505" y="228600"/>
                  </a:lnTo>
                  <a:lnTo>
                    <a:pt x="3710609" y="226060"/>
                  </a:lnTo>
                  <a:lnTo>
                    <a:pt x="3711854" y="219710"/>
                  </a:lnTo>
                  <a:lnTo>
                    <a:pt x="3708806" y="205740"/>
                  </a:lnTo>
                  <a:lnTo>
                    <a:pt x="3704539" y="200660"/>
                  </a:lnTo>
                  <a:lnTo>
                    <a:pt x="3702088" y="199390"/>
                  </a:lnTo>
                  <a:lnTo>
                    <a:pt x="3701732" y="198120"/>
                  </a:lnTo>
                  <a:lnTo>
                    <a:pt x="3701669" y="196850"/>
                  </a:lnTo>
                  <a:lnTo>
                    <a:pt x="3702291" y="195580"/>
                  </a:lnTo>
                  <a:lnTo>
                    <a:pt x="3703294" y="195580"/>
                  </a:lnTo>
                  <a:lnTo>
                    <a:pt x="3708362" y="194310"/>
                  </a:lnTo>
                  <a:lnTo>
                    <a:pt x="3708362" y="184150"/>
                  </a:lnTo>
                  <a:lnTo>
                    <a:pt x="3713962" y="182880"/>
                  </a:lnTo>
                  <a:lnTo>
                    <a:pt x="3720846" y="181610"/>
                  </a:lnTo>
                  <a:lnTo>
                    <a:pt x="3728567" y="179070"/>
                  </a:lnTo>
                  <a:lnTo>
                    <a:pt x="3736644" y="176530"/>
                  </a:lnTo>
                  <a:lnTo>
                    <a:pt x="3740785" y="173990"/>
                  </a:lnTo>
                  <a:lnTo>
                    <a:pt x="3741826" y="170180"/>
                  </a:lnTo>
                  <a:lnTo>
                    <a:pt x="3741978" y="167640"/>
                  </a:lnTo>
                  <a:lnTo>
                    <a:pt x="3740874" y="162560"/>
                  </a:lnTo>
                  <a:lnTo>
                    <a:pt x="3737178" y="156210"/>
                  </a:lnTo>
                  <a:lnTo>
                    <a:pt x="3731374" y="151130"/>
                  </a:lnTo>
                  <a:lnTo>
                    <a:pt x="3723970" y="144780"/>
                  </a:lnTo>
                  <a:lnTo>
                    <a:pt x="3715689" y="137160"/>
                  </a:lnTo>
                  <a:lnTo>
                    <a:pt x="3709238" y="130810"/>
                  </a:lnTo>
                  <a:lnTo>
                    <a:pt x="3704577" y="127000"/>
                  </a:lnTo>
                  <a:lnTo>
                    <a:pt x="3701389" y="123190"/>
                  </a:lnTo>
                  <a:lnTo>
                    <a:pt x="3709759" y="118110"/>
                  </a:lnTo>
                  <a:lnTo>
                    <a:pt x="3712908" y="114300"/>
                  </a:lnTo>
                  <a:lnTo>
                    <a:pt x="3710749" y="109220"/>
                  </a:lnTo>
                  <a:lnTo>
                    <a:pt x="3707053" y="100330"/>
                  </a:lnTo>
                  <a:lnTo>
                    <a:pt x="3703091" y="92710"/>
                  </a:lnTo>
                  <a:lnTo>
                    <a:pt x="3699903" y="87630"/>
                  </a:lnTo>
                  <a:lnTo>
                    <a:pt x="3698532" y="85090"/>
                  </a:lnTo>
                  <a:lnTo>
                    <a:pt x="3693083" y="54610"/>
                  </a:lnTo>
                  <a:lnTo>
                    <a:pt x="3693515" y="54610"/>
                  </a:lnTo>
                  <a:lnTo>
                    <a:pt x="3706330" y="52070"/>
                  </a:lnTo>
                  <a:lnTo>
                    <a:pt x="3707307" y="34290"/>
                  </a:lnTo>
                  <a:lnTo>
                    <a:pt x="3707371" y="33020"/>
                  </a:lnTo>
                  <a:lnTo>
                    <a:pt x="3704285" y="29210"/>
                  </a:lnTo>
                  <a:lnTo>
                    <a:pt x="3698671" y="24130"/>
                  </a:lnTo>
                  <a:lnTo>
                    <a:pt x="3695204" y="24130"/>
                  </a:lnTo>
                  <a:lnTo>
                    <a:pt x="3695204" y="39370"/>
                  </a:lnTo>
                  <a:lnTo>
                    <a:pt x="3695065" y="41910"/>
                  </a:lnTo>
                  <a:lnTo>
                    <a:pt x="3694519" y="41910"/>
                  </a:lnTo>
                  <a:lnTo>
                    <a:pt x="3682898" y="44043"/>
                  </a:lnTo>
                  <a:lnTo>
                    <a:pt x="3682898" y="36830"/>
                  </a:lnTo>
                  <a:lnTo>
                    <a:pt x="3686683" y="35560"/>
                  </a:lnTo>
                  <a:lnTo>
                    <a:pt x="3688994" y="35560"/>
                  </a:lnTo>
                  <a:lnTo>
                    <a:pt x="3692804" y="34290"/>
                  </a:lnTo>
                  <a:lnTo>
                    <a:pt x="3695179" y="36830"/>
                  </a:lnTo>
                  <a:lnTo>
                    <a:pt x="3695204" y="39370"/>
                  </a:lnTo>
                  <a:lnTo>
                    <a:pt x="3695204" y="24130"/>
                  </a:lnTo>
                  <a:lnTo>
                    <a:pt x="3691928" y="22860"/>
                  </a:lnTo>
                  <a:lnTo>
                    <a:pt x="3692156" y="20320"/>
                  </a:lnTo>
                  <a:lnTo>
                    <a:pt x="3692271" y="19050"/>
                  </a:lnTo>
                  <a:lnTo>
                    <a:pt x="3692347" y="16510"/>
                  </a:lnTo>
                  <a:lnTo>
                    <a:pt x="3692042" y="8890"/>
                  </a:lnTo>
                  <a:lnTo>
                    <a:pt x="3685806" y="1270"/>
                  </a:lnTo>
                  <a:lnTo>
                    <a:pt x="3682593" y="0"/>
                  </a:lnTo>
                  <a:lnTo>
                    <a:pt x="3680269" y="0"/>
                  </a:lnTo>
                  <a:lnTo>
                    <a:pt x="3680269" y="19050"/>
                  </a:lnTo>
                  <a:lnTo>
                    <a:pt x="3680244" y="20320"/>
                  </a:lnTo>
                  <a:lnTo>
                    <a:pt x="3680269" y="19050"/>
                  </a:lnTo>
                  <a:lnTo>
                    <a:pt x="3680269" y="0"/>
                  </a:lnTo>
                  <a:lnTo>
                    <a:pt x="3674732" y="0"/>
                  </a:lnTo>
                  <a:lnTo>
                    <a:pt x="3673208" y="3810"/>
                  </a:lnTo>
                  <a:lnTo>
                    <a:pt x="3667734" y="16510"/>
                  </a:lnTo>
                  <a:lnTo>
                    <a:pt x="3667506" y="20320"/>
                  </a:lnTo>
                  <a:lnTo>
                    <a:pt x="3669461" y="26670"/>
                  </a:lnTo>
                  <a:lnTo>
                    <a:pt x="3670071" y="27940"/>
                  </a:lnTo>
                  <a:lnTo>
                    <a:pt x="3670706" y="30480"/>
                  </a:lnTo>
                  <a:lnTo>
                    <a:pt x="3671011" y="34290"/>
                  </a:lnTo>
                  <a:lnTo>
                    <a:pt x="3671493" y="41910"/>
                  </a:lnTo>
                  <a:lnTo>
                    <a:pt x="3664039" y="50800"/>
                  </a:lnTo>
                  <a:lnTo>
                    <a:pt x="3660343" y="60960"/>
                  </a:lnTo>
                  <a:lnTo>
                    <a:pt x="3665397" y="67310"/>
                  </a:lnTo>
                  <a:lnTo>
                    <a:pt x="3667620" y="69850"/>
                  </a:lnTo>
                  <a:lnTo>
                    <a:pt x="3669893" y="74930"/>
                  </a:lnTo>
                  <a:lnTo>
                    <a:pt x="3671760" y="83820"/>
                  </a:lnTo>
                  <a:lnTo>
                    <a:pt x="3672763" y="95250"/>
                  </a:lnTo>
                  <a:lnTo>
                    <a:pt x="3673017" y="114300"/>
                  </a:lnTo>
                  <a:lnTo>
                    <a:pt x="3665817" y="118110"/>
                  </a:lnTo>
                  <a:lnTo>
                    <a:pt x="3662464" y="119380"/>
                  </a:lnTo>
                  <a:lnTo>
                    <a:pt x="3655593" y="124460"/>
                  </a:lnTo>
                  <a:lnTo>
                    <a:pt x="3656927" y="135890"/>
                  </a:lnTo>
                  <a:lnTo>
                    <a:pt x="3646144" y="142240"/>
                  </a:lnTo>
                  <a:lnTo>
                    <a:pt x="3636010" y="149860"/>
                  </a:lnTo>
                  <a:lnTo>
                    <a:pt x="3628974" y="158750"/>
                  </a:lnTo>
                  <a:lnTo>
                    <a:pt x="3627488" y="166370"/>
                  </a:lnTo>
                  <a:lnTo>
                    <a:pt x="3629660" y="175260"/>
                  </a:lnTo>
                  <a:lnTo>
                    <a:pt x="3661194" y="181610"/>
                  </a:lnTo>
                  <a:lnTo>
                    <a:pt x="3662235" y="184150"/>
                  </a:lnTo>
                  <a:lnTo>
                    <a:pt x="3662540" y="184150"/>
                  </a:lnTo>
                  <a:lnTo>
                    <a:pt x="3662578" y="187960"/>
                  </a:lnTo>
                  <a:lnTo>
                    <a:pt x="3662489" y="189230"/>
                  </a:lnTo>
                  <a:lnTo>
                    <a:pt x="3661448" y="195580"/>
                  </a:lnTo>
                  <a:lnTo>
                    <a:pt x="3668026" y="195580"/>
                  </a:lnTo>
                  <a:lnTo>
                    <a:pt x="3668445" y="196850"/>
                  </a:lnTo>
                  <a:lnTo>
                    <a:pt x="3668280" y="199390"/>
                  </a:lnTo>
                  <a:lnTo>
                    <a:pt x="3668026" y="199390"/>
                  </a:lnTo>
                  <a:lnTo>
                    <a:pt x="3657803" y="209550"/>
                  </a:lnTo>
                  <a:lnTo>
                    <a:pt x="3657384" y="220980"/>
                  </a:lnTo>
                  <a:lnTo>
                    <a:pt x="3658870" y="226060"/>
                  </a:lnTo>
                  <a:lnTo>
                    <a:pt x="3660165" y="229870"/>
                  </a:lnTo>
                  <a:lnTo>
                    <a:pt x="3647389" y="241300"/>
                  </a:lnTo>
                  <a:lnTo>
                    <a:pt x="3659441" y="248920"/>
                  </a:lnTo>
                  <a:lnTo>
                    <a:pt x="3665143" y="254000"/>
                  </a:lnTo>
                  <a:lnTo>
                    <a:pt x="3667683" y="256540"/>
                  </a:lnTo>
                  <a:lnTo>
                    <a:pt x="3661587" y="261620"/>
                  </a:lnTo>
                  <a:lnTo>
                    <a:pt x="3656698" y="267970"/>
                  </a:lnTo>
                  <a:lnTo>
                    <a:pt x="3654221" y="271780"/>
                  </a:lnTo>
                  <a:lnTo>
                    <a:pt x="3651897" y="271780"/>
                  </a:lnTo>
                  <a:lnTo>
                    <a:pt x="3647922" y="267970"/>
                  </a:lnTo>
                  <a:lnTo>
                    <a:pt x="3646589" y="266700"/>
                  </a:lnTo>
                  <a:lnTo>
                    <a:pt x="3638651" y="261620"/>
                  </a:lnTo>
                  <a:lnTo>
                    <a:pt x="3628707" y="257810"/>
                  </a:lnTo>
                  <a:lnTo>
                    <a:pt x="3617379" y="255270"/>
                  </a:lnTo>
                  <a:lnTo>
                    <a:pt x="3605225" y="257810"/>
                  </a:lnTo>
                  <a:lnTo>
                    <a:pt x="3596208" y="262890"/>
                  </a:lnTo>
                  <a:lnTo>
                    <a:pt x="3590010" y="269240"/>
                  </a:lnTo>
                  <a:lnTo>
                    <a:pt x="3586302" y="275590"/>
                  </a:lnTo>
                  <a:lnTo>
                    <a:pt x="3576637" y="276860"/>
                  </a:lnTo>
                  <a:lnTo>
                    <a:pt x="3567912" y="280670"/>
                  </a:lnTo>
                  <a:lnTo>
                    <a:pt x="3561499" y="284480"/>
                  </a:lnTo>
                  <a:lnTo>
                    <a:pt x="3558768" y="290830"/>
                  </a:lnTo>
                  <a:lnTo>
                    <a:pt x="3560165" y="297180"/>
                  </a:lnTo>
                  <a:lnTo>
                    <a:pt x="3564458" y="302260"/>
                  </a:lnTo>
                  <a:lnTo>
                    <a:pt x="3570643" y="306070"/>
                  </a:lnTo>
                  <a:lnTo>
                    <a:pt x="3577717" y="308610"/>
                  </a:lnTo>
                  <a:lnTo>
                    <a:pt x="3588893" y="313690"/>
                  </a:lnTo>
                  <a:lnTo>
                    <a:pt x="3592284" y="317500"/>
                  </a:lnTo>
                  <a:lnTo>
                    <a:pt x="3614280" y="337820"/>
                  </a:lnTo>
                  <a:lnTo>
                    <a:pt x="3631222" y="339090"/>
                  </a:lnTo>
                  <a:lnTo>
                    <a:pt x="3659886" y="341630"/>
                  </a:lnTo>
                  <a:lnTo>
                    <a:pt x="3659784" y="342900"/>
                  </a:lnTo>
                  <a:lnTo>
                    <a:pt x="3658755" y="342900"/>
                  </a:lnTo>
                  <a:lnTo>
                    <a:pt x="3657460" y="344170"/>
                  </a:lnTo>
                  <a:lnTo>
                    <a:pt x="3647211" y="347980"/>
                  </a:lnTo>
                  <a:lnTo>
                    <a:pt x="3646284" y="351790"/>
                  </a:lnTo>
                  <a:lnTo>
                    <a:pt x="3645725" y="354330"/>
                  </a:lnTo>
                  <a:lnTo>
                    <a:pt x="3649078" y="359410"/>
                  </a:lnTo>
                  <a:lnTo>
                    <a:pt x="3651961" y="359410"/>
                  </a:lnTo>
                  <a:lnTo>
                    <a:pt x="3655593" y="360680"/>
                  </a:lnTo>
                  <a:lnTo>
                    <a:pt x="3654806" y="367030"/>
                  </a:lnTo>
                  <a:lnTo>
                    <a:pt x="3656787" y="389890"/>
                  </a:lnTo>
                  <a:lnTo>
                    <a:pt x="3656787" y="393700"/>
                  </a:lnTo>
                  <a:lnTo>
                    <a:pt x="3656469" y="394970"/>
                  </a:lnTo>
                  <a:lnTo>
                    <a:pt x="3651199" y="398780"/>
                  </a:lnTo>
                  <a:lnTo>
                    <a:pt x="3624326" y="407670"/>
                  </a:lnTo>
                  <a:lnTo>
                    <a:pt x="3647973" y="411480"/>
                  </a:lnTo>
                  <a:lnTo>
                    <a:pt x="3649726" y="412750"/>
                  </a:lnTo>
                  <a:lnTo>
                    <a:pt x="3649954" y="412750"/>
                  </a:lnTo>
                  <a:lnTo>
                    <a:pt x="3648265" y="414020"/>
                  </a:lnTo>
                  <a:lnTo>
                    <a:pt x="3636543" y="416560"/>
                  </a:lnTo>
                  <a:lnTo>
                    <a:pt x="3631412" y="425450"/>
                  </a:lnTo>
                  <a:lnTo>
                    <a:pt x="3629202" y="431800"/>
                  </a:lnTo>
                  <a:lnTo>
                    <a:pt x="3548278" y="436880"/>
                  </a:lnTo>
                  <a:lnTo>
                    <a:pt x="3494189" y="440690"/>
                  </a:lnTo>
                  <a:lnTo>
                    <a:pt x="3459975" y="466090"/>
                  </a:lnTo>
                  <a:lnTo>
                    <a:pt x="3463023" y="471170"/>
                  </a:lnTo>
                  <a:lnTo>
                    <a:pt x="3467443" y="474980"/>
                  </a:lnTo>
                  <a:lnTo>
                    <a:pt x="3471329" y="476250"/>
                  </a:lnTo>
                  <a:lnTo>
                    <a:pt x="3472802" y="476250"/>
                  </a:lnTo>
                  <a:lnTo>
                    <a:pt x="3483279" y="480060"/>
                  </a:lnTo>
                  <a:lnTo>
                    <a:pt x="3510496" y="482600"/>
                  </a:lnTo>
                  <a:lnTo>
                    <a:pt x="3520414" y="482600"/>
                  </a:lnTo>
                  <a:lnTo>
                    <a:pt x="3537839" y="502920"/>
                  </a:lnTo>
                  <a:lnTo>
                    <a:pt x="3563543" y="502920"/>
                  </a:lnTo>
                  <a:lnTo>
                    <a:pt x="3564813" y="506730"/>
                  </a:lnTo>
                  <a:lnTo>
                    <a:pt x="3568230" y="513080"/>
                  </a:lnTo>
                  <a:lnTo>
                    <a:pt x="3575774" y="516890"/>
                  </a:lnTo>
                  <a:lnTo>
                    <a:pt x="3582898" y="519430"/>
                  </a:lnTo>
                  <a:lnTo>
                    <a:pt x="3590734" y="520700"/>
                  </a:lnTo>
                  <a:lnTo>
                    <a:pt x="3605263" y="520700"/>
                  </a:lnTo>
                  <a:lnTo>
                    <a:pt x="3604958" y="525780"/>
                  </a:lnTo>
                  <a:lnTo>
                    <a:pt x="3618369" y="525780"/>
                  </a:lnTo>
                  <a:lnTo>
                    <a:pt x="3628948" y="528320"/>
                  </a:lnTo>
                  <a:lnTo>
                    <a:pt x="3632593" y="528320"/>
                  </a:lnTo>
                  <a:lnTo>
                    <a:pt x="3635108" y="529590"/>
                  </a:lnTo>
                  <a:lnTo>
                    <a:pt x="3636010" y="532130"/>
                  </a:lnTo>
                  <a:lnTo>
                    <a:pt x="3636086" y="533400"/>
                  </a:lnTo>
                  <a:lnTo>
                    <a:pt x="3631692" y="534670"/>
                  </a:lnTo>
                  <a:lnTo>
                    <a:pt x="3623564" y="538480"/>
                  </a:lnTo>
                  <a:lnTo>
                    <a:pt x="3620236" y="539750"/>
                  </a:lnTo>
                  <a:lnTo>
                    <a:pt x="3605403" y="548640"/>
                  </a:lnTo>
                  <a:lnTo>
                    <a:pt x="3604653" y="574040"/>
                  </a:lnTo>
                  <a:lnTo>
                    <a:pt x="3601910" y="577850"/>
                  </a:lnTo>
                  <a:lnTo>
                    <a:pt x="3596576" y="584200"/>
                  </a:lnTo>
                  <a:lnTo>
                    <a:pt x="3592817" y="590550"/>
                  </a:lnTo>
                  <a:lnTo>
                    <a:pt x="3590023" y="598170"/>
                  </a:lnTo>
                  <a:lnTo>
                    <a:pt x="3588474" y="601980"/>
                  </a:lnTo>
                  <a:lnTo>
                    <a:pt x="3559378" y="629920"/>
                  </a:lnTo>
                  <a:lnTo>
                    <a:pt x="3557574" y="645160"/>
                  </a:lnTo>
                  <a:lnTo>
                    <a:pt x="3557701" y="650240"/>
                  </a:lnTo>
                  <a:lnTo>
                    <a:pt x="3559365" y="659130"/>
                  </a:lnTo>
                  <a:lnTo>
                    <a:pt x="3561715" y="665480"/>
                  </a:lnTo>
                  <a:lnTo>
                    <a:pt x="3555454" y="666750"/>
                  </a:lnTo>
                  <a:lnTo>
                    <a:pt x="3549662" y="674370"/>
                  </a:lnTo>
                  <a:lnTo>
                    <a:pt x="3536835" y="676910"/>
                  </a:lnTo>
                  <a:lnTo>
                    <a:pt x="3535680" y="680720"/>
                  </a:lnTo>
                  <a:lnTo>
                    <a:pt x="3527958" y="680720"/>
                  </a:lnTo>
                  <a:lnTo>
                    <a:pt x="3517557" y="681990"/>
                  </a:lnTo>
                  <a:lnTo>
                    <a:pt x="3505149" y="683260"/>
                  </a:lnTo>
                  <a:lnTo>
                    <a:pt x="3469868" y="689610"/>
                  </a:lnTo>
                  <a:lnTo>
                    <a:pt x="3454755" y="694690"/>
                  </a:lnTo>
                  <a:lnTo>
                    <a:pt x="3445738" y="698500"/>
                  </a:lnTo>
                  <a:lnTo>
                    <a:pt x="3442500" y="701040"/>
                  </a:lnTo>
                  <a:lnTo>
                    <a:pt x="3439731" y="702310"/>
                  </a:lnTo>
                  <a:lnTo>
                    <a:pt x="3441344" y="726440"/>
                  </a:lnTo>
                  <a:lnTo>
                    <a:pt x="3445662" y="731520"/>
                  </a:lnTo>
                  <a:lnTo>
                    <a:pt x="3446513" y="797560"/>
                  </a:lnTo>
                  <a:lnTo>
                    <a:pt x="2973197" y="793750"/>
                  </a:lnTo>
                  <a:lnTo>
                    <a:pt x="2970530" y="796290"/>
                  </a:lnTo>
                  <a:lnTo>
                    <a:pt x="2970504" y="803910"/>
                  </a:lnTo>
                  <a:lnTo>
                    <a:pt x="2973133" y="806450"/>
                  </a:lnTo>
                  <a:lnTo>
                    <a:pt x="3458476" y="808990"/>
                  </a:lnTo>
                  <a:lnTo>
                    <a:pt x="3458337" y="797560"/>
                  </a:lnTo>
                  <a:lnTo>
                    <a:pt x="3457435" y="727710"/>
                  </a:lnTo>
                  <a:lnTo>
                    <a:pt x="3452888" y="722630"/>
                  </a:lnTo>
                  <a:lnTo>
                    <a:pt x="3451987" y="708660"/>
                  </a:lnTo>
                  <a:lnTo>
                    <a:pt x="3493478" y="697230"/>
                  </a:lnTo>
                  <a:lnTo>
                    <a:pt x="3525685" y="693420"/>
                  </a:lnTo>
                  <a:lnTo>
                    <a:pt x="3544709" y="693420"/>
                  </a:lnTo>
                  <a:lnTo>
                    <a:pt x="3546386" y="687070"/>
                  </a:lnTo>
                  <a:lnTo>
                    <a:pt x="3556317" y="685800"/>
                  </a:lnTo>
                  <a:lnTo>
                    <a:pt x="3561829" y="678180"/>
                  </a:lnTo>
                  <a:lnTo>
                    <a:pt x="3580803" y="675640"/>
                  </a:lnTo>
                  <a:lnTo>
                    <a:pt x="3575710" y="668020"/>
                  </a:lnTo>
                  <a:lnTo>
                    <a:pt x="3574148" y="664210"/>
                  </a:lnTo>
                  <a:lnTo>
                    <a:pt x="3571189" y="656590"/>
                  </a:lnTo>
                  <a:lnTo>
                    <a:pt x="3569233" y="646430"/>
                  </a:lnTo>
                  <a:lnTo>
                    <a:pt x="3570694" y="633730"/>
                  </a:lnTo>
                  <a:lnTo>
                    <a:pt x="3576358" y="623570"/>
                  </a:lnTo>
                  <a:lnTo>
                    <a:pt x="3584283" y="617220"/>
                  </a:lnTo>
                  <a:lnTo>
                    <a:pt x="3591369" y="613410"/>
                  </a:lnTo>
                  <a:lnTo>
                    <a:pt x="3594519" y="613410"/>
                  </a:lnTo>
                  <a:lnTo>
                    <a:pt x="3597656" y="612140"/>
                  </a:lnTo>
                  <a:lnTo>
                    <a:pt x="3598684" y="609600"/>
                  </a:lnTo>
                  <a:lnTo>
                    <a:pt x="3600348" y="604520"/>
                  </a:lnTo>
                  <a:lnTo>
                    <a:pt x="3603485" y="595630"/>
                  </a:lnTo>
                  <a:lnTo>
                    <a:pt x="3606203" y="590550"/>
                  </a:lnTo>
                  <a:lnTo>
                    <a:pt x="3611537" y="584200"/>
                  </a:lnTo>
                  <a:lnTo>
                    <a:pt x="3616337" y="579120"/>
                  </a:lnTo>
                  <a:lnTo>
                    <a:pt x="3617036" y="554990"/>
                  </a:lnTo>
                  <a:lnTo>
                    <a:pt x="3626358" y="549910"/>
                  </a:lnTo>
                  <a:lnTo>
                    <a:pt x="3629037" y="548640"/>
                  </a:lnTo>
                  <a:lnTo>
                    <a:pt x="3638105" y="544830"/>
                  </a:lnTo>
                  <a:lnTo>
                    <a:pt x="3645268" y="542290"/>
                  </a:lnTo>
                  <a:lnTo>
                    <a:pt x="3646627" y="539750"/>
                  </a:lnTo>
                  <a:lnTo>
                    <a:pt x="3649522" y="533400"/>
                  </a:lnTo>
                  <a:lnTo>
                    <a:pt x="3644366" y="521970"/>
                  </a:lnTo>
                  <a:lnTo>
                    <a:pt x="3639388" y="518160"/>
                  </a:lnTo>
                  <a:lnTo>
                    <a:pt x="3631387" y="516890"/>
                  </a:lnTo>
                  <a:lnTo>
                    <a:pt x="3625672" y="515620"/>
                  </a:lnTo>
                  <a:lnTo>
                    <a:pt x="3620935" y="514350"/>
                  </a:lnTo>
                  <a:lnTo>
                    <a:pt x="3617468" y="514350"/>
                  </a:lnTo>
                  <a:lnTo>
                    <a:pt x="3617811" y="509270"/>
                  </a:lnTo>
                  <a:lnTo>
                    <a:pt x="3617887" y="508000"/>
                  </a:lnTo>
                  <a:lnTo>
                    <a:pt x="3610775" y="508000"/>
                  </a:lnTo>
                  <a:lnTo>
                    <a:pt x="3604958" y="509270"/>
                  </a:lnTo>
                  <a:lnTo>
                    <a:pt x="3596944" y="509270"/>
                  </a:lnTo>
                  <a:lnTo>
                    <a:pt x="3588461" y="508000"/>
                  </a:lnTo>
                  <a:lnTo>
                    <a:pt x="3581273" y="505460"/>
                  </a:lnTo>
                  <a:lnTo>
                    <a:pt x="3574364" y="502920"/>
                  </a:lnTo>
                  <a:lnTo>
                    <a:pt x="3574732" y="497840"/>
                  </a:lnTo>
                  <a:lnTo>
                    <a:pt x="3576142" y="490220"/>
                  </a:lnTo>
                  <a:lnTo>
                    <a:pt x="3543249" y="490220"/>
                  </a:lnTo>
                  <a:lnTo>
                    <a:pt x="3525863" y="471170"/>
                  </a:lnTo>
                  <a:lnTo>
                    <a:pt x="3523183" y="471170"/>
                  </a:lnTo>
                  <a:lnTo>
                    <a:pt x="3511219" y="469900"/>
                  </a:lnTo>
                  <a:lnTo>
                    <a:pt x="3497872" y="469900"/>
                  </a:lnTo>
                  <a:lnTo>
                    <a:pt x="3485781" y="467360"/>
                  </a:lnTo>
                  <a:lnTo>
                    <a:pt x="3477590" y="466090"/>
                  </a:lnTo>
                  <a:lnTo>
                    <a:pt x="3475532" y="464820"/>
                  </a:lnTo>
                  <a:lnTo>
                    <a:pt x="3471214" y="463550"/>
                  </a:lnTo>
                  <a:lnTo>
                    <a:pt x="3470846" y="463550"/>
                  </a:lnTo>
                  <a:lnTo>
                    <a:pt x="3471608" y="459740"/>
                  </a:lnTo>
                  <a:lnTo>
                    <a:pt x="3479774" y="455930"/>
                  </a:lnTo>
                  <a:lnTo>
                    <a:pt x="3497262" y="452120"/>
                  </a:lnTo>
                  <a:lnTo>
                    <a:pt x="3521202" y="449580"/>
                  </a:lnTo>
                  <a:lnTo>
                    <a:pt x="3548723" y="448310"/>
                  </a:lnTo>
                  <a:lnTo>
                    <a:pt x="3638207" y="443230"/>
                  </a:lnTo>
                  <a:lnTo>
                    <a:pt x="3640290" y="434340"/>
                  </a:lnTo>
                  <a:lnTo>
                    <a:pt x="3643884" y="426720"/>
                  </a:lnTo>
                  <a:lnTo>
                    <a:pt x="3648621" y="425450"/>
                  </a:lnTo>
                  <a:lnTo>
                    <a:pt x="3658476" y="424180"/>
                  </a:lnTo>
                  <a:lnTo>
                    <a:pt x="3669004" y="420370"/>
                  </a:lnTo>
                  <a:lnTo>
                    <a:pt x="3668915" y="407670"/>
                  </a:lnTo>
                  <a:lnTo>
                    <a:pt x="3662451" y="403860"/>
                  </a:lnTo>
                  <a:lnTo>
                    <a:pt x="3665893" y="401320"/>
                  </a:lnTo>
                  <a:lnTo>
                    <a:pt x="3668611" y="397510"/>
                  </a:lnTo>
                  <a:lnTo>
                    <a:pt x="3668611" y="389890"/>
                  </a:lnTo>
                  <a:lnTo>
                    <a:pt x="3666693" y="367030"/>
                  </a:lnTo>
                  <a:lnTo>
                    <a:pt x="3667341" y="360680"/>
                  </a:lnTo>
                  <a:lnTo>
                    <a:pt x="3667683" y="359410"/>
                  </a:lnTo>
                  <a:lnTo>
                    <a:pt x="3668636" y="354330"/>
                  </a:lnTo>
                  <a:lnTo>
                    <a:pt x="3667112" y="351790"/>
                  </a:lnTo>
                  <a:lnTo>
                    <a:pt x="3668839" y="350520"/>
                  </a:lnTo>
                  <a:lnTo>
                    <a:pt x="3669906" y="349250"/>
                  </a:lnTo>
                  <a:lnTo>
                    <a:pt x="3671430" y="344170"/>
                  </a:lnTo>
                  <a:lnTo>
                    <a:pt x="3673665" y="339090"/>
                  </a:lnTo>
                  <a:lnTo>
                    <a:pt x="3677640" y="331470"/>
                  </a:lnTo>
                  <a:lnTo>
                    <a:pt x="3668776" y="330200"/>
                  </a:lnTo>
                  <a:lnTo>
                    <a:pt x="3655491" y="330200"/>
                  </a:lnTo>
                  <a:lnTo>
                    <a:pt x="3641001" y="327660"/>
                  </a:lnTo>
                  <a:lnTo>
                    <a:pt x="3628059" y="326390"/>
                  </a:lnTo>
                  <a:lnTo>
                    <a:pt x="3619462" y="326390"/>
                  </a:lnTo>
                  <a:lnTo>
                    <a:pt x="3600323" y="308610"/>
                  </a:lnTo>
                  <a:lnTo>
                    <a:pt x="3595446" y="303530"/>
                  </a:lnTo>
                  <a:lnTo>
                    <a:pt x="3571252" y="293370"/>
                  </a:lnTo>
                  <a:lnTo>
                    <a:pt x="3570173" y="293370"/>
                  </a:lnTo>
                  <a:lnTo>
                    <a:pt x="3571849" y="290830"/>
                  </a:lnTo>
                  <a:lnTo>
                    <a:pt x="3581781" y="288290"/>
                  </a:lnTo>
                  <a:lnTo>
                    <a:pt x="3594519" y="285750"/>
                  </a:lnTo>
                  <a:lnTo>
                    <a:pt x="3595763" y="283210"/>
                  </a:lnTo>
                  <a:lnTo>
                    <a:pt x="3596983" y="280670"/>
                  </a:lnTo>
                  <a:lnTo>
                    <a:pt x="3600767" y="275590"/>
                  </a:lnTo>
                  <a:lnTo>
                    <a:pt x="3607574" y="270510"/>
                  </a:lnTo>
                  <a:lnTo>
                    <a:pt x="3617798" y="267970"/>
                  </a:lnTo>
                  <a:lnTo>
                    <a:pt x="3618446" y="267970"/>
                  </a:lnTo>
                  <a:lnTo>
                    <a:pt x="3628326" y="269240"/>
                  </a:lnTo>
                  <a:lnTo>
                    <a:pt x="3636861" y="274320"/>
                  </a:lnTo>
                  <a:lnTo>
                    <a:pt x="3642893" y="279400"/>
                  </a:lnTo>
                  <a:lnTo>
                    <a:pt x="3645217" y="281940"/>
                  </a:lnTo>
                  <a:lnTo>
                    <a:pt x="3647097" y="283210"/>
                  </a:lnTo>
                  <a:lnTo>
                    <a:pt x="3660686" y="283210"/>
                  </a:lnTo>
                  <a:lnTo>
                    <a:pt x="3668103" y="271780"/>
                  </a:lnTo>
                  <a:lnTo>
                    <a:pt x="3668915" y="270510"/>
                  </a:lnTo>
                  <a:lnTo>
                    <a:pt x="3679418" y="262890"/>
                  </a:lnTo>
                  <a:lnTo>
                    <a:pt x="3680701" y="260350"/>
                  </a:lnTo>
                  <a:lnTo>
                    <a:pt x="3680549" y="252730"/>
                  </a:lnTo>
                  <a:lnTo>
                    <a:pt x="3675786" y="246380"/>
                  </a:lnTo>
                  <a:lnTo>
                    <a:pt x="3666490" y="240030"/>
                  </a:lnTo>
                  <a:lnTo>
                    <a:pt x="3673779" y="233680"/>
                  </a:lnTo>
                  <a:lnTo>
                    <a:pt x="3670808" y="224790"/>
                  </a:lnTo>
                  <a:lnTo>
                    <a:pt x="3669309" y="219710"/>
                  </a:lnTo>
                  <a:lnTo>
                    <a:pt x="3669423" y="214630"/>
                  </a:lnTo>
                  <a:lnTo>
                    <a:pt x="3671176" y="213360"/>
                  </a:lnTo>
                  <a:lnTo>
                    <a:pt x="3679507" y="204470"/>
                  </a:lnTo>
                  <a:lnTo>
                    <a:pt x="3680523" y="195580"/>
                  </a:lnTo>
                  <a:lnTo>
                    <a:pt x="3679418" y="190500"/>
                  </a:lnTo>
                  <a:lnTo>
                    <a:pt x="3675926" y="186690"/>
                  </a:lnTo>
                  <a:lnTo>
                    <a:pt x="3675138" y="186690"/>
                  </a:lnTo>
                  <a:lnTo>
                    <a:pt x="3674376" y="185420"/>
                  </a:lnTo>
                  <a:lnTo>
                    <a:pt x="3640010" y="165100"/>
                  </a:lnTo>
                  <a:lnTo>
                    <a:pt x="3638994" y="163830"/>
                  </a:lnTo>
                  <a:lnTo>
                    <a:pt x="3641661" y="161290"/>
                  </a:lnTo>
                  <a:lnTo>
                    <a:pt x="3647795" y="156210"/>
                  </a:lnTo>
                  <a:lnTo>
                    <a:pt x="3656292" y="149860"/>
                  </a:lnTo>
                  <a:lnTo>
                    <a:pt x="3666071" y="144780"/>
                  </a:lnTo>
                  <a:lnTo>
                    <a:pt x="3670046" y="142240"/>
                  </a:lnTo>
                  <a:lnTo>
                    <a:pt x="3669233" y="138430"/>
                  </a:lnTo>
                  <a:lnTo>
                    <a:pt x="3668661" y="135890"/>
                  </a:lnTo>
                  <a:lnTo>
                    <a:pt x="3668407" y="132080"/>
                  </a:lnTo>
                  <a:lnTo>
                    <a:pt x="3668560" y="129540"/>
                  </a:lnTo>
                  <a:lnTo>
                    <a:pt x="3669969" y="129540"/>
                  </a:lnTo>
                  <a:lnTo>
                    <a:pt x="3670668" y="128270"/>
                  </a:lnTo>
                  <a:lnTo>
                    <a:pt x="3676967" y="124460"/>
                  </a:lnTo>
                  <a:lnTo>
                    <a:pt x="3681361" y="119380"/>
                  </a:lnTo>
                  <a:lnTo>
                    <a:pt x="3683901" y="109220"/>
                  </a:lnTo>
                  <a:lnTo>
                    <a:pt x="3684587" y="95250"/>
                  </a:lnTo>
                  <a:lnTo>
                    <a:pt x="3683266" y="80010"/>
                  </a:lnTo>
                  <a:lnTo>
                    <a:pt x="3680739" y="71120"/>
                  </a:lnTo>
                  <a:lnTo>
                    <a:pt x="3677704" y="64770"/>
                  </a:lnTo>
                  <a:lnTo>
                    <a:pt x="3674846" y="59690"/>
                  </a:lnTo>
                  <a:lnTo>
                    <a:pt x="3673754" y="58420"/>
                  </a:lnTo>
                  <a:lnTo>
                    <a:pt x="3673919" y="57150"/>
                  </a:lnTo>
                  <a:lnTo>
                    <a:pt x="3674364" y="57150"/>
                  </a:lnTo>
                  <a:lnTo>
                    <a:pt x="3676383" y="54610"/>
                  </a:lnTo>
                  <a:lnTo>
                    <a:pt x="3679190" y="50800"/>
                  </a:lnTo>
                  <a:lnTo>
                    <a:pt x="3680930" y="49022"/>
                  </a:lnTo>
                  <a:lnTo>
                    <a:pt x="3687724" y="88900"/>
                  </a:lnTo>
                  <a:lnTo>
                    <a:pt x="3694607" y="101600"/>
                  </a:lnTo>
                  <a:lnTo>
                    <a:pt x="3698875" y="110490"/>
                  </a:lnTo>
                  <a:lnTo>
                    <a:pt x="3696893" y="113030"/>
                  </a:lnTo>
                  <a:lnTo>
                    <a:pt x="3692855" y="114300"/>
                  </a:lnTo>
                  <a:lnTo>
                    <a:pt x="3681539" y="119380"/>
                  </a:lnTo>
                  <a:lnTo>
                    <a:pt x="3687076" y="125730"/>
                  </a:lnTo>
                  <a:lnTo>
                    <a:pt x="3688321" y="127000"/>
                  </a:lnTo>
                  <a:lnTo>
                    <a:pt x="3691940" y="130810"/>
                  </a:lnTo>
                  <a:lnTo>
                    <a:pt x="3698290" y="137160"/>
                  </a:lnTo>
                  <a:lnTo>
                    <a:pt x="3707739" y="146050"/>
                  </a:lnTo>
                  <a:lnTo>
                    <a:pt x="3710609" y="148590"/>
                  </a:lnTo>
                  <a:lnTo>
                    <a:pt x="3728199" y="163830"/>
                  </a:lnTo>
                  <a:lnTo>
                    <a:pt x="3729863" y="166370"/>
                  </a:lnTo>
                  <a:lnTo>
                    <a:pt x="3719995" y="168910"/>
                  </a:lnTo>
                  <a:lnTo>
                    <a:pt x="3711041" y="171450"/>
                  </a:lnTo>
                  <a:lnTo>
                    <a:pt x="3704501" y="172720"/>
                  </a:lnTo>
                  <a:lnTo>
                    <a:pt x="3696551" y="172720"/>
                  </a:lnTo>
                  <a:lnTo>
                    <a:pt x="3696551" y="185420"/>
                  </a:lnTo>
                  <a:lnTo>
                    <a:pt x="3694912" y="186690"/>
                  </a:lnTo>
                  <a:lnTo>
                    <a:pt x="3693147" y="187960"/>
                  </a:lnTo>
                  <a:lnTo>
                    <a:pt x="3690404" y="193040"/>
                  </a:lnTo>
                  <a:lnTo>
                    <a:pt x="3689045" y="196850"/>
                  </a:lnTo>
                  <a:lnTo>
                    <a:pt x="3691420" y="204470"/>
                  </a:lnTo>
                  <a:lnTo>
                    <a:pt x="3697973" y="210820"/>
                  </a:lnTo>
                  <a:lnTo>
                    <a:pt x="3699865" y="219710"/>
                  </a:lnTo>
                  <a:lnTo>
                    <a:pt x="3698443" y="226060"/>
                  </a:lnTo>
                  <a:lnTo>
                    <a:pt x="3697351" y="228600"/>
                  </a:lnTo>
                  <a:lnTo>
                    <a:pt x="3696017" y="231140"/>
                  </a:lnTo>
                  <a:lnTo>
                    <a:pt x="3700119" y="236220"/>
                  </a:lnTo>
                  <a:lnTo>
                    <a:pt x="3702139" y="238760"/>
                  </a:lnTo>
                  <a:lnTo>
                    <a:pt x="3703726" y="241300"/>
                  </a:lnTo>
                  <a:lnTo>
                    <a:pt x="3696195" y="246380"/>
                  </a:lnTo>
                  <a:lnTo>
                    <a:pt x="3690061" y="251460"/>
                  </a:lnTo>
                  <a:lnTo>
                    <a:pt x="3691394" y="267970"/>
                  </a:lnTo>
                  <a:lnTo>
                    <a:pt x="3700653" y="271780"/>
                  </a:lnTo>
                  <a:lnTo>
                    <a:pt x="3704031" y="273050"/>
                  </a:lnTo>
                  <a:lnTo>
                    <a:pt x="3703701" y="279400"/>
                  </a:lnTo>
                  <a:lnTo>
                    <a:pt x="3710495" y="283210"/>
                  </a:lnTo>
                  <a:lnTo>
                    <a:pt x="3714318" y="283210"/>
                  </a:lnTo>
                  <a:lnTo>
                    <a:pt x="3745915" y="285750"/>
                  </a:lnTo>
                  <a:lnTo>
                    <a:pt x="3766553" y="288290"/>
                  </a:lnTo>
                  <a:lnTo>
                    <a:pt x="3769322" y="288290"/>
                  </a:lnTo>
                  <a:lnTo>
                    <a:pt x="3781641" y="275590"/>
                  </a:lnTo>
                  <a:lnTo>
                    <a:pt x="3787876" y="274320"/>
                  </a:lnTo>
                  <a:lnTo>
                    <a:pt x="3790442" y="275590"/>
                  </a:lnTo>
                  <a:lnTo>
                    <a:pt x="3793604" y="280670"/>
                  </a:lnTo>
                  <a:lnTo>
                    <a:pt x="3795179" y="287020"/>
                  </a:lnTo>
                  <a:lnTo>
                    <a:pt x="3795522" y="294640"/>
                  </a:lnTo>
                  <a:lnTo>
                    <a:pt x="3794937" y="299720"/>
                  </a:lnTo>
                  <a:lnTo>
                    <a:pt x="3791470" y="302260"/>
                  </a:lnTo>
                  <a:lnTo>
                    <a:pt x="3784523" y="306070"/>
                  </a:lnTo>
                  <a:lnTo>
                    <a:pt x="3775303" y="308610"/>
                  </a:lnTo>
                  <a:lnTo>
                    <a:pt x="3765004" y="312420"/>
                  </a:lnTo>
                  <a:lnTo>
                    <a:pt x="3763289" y="312420"/>
                  </a:lnTo>
                  <a:lnTo>
                    <a:pt x="3749065" y="327660"/>
                  </a:lnTo>
                  <a:lnTo>
                    <a:pt x="3687305" y="332740"/>
                  </a:lnTo>
                  <a:lnTo>
                    <a:pt x="3692067" y="340360"/>
                  </a:lnTo>
                  <a:lnTo>
                    <a:pt x="3693934" y="344170"/>
                  </a:lnTo>
                  <a:lnTo>
                    <a:pt x="3696474" y="351790"/>
                  </a:lnTo>
                  <a:lnTo>
                    <a:pt x="3698278" y="353060"/>
                  </a:lnTo>
                  <a:lnTo>
                    <a:pt x="3700818" y="354330"/>
                  </a:lnTo>
                  <a:lnTo>
                    <a:pt x="3699040" y="355600"/>
                  </a:lnTo>
                  <a:lnTo>
                    <a:pt x="3697909" y="358140"/>
                  </a:lnTo>
                  <a:lnTo>
                    <a:pt x="3698303" y="360680"/>
                  </a:lnTo>
                  <a:lnTo>
                    <a:pt x="3699230" y="367030"/>
                  </a:lnTo>
                  <a:lnTo>
                    <a:pt x="3699345" y="370840"/>
                  </a:lnTo>
                  <a:lnTo>
                    <a:pt x="3699218" y="375920"/>
                  </a:lnTo>
                  <a:lnTo>
                    <a:pt x="3697884" y="382270"/>
                  </a:lnTo>
                  <a:lnTo>
                    <a:pt x="3694912" y="392430"/>
                  </a:lnTo>
                  <a:lnTo>
                    <a:pt x="3698062" y="398780"/>
                  </a:lnTo>
                  <a:lnTo>
                    <a:pt x="3702761" y="405130"/>
                  </a:lnTo>
                  <a:lnTo>
                    <a:pt x="3694887" y="407670"/>
                  </a:lnTo>
                  <a:lnTo>
                    <a:pt x="3694265" y="420370"/>
                  </a:lnTo>
                  <a:lnTo>
                    <a:pt x="3702735" y="424180"/>
                  </a:lnTo>
                  <a:lnTo>
                    <a:pt x="3711511" y="426720"/>
                  </a:lnTo>
                  <a:lnTo>
                    <a:pt x="3713213" y="427990"/>
                  </a:lnTo>
                  <a:lnTo>
                    <a:pt x="3717163" y="433070"/>
                  </a:lnTo>
                  <a:lnTo>
                    <a:pt x="3721938" y="444500"/>
                  </a:lnTo>
                  <a:lnTo>
                    <a:pt x="3739769" y="439420"/>
                  </a:lnTo>
                  <a:lnTo>
                    <a:pt x="3743922" y="443230"/>
                  </a:lnTo>
                  <a:lnTo>
                    <a:pt x="3749624" y="448310"/>
                  </a:lnTo>
                  <a:lnTo>
                    <a:pt x="3756634" y="452120"/>
                  </a:lnTo>
                  <a:lnTo>
                    <a:pt x="3764699" y="454660"/>
                  </a:lnTo>
                  <a:lnTo>
                    <a:pt x="3776510" y="454660"/>
                  </a:lnTo>
                  <a:lnTo>
                    <a:pt x="3785527" y="455930"/>
                  </a:lnTo>
                  <a:lnTo>
                    <a:pt x="3805656" y="455930"/>
                  </a:lnTo>
                  <a:lnTo>
                    <a:pt x="3810939" y="457200"/>
                  </a:lnTo>
                  <a:lnTo>
                    <a:pt x="3831971" y="459740"/>
                  </a:lnTo>
                  <a:lnTo>
                    <a:pt x="3856240" y="464820"/>
                  </a:lnTo>
                  <a:lnTo>
                    <a:pt x="3877881" y="469900"/>
                  </a:lnTo>
                  <a:lnTo>
                    <a:pt x="3891013" y="474980"/>
                  </a:lnTo>
                  <a:lnTo>
                    <a:pt x="3881247" y="477520"/>
                  </a:lnTo>
                  <a:lnTo>
                    <a:pt x="3867086" y="477520"/>
                  </a:lnTo>
                  <a:lnTo>
                    <a:pt x="3850436" y="478790"/>
                  </a:lnTo>
                  <a:lnTo>
                    <a:pt x="3826599" y="478790"/>
                  </a:lnTo>
                  <a:lnTo>
                    <a:pt x="3827259" y="485140"/>
                  </a:lnTo>
                  <a:lnTo>
                    <a:pt x="3827983" y="492760"/>
                  </a:lnTo>
                  <a:lnTo>
                    <a:pt x="3800411" y="497840"/>
                  </a:lnTo>
                  <a:lnTo>
                    <a:pt x="3795331" y="497840"/>
                  </a:lnTo>
                  <a:lnTo>
                    <a:pt x="3790188" y="496570"/>
                  </a:lnTo>
                  <a:lnTo>
                    <a:pt x="3787813" y="501650"/>
                  </a:lnTo>
                  <a:lnTo>
                    <a:pt x="3783774" y="510540"/>
                  </a:lnTo>
                  <a:lnTo>
                    <a:pt x="3753891" y="510540"/>
                  </a:lnTo>
                  <a:lnTo>
                    <a:pt x="3749675" y="513080"/>
                  </a:lnTo>
                  <a:lnTo>
                    <a:pt x="3740226" y="515620"/>
                  </a:lnTo>
                  <a:lnTo>
                    <a:pt x="3736644" y="516890"/>
                  </a:lnTo>
                  <a:lnTo>
                    <a:pt x="3726586" y="516890"/>
                  </a:lnTo>
                  <a:lnTo>
                    <a:pt x="3720630" y="519430"/>
                  </a:lnTo>
                  <a:lnTo>
                    <a:pt x="3716883" y="523240"/>
                  </a:lnTo>
                  <a:lnTo>
                    <a:pt x="3712362" y="529590"/>
                  </a:lnTo>
                  <a:lnTo>
                    <a:pt x="3714318" y="537210"/>
                  </a:lnTo>
                  <a:lnTo>
                    <a:pt x="3714585" y="537210"/>
                  </a:lnTo>
                  <a:lnTo>
                    <a:pt x="3715385" y="539750"/>
                  </a:lnTo>
                  <a:lnTo>
                    <a:pt x="3717836" y="541020"/>
                  </a:lnTo>
                  <a:lnTo>
                    <a:pt x="3720566" y="542290"/>
                  </a:lnTo>
                  <a:lnTo>
                    <a:pt x="3726637" y="547370"/>
                  </a:lnTo>
                  <a:lnTo>
                    <a:pt x="3733215" y="553720"/>
                  </a:lnTo>
                  <a:lnTo>
                    <a:pt x="3737483" y="563880"/>
                  </a:lnTo>
                  <a:lnTo>
                    <a:pt x="3737546" y="565150"/>
                  </a:lnTo>
                  <a:lnTo>
                    <a:pt x="3735590" y="580390"/>
                  </a:lnTo>
                  <a:lnTo>
                    <a:pt x="3742448" y="590550"/>
                  </a:lnTo>
                  <a:lnTo>
                    <a:pt x="3770350" y="622300"/>
                  </a:lnTo>
                  <a:lnTo>
                    <a:pt x="3779482" y="646430"/>
                  </a:lnTo>
                  <a:lnTo>
                    <a:pt x="3775456" y="659130"/>
                  </a:lnTo>
                  <a:lnTo>
                    <a:pt x="3770998" y="669290"/>
                  </a:lnTo>
                  <a:lnTo>
                    <a:pt x="3785527" y="673100"/>
                  </a:lnTo>
                  <a:lnTo>
                    <a:pt x="3787559" y="681990"/>
                  </a:lnTo>
                  <a:lnTo>
                    <a:pt x="3798316" y="687070"/>
                  </a:lnTo>
                  <a:lnTo>
                    <a:pt x="3800513" y="702310"/>
                  </a:lnTo>
                  <a:lnTo>
                    <a:pt x="3805148" y="702310"/>
                  </a:lnTo>
                  <a:lnTo>
                    <a:pt x="3836924" y="706120"/>
                  </a:lnTo>
                  <a:lnTo>
                    <a:pt x="3888663" y="716280"/>
                  </a:lnTo>
                  <a:lnTo>
                    <a:pt x="3900411" y="730250"/>
                  </a:lnTo>
                  <a:lnTo>
                    <a:pt x="3897680" y="732790"/>
                  </a:lnTo>
                  <a:lnTo>
                    <a:pt x="3896093" y="734060"/>
                  </a:lnTo>
                  <a:lnTo>
                    <a:pt x="3893947" y="735330"/>
                  </a:lnTo>
                  <a:lnTo>
                    <a:pt x="3888727" y="735330"/>
                  </a:lnTo>
                  <a:lnTo>
                    <a:pt x="3889832" y="808990"/>
                  </a:lnTo>
                  <a:lnTo>
                    <a:pt x="3901465" y="797560"/>
                  </a:lnTo>
                  <a:lnTo>
                    <a:pt x="3900678" y="745490"/>
                  </a:lnTo>
                  <a:lnTo>
                    <a:pt x="3902481" y="744220"/>
                  </a:lnTo>
                  <a:lnTo>
                    <a:pt x="3904513" y="742950"/>
                  </a:lnTo>
                  <a:lnTo>
                    <a:pt x="3909707" y="737870"/>
                  </a:lnTo>
                  <a:lnTo>
                    <a:pt x="3913263" y="730250"/>
                  </a:lnTo>
                  <a:close/>
                </a:path>
                <a:path w="5575300" h="853440">
                  <a:moveTo>
                    <a:pt x="5574919" y="845502"/>
                  </a:moveTo>
                  <a:lnTo>
                    <a:pt x="5541403" y="821347"/>
                  </a:lnTo>
                  <a:lnTo>
                    <a:pt x="5522823" y="819416"/>
                  </a:lnTo>
                  <a:lnTo>
                    <a:pt x="5512651" y="822807"/>
                  </a:lnTo>
                  <a:lnTo>
                    <a:pt x="5494172" y="826630"/>
                  </a:lnTo>
                  <a:lnTo>
                    <a:pt x="5460720" y="840193"/>
                  </a:lnTo>
                  <a:lnTo>
                    <a:pt x="5459793" y="840816"/>
                  </a:lnTo>
                  <a:lnTo>
                    <a:pt x="5456707" y="838936"/>
                  </a:lnTo>
                  <a:lnTo>
                    <a:pt x="5452910" y="837692"/>
                  </a:lnTo>
                  <a:lnTo>
                    <a:pt x="5426557" y="837692"/>
                  </a:lnTo>
                  <a:lnTo>
                    <a:pt x="5452872" y="837679"/>
                  </a:lnTo>
                  <a:lnTo>
                    <a:pt x="5451894" y="837361"/>
                  </a:lnTo>
                  <a:lnTo>
                    <a:pt x="5432628" y="837349"/>
                  </a:lnTo>
                  <a:lnTo>
                    <a:pt x="5430850" y="835634"/>
                  </a:lnTo>
                  <a:lnTo>
                    <a:pt x="5427446" y="834821"/>
                  </a:lnTo>
                  <a:lnTo>
                    <a:pt x="5402669" y="830313"/>
                  </a:lnTo>
                  <a:lnTo>
                    <a:pt x="5378323" y="821613"/>
                  </a:lnTo>
                  <a:lnTo>
                    <a:pt x="5337403" y="796709"/>
                  </a:lnTo>
                  <a:lnTo>
                    <a:pt x="5337073" y="796531"/>
                  </a:lnTo>
                  <a:lnTo>
                    <a:pt x="5333263" y="794664"/>
                  </a:lnTo>
                  <a:lnTo>
                    <a:pt x="5329644" y="792962"/>
                  </a:lnTo>
                  <a:lnTo>
                    <a:pt x="5326138" y="791311"/>
                  </a:lnTo>
                  <a:lnTo>
                    <a:pt x="5317960" y="787806"/>
                  </a:lnTo>
                  <a:lnTo>
                    <a:pt x="5311000" y="785418"/>
                  </a:lnTo>
                  <a:lnTo>
                    <a:pt x="5303837" y="784555"/>
                  </a:lnTo>
                  <a:lnTo>
                    <a:pt x="5295468" y="784555"/>
                  </a:lnTo>
                  <a:lnTo>
                    <a:pt x="5289232" y="784910"/>
                  </a:lnTo>
                  <a:lnTo>
                    <a:pt x="5292509" y="687235"/>
                  </a:lnTo>
                  <a:lnTo>
                    <a:pt x="5338102" y="623874"/>
                  </a:lnTo>
                  <a:lnTo>
                    <a:pt x="5342102" y="618312"/>
                  </a:lnTo>
                  <a:lnTo>
                    <a:pt x="5324386" y="618147"/>
                  </a:lnTo>
                  <a:lnTo>
                    <a:pt x="5324386" y="627278"/>
                  </a:lnTo>
                  <a:lnTo>
                    <a:pt x="5283466" y="684149"/>
                  </a:lnTo>
                  <a:lnTo>
                    <a:pt x="5278526" y="832332"/>
                  </a:lnTo>
                  <a:lnTo>
                    <a:pt x="5203101" y="838746"/>
                  </a:lnTo>
                  <a:lnTo>
                    <a:pt x="5203101" y="745909"/>
                  </a:lnTo>
                  <a:lnTo>
                    <a:pt x="5203101" y="736777"/>
                  </a:lnTo>
                  <a:lnTo>
                    <a:pt x="5149062" y="736777"/>
                  </a:lnTo>
                  <a:lnTo>
                    <a:pt x="5149062" y="839152"/>
                  </a:lnTo>
                  <a:lnTo>
                    <a:pt x="5064874" y="839152"/>
                  </a:lnTo>
                  <a:lnTo>
                    <a:pt x="5012753" y="813930"/>
                  </a:lnTo>
                  <a:lnTo>
                    <a:pt x="5014531" y="678764"/>
                  </a:lnTo>
                  <a:lnTo>
                    <a:pt x="4972558" y="623874"/>
                  </a:lnTo>
                  <a:lnTo>
                    <a:pt x="5324386" y="627278"/>
                  </a:lnTo>
                  <a:lnTo>
                    <a:pt x="5324386" y="618147"/>
                  </a:lnTo>
                  <a:lnTo>
                    <a:pt x="5263972" y="617562"/>
                  </a:lnTo>
                  <a:lnTo>
                    <a:pt x="5254752" y="548398"/>
                  </a:lnTo>
                  <a:lnTo>
                    <a:pt x="5254752" y="617474"/>
                  </a:lnTo>
                  <a:lnTo>
                    <a:pt x="5029289" y="615276"/>
                  </a:lnTo>
                  <a:lnTo>
                    <a:pt x="5098250" y="194437"/>
                  </a:lnTo>
                  <a:lnTo>
                    <a:pt x="5198135" y="192773"/>
                  </a:lnTo>
                  <a:lnTo>
                    <a:pt x="5254752" y="617474"/>
                  </a:lnTo>
                  <a:lnTo>
                    <a:pt x="5254752" y="548398"/>
                  </a:lnTo>
                  <a:lnTo>
                    <a:pt x="5206111" y="183502"/>
                  </a:lnTo>
                  <a:lnTo>
                    <a:pt x="5090465" y="185432"/>
                  </a:lnTo>
                  <a:lnTo>
                    <a:pt x="5020043" y="615188"/>
                  </a:lnTo>
                  <a:lnTo>
                    <a:pt x="4953927" y="614540"/>
                  </a:lnTo>
                  <a:lnTo>
                    <a:pt x="5005349" y="681799"/>
                  </a:lnTo>
                  <a:lnTo>
                    <a:pt x="5003533" y="819632"/>
                  </a:lnTo>
                  <a:lnTo>
                    <a:pt x="5062779" y="848283"/>
                  </a:lnTo>
                  <a:lnTo>
                    <a:pt x="5158206" y="848283"/>
                  </a:lnTo>
                  <a:lnTo>
                    <a:pt x="5158206" y="839152"/>
                  </a:lnTo>
                  <a:lnTo>
                    <a:pt x="5158206" y="745909"/>
                  </a:lnTo>
                  <a:lnTo>
                    <a:pt x="5193970" y="745909"/>
                  </a:lnTo>
                  <a:lnTo>
                    <a:pt x="5193970" y="848690"/>
                  </a:lnTo>
                  <a:lnTo>
                    <a:pt x="5287378" y="840752"/>
                  </a:lnTo>
                  <a:lnTo>
                    <a:pt x="5287442" y="838746"/>
                  </a:lnTo>
                  <a:lnTo>
                    <a:pt x="5288927" y="794029"/>
                  </a:lnTo>
                  <a:lnTo>
                    <a:pt x="5289982" y="793915"/>
                  </a:lnTo>
                  <a:lnTo>
                    <a:pt x="5303520" y="792962"/>
                  </a:lnTo>
                  <a:lnTo>
                    <a:pt x="5308778" y="794270"/>
                  </a:lnTo>
                  <a:lnTo>
                    <a:pt x="5373967" y="829665"/>
                  </a:lnTo>
                  <a:lnTo>
                    <a:pt x="5399951" y="839050"/>
                  </a:lnTo>
                  <a:lnTo>
                    <a:pt x="5422379" y="843178"/>
                  </a:lnTo>
                  <a:lnTo>
                    <a:pt x="5423751" y="843483"/>
                  </a:lnTo>
                  <a:lnTo>
                    <a:pt x="5424716" y="843724"/>
                  </a:lnTo>
                  <a:lnTo>
                    <a:pt x="5425630" y="846493"/>
                  </a:lnTo>
                  <a:lnTo>
                    <a:pt x="5452110" y="846493"/>
                  </a:lnTo>
                  <a:lnTo>
                    <a:pt x="5459857" y="852030"/>
                  </a:lnTo>
                  <a:lnTo>
                    <a:pt x="5468810" y="845642"/>
                  </a:lnTo>
                  <a:lnTo>
                    <a:pt x="5477472" y="840816"/>
                  </a:lnTo>
                  <a:lnTo>
                    <a:pt x="5477764" y="840651"/>
                  </a:lnTo>
                  <a:lnTo>
                    <a:pt x="5486336" y="837615"/>
                  </a:lnTo>
                  <a:lnTo>
                    <a:pt x="5492788" y="836104"/>
                  </a:lnTo>
                  <a:lnTo>
                    <a:pt x="5495785" y="835634"/>
                  </a:lnTo>
                  <a:lnTo>
                    <a:pt x="5514086" y="831964"/>
                  </a:lnTo>
                  <a:lnTo>
                    <a:pt x="5522569" y="829132"/>
                  </a:lnTo>
                  <a:lnTo>
                    <a:pt x="5531866" y="829551"/>
                  </a:lnTo>
                  <a:lnTo>
                    <a:pt x="5538190" y="830186"/>
                  </a:lnTo>
                  <a:lnTo>
                    <a:pt x="5553227" y="840193"/>
                  </a:lnTo>
                  <a:lnTo>
                    <a:pt x="5569318" y="852716"/>
                  </a:lnTo>
                  <a:lnTo>
                    <a:pt x="5574919" y="84550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5" cstate="print"/>
            <a:stretch>
              <a:fillRect/>
            </a:stretch>
          </p:blipFill>
          <p:spPr>
            <a:xfrm>
              <a:off x="11673554" y="5815435"/>
              <a:ext cx="178650" cy="173349"/>
            </a:xfrm>
            <a:prstGeom prst="rect">
              <a:avLst/>
            </a:prstGeom>
          </p:spPr>
        </p:pic>
        <p:sp>
          <p:nvSpPr>
            <p:cNvPr id="12" name="object 12"/>
            <p:cNvSpPr/>
            <p:nvPr/>
          </p:nvSpPr>
          <p:spPr>
            <a:xfrm>
              <a:off x="3847782" y="6099225"/>
              <a:ext cx="8107680" cy="593090"/>
            </a:xfrm>
            <a:custGeom>
              <a:avLst/>
              <a:gdLst/>
              <a:ahLst/>
              <a:cxnLst/>
              <a:rect l="l" t="t" r="r" b="b"/>
              <a:pathLst>
                <a:path w="8107680" h="593090">
                  <a:moveTo>
                    <a:pt x="1131036" y="428015"/>
                  </a:moveTo>
                  <a:lnTo>
                    <a:pt x="343242" y="268363"/>
                  </a:lnTo>
                  <a:lnTo>
                    <a:pt x="63500" y="207899"/>
                  </a:lnTo>
                  <a:lnTo>
                    <a:pt x="46304" y="203936"/>
                  </a:lnTo>
                  <a:lnTo>
                    <a:pt x="41783" y="202425"/>
                  </a:lnTo>
                  <a:lnTo>
                    <a:pt x="39992" y="225717"/>
                  </a:lnTo>
                  <a:lnTo>
                    <a:pt x="39725" y="235788"/>
                  </a:lnTo>
                  <a:lnTo>
                    <a:pt x="0" y="234137"/>
                  </a:lnTo>
                  <a:lnTo>
                    <a:pt x="12788" y="242150"/>
                  </a:lnTo>
                  <a:lnTo>
                    <a:pt x="12788" y="264934"/>
                  </a:lnTo>
                  <a:lnTo>
                    <a:pt x="25044" y="273634"/>
                  </a:lnTo>
                  <a:lnTo>
                    <a:pt x="29387" y="273634"/>
                  </a:lnTo>
                  <a:lnTo>
                    <a:pt x="33172" y="275615"/>
                  </a:lnTo>
                  <a:lnTo>
                    <a:pt x="33172" y="282409"/>
                  </a:lnTo>
                  <a:lnTo>
                    <a:pt x="40716" y="282409"/>
                  </a:lnTo>
                  <a:lnTo>
                    <a:pt x="42583" y="283743"/>
                  </a:lnTo>
                  <a:lnTo>
                    <a:pt x="42583" y="291820"/>
                  </a:lnTo>
                  <a:lnTo>
                    <a:pt x="52793" y="291820"/>
                  </a:lnTo>
                  <a:lnTo>
                    <a:pt x="57950" y="294906"/>
                  </a:lnTo>
                  <a:lnTo>
                    <a:pt x="57950" y="303733"/>
                  </a:lnTo>
                  <a:lnTo>
                    <a:pt x="68300" y="303733"/>
                  </a:lnTo>
                  <a:lnTo>
                    <a:pt x="88366" y="323494"/>
                  </a:lnTo>
                  <a:lnTo>
                    <a:pt x="94018" y="323494"/>
                  </a:lnTo>
                  <a:lnTo>
                    <a:pt x="94018" y="329145"/>
                  </a:lnTo>
                  <a:lnTo>
                    <a:pt x="106641" y="329145"/>
                  </a:lnTo>
                  <a:lnTo>
                    <a:pt x="121920" y="343065"/>
                  </a:lnTo>
                  <a:lnTo>
                    <a:pt x="121920" y="354850"/>
                  </a:lnTo>
                  <a:lnTo>
                    <a:pt x="136664" y="354850"/>
                  </a:lnTo>
                  <a:lnTo>
                    <a:pt x="136664" y="359244"/>
                  </a:lnTo>
                  <a:lnTo>
                    <a:pt x="143560" y="359244"/>
                  </a:lnTo>
                  <a:lnTo>
                    <a:pt x="143560" y="365201"/>
                  </a:lnTo>
                  <a:lnTo>
                    <a:pt x="152666" y="365201"/>
                  </a:lnTo>
                  <a:lnTo>
                    <a:pt x="152666" y="370230"/>
                  </a:lnTo>
                  <a:lnTo>
                    <a:pt x="163944" y="370230"/>
                  </a:lnTo>
                  <a:lnTo>
                    <a:pt x="163944" y="387794"/>
                  </a:lnTo>
                  <a:lnTo>
                    <a:pt x="183705" y="387794"/>
                  </a:lnTo>
                  <a:lnTo>
                    <a:pt x="183705" y="394373"/>
                  </a:lnTo>
                  <a:lnTo>
                    <a:pt x="198513" y="394373"/>
                  </a:lnTo>
                  <a:lnTo>
                    <a:pt x="202831" y="397319"/>
                  </a:lnTo>
                  <a:lnTo>
                    <a:pt x="202831" y="409105"/>
                  </a:lnTo>
                  <a:lnTo>
                    <a:pt x="213499" y="409105"/>
                  </a:lnTo>
                  <a:lnTo>
                    <a:pt x="213499" y="418833"/>
                  </a:lnTo>
                  <a:lnTo>
                    <a:pt x="225107" y="418833"/>
                  </a:lnTo>
                  <a:lnTo>
                    <a:pt x="225107" y="436079"/>
                  </a:lnTo>
                  <a:lnTo>
                    <a:pt x="250507" y="436079"/>
                  </a:lnTo>
                  <a:lnTo>
                    <a:pt x="250507" y="445490"/>
                  </a:lnTo>
                  <a:lnTo>
                    <a:pt x="265874" y="445490"/>
                  </a:lnTo>
                  <a:lnTo>
                    <a:pt x="265874" y="457720"/>
                  </a:lnTo>
                  <a:lnTo>
                    <a:pt x="284378" y="457720"/>
                  </a:lnTo>
                  <a:lnTo>
                    <a:pt x="284378" y="470255"/>
                  </a:lnTo>
                  <a:lnTo>
                    <a:pt x="301625" y="470255"/>
                  </a:lnTo>
                  <a:lnTo>
                    <a:pt x="301625" y="483755"/>
                  </a:lnTo>
                  <a:lnTo>
                    <a:pt x="320433" y="483755"/>
                  </a:lnTo>
                  <a:lnTo>
                    <a:pt x="320433" y="496608"/>
                  </a:lnTo>
                  <a:lnTo>
                    <a:pt x="325767" y="496608"/>
                  </a:lnTo>
                  <a:lnTo>
                    <a:pt x="325767" y="513854"/>
                  </a:lnTo>
                  <a:lnTo>
                    <a:pt x="368109" y="513854"/>
                  </a:lnTo>
                  <a:lnTo>
                    <a:pt x="368109" y="532358"/>
                  </a:lnTo>
                  <a:lnTo>
                    <a:pt x="374688" y="532358"/>
                  </a:lnTo>
                  <a:lnTo>
                    <a:pt x="374688" y="537108"/>
                  </a:lnTo>
                  <a:lnTo>
                    <a:pt x="382130" y="537108"/>
                  </a:lnTo>
                  <a:lnTo>
                    <a:pt x="382130" y="528637"/>
                  </a:lnTo>
                  <a:lnTo>
                    <a:pt x="382536" y="528637"/>
                  </a:lnTo>
                  <a:lnTo>
                    <a:pt x="382536" y="447586"/>
                  </a:lnTo>
                  <a:lnTo>
                    <a:pt x="561098" y="540423"/>
                  </a:lnTo>
                  <a:lnTo>
                    <a:pt x="564527" y="533831"/>
                  </a:lnTo>
                  <a:lnTo>
                    <a:pt x="380580" y="438188"/>
                  </a:lnTo>
                  <a:lnTo>
                    <a:pt x="375094" y="435216"/>
                  </a:lnTo>
                  <a:lnTo>
                    <a:pt x="375094" y="443661"/>
                  </a:lnTo>
                  <a:lnTo>
                    <a:pt x="375094" y="506412"/>
                  </a:lnTo>
                  <a:lnTo>
                    <a:pt x="375069" y="443649"/>
                  </a:lnTo>
                  <a:lnTo>
                    <a:pt x="375094" y="435216"/>
                  </a:lnTo>
                  <a:lnTo>
                    <a:pt x="367614" y="431139"/>
                  </a:lnTo>
                  <a:lnTo>
                    <a:pt x="367614" y="439597"/>
                  </a:lnTo>
                  <a:lnTo>
                    <a:pt x="367614" y="506412"/>
                  </a:lnTo>
                  <a:lnTo>
                    <a:pt x="333209" y="506412"/>
                  </a:lnTo>
                  <a:lnTo>
                    <a:pt x="333209" y="489165"/>
                  </a:lnTo>
                  <a:lnTo>
                    <a:pt x="327875" y="489165"/>
                  </a:lnTo>
                  <a:lnTo>
                    <a:pt x="327875" y="476313"/>
                  </a:lnTo>
                  <a:lnTo>
                    <a:pt x="327647" y="476313"/>
                  </a:lnTo>
                  <a:lnTo>
                    <a:pt x="327647" y="417868"/>
                  </a:lnTo>
                  <a:lnTo>
                    <a:pt x="367614" y="439597"/>
                  </a:lnTo>
                  <a:lnTo>
                    <a:pt x="367614" y="431139"/>
                  </a:lnTo>
                  <a:lnTo>
                    <a:pt x="320205" y="405371"/>
                  </a:lnTo>
                  <a:lnTo>
                    <a:pt x="320205" y="413829"/>
                  </a:lnTo>
                  <a:lnTo>
                    <a:pt x="320205" y="476313"/>
                  </a:lnTo>
                  <a:lnTo>
                    <a:pt x="309054" y="476313"/>
                  </a:lnTo>
                  <a:lnTo>
                    <a:pt x="309054" y="462826"/>
                  </a:lnTo>
                  <a:lnTo>
                    <a:pt x="308991" y="407733"/>
                  </a:lnTo>
                  <a:lnTo>
                    <a:pt x="320205" y="413829"/>
                  </a:lnTo>
                  <a:lnTo>
                    <a:pt x="320205" y="405371"/>
                  </a:lnTo>
                  <a:lnTo>
                    <a:pt x="301548" y="395224"/>
                  </a:lnTo>
                  <a:lnTo>
                    <a:pt x="301548" y="403694"/>
                  </a:lnTo>
                  <a:lnTo>
                    <a:pt x="301548" y="462826"/>
                  </a:lnTo>
                  <a:lnTo>
                    <a:pt x="291807" y="462826"/>
                  </a:lnTo>
                  <a:lnTo>
                    <a:pt x="291807" y="455612"/>
                  </a:lnTo>
                  <a:lnTo>
                    <a:pt x="291934" y="455612"/>
                  </a:lnTo>
                  <a:lnTo>
                    <a:pt x="291934" y="398475"/>
                  </a:lnTo>
                  <a:lnTo>
                    <a:pt x="301548" y="403694"/>
                  </a:lnTo>
                  <a:lnTo>
                    <a:pt x="301548" y="395224"/>
                  </a:lnTo>
                  <a:lnTo>
                    <a:pt x="284492" y="385953"/>
                  </a:lnTo>
                  <a:lnTo>
                    <a:pt x="284492" y="394423"/>
                  </a:lnTo>
                  <a:lnTo>
                    <a:pt x="284492" y="450278"/>
                  </a:lnTo>
                  <a:lnTo>
                    <a:pt x="273304" y="450278"/>
                  </a:lnTo>
                  <a:lnTo>
                    <a:pt x="273304" y="438048"/>
                  </a:lnTo>
                  <a:lnTo>
                    <a:pt x="273278" y="388327"/>
                  </a:lnTo>
                  <a:lnTo>
                    <a:pt x="284492" y="394423"/>
                  </a:lnTo>
                  <a:lnTo>
                    <a:pt x="284492" y="385953"/>
                  </a:lnTo>
                  <a:lnTo>
                    <a:pt x="265836" y="375805"/>
                  </a:lnTo>
                  <a:lnTo>
                    <a:pt x="265836" y="384276"/>
                  </a:lnTo>
                  <a:lnTo>
                    <a:pt x="265836" y="438048"/>
                  </a:lnTo>
                  <a:lnTo>
                    <a:pt x="257949" y="438048"/>
                  </a:lnTo>
                  <a:lnTo>
                    <a:pt x="257949" y="428650"/>
                  </a:lnTo>
                  <a:lnTo>
                    <a:pt x="257822" y="428650"/>
                  </a:lnTo>
                  <a:lnTo>
                    <a:pt x="257822" y="379920"/>
                  </a:lnTo>
                  <a:lnTo>
                    <a:pt x="265836" y="384276"/>
                  </a:lnTo>
                  <a:lnTo>
                    <a:pt x="265836" y="375805"/>
                  </a:lnTo>
                  <a:lnTo>
                    <a:pt x="250380" y="367411"/>
                  </a:lnTo>
                  <a:lnTo>
                    <a:pt x="250380" y="375881"/>
                  </a:lnTo>
                  <a:lnTo>
                    <a:pt x="250380" y="428650"/>
                  </a:lnTo>
                  <a:lnTo>
                    <a:pt x="232537" y="428650"/>
                  </a:lnTo>
                  <a:lnTo>
                    <a:pt x="232537" y="416179"/>
                  </a:lnTo>
                  <a:lnTo>
                    <a:pt x="232778" y="416179"/>
                  </a:lnTo>
                  <a:lnTo>
                    <a:pt x="232778" y="366306"/>
                  </a:lnTo>
                  <a:lnTo>
                    <a:pt x="250380" y="375881"/>
                  </a:lnTo>
                  <a:lnTo>
                    <a:pt x="250380" y="367411"/>
                  </a:lnTo>
                  <a:lnTo>
                    <a:pt x="225323" y="353783"/>
                  </a:lnTo>
                  <a:lnTo>
                    <a:pt x="225323" y="362254"/>
                  </a:lnTo>
                  <a:lnTo>
                    <a:pt x="225323" y="411391"/>
                  </a:lnTo>
                  <a:lnTo>
                    <a:pt x="220941" y="411391"/>
                  </a:lnTo>
                  <a:lnTo>
                    <a:pt x="220941" y="401675"/>
                  </a:lnTo>
                  <a:lnTo>
                    <a:pt x="210273" y="401675"/>
                  </a:lnTo>
                  <a:lnTo>
                    <a:pt x="210273" y="393395"/>
                  </a:lnTo>
                  <a:lnTo>
                    <a:pt x="200799" y="386930"/>
                  </a:lnTo>
                  <a:lnTo>
                    <a:pt x="191147" y="386930"/>
                  </a:lnTo>
                  <a:lnTo>
                    <a:pt x="191147" y="380352"/>
                  </a:lnTo>
                  <a:lnTo>
                    <a:pt x="171386" y="380352"/>
                  </a:lnTo>
                  <a:lnTo>
                    <a:pt x="171386" y="362788"/>
                  </a:lnTo>
                  <a:lnTo>
                    <a:pt x="160096" y="362788"/>
                  </a:lnTo>
                  <a:lnTo>
                    <a:pt x="160096" y="357771"/>
                  </a:lnTo>
                  <a:lnTo>
                    <a:pt x="151003" y="357771"/>
                  </a:lnTo>
                  <a:lnTo>
                    <a:pt x="151003" y="351815"/>
                  </a:lnTo>
                  <a:lnTo>
                    <a:pt x="144106" y="351815"/>
                  </a:lnTo>
                  <a:lnTo>
                    <a:pt x="144106" y="347421"/>
                  </a:lnTo>
                  <a:lnTo>
                    <a:pt x="129362" y="347421"/>
                  </a:lnTo>
                  <a:lnTo>
                    <a:pt x="129362" y="339775"/>
                  </a:lnTo>
                  <a:lnTo>
                    <a:pt x="109524" y="321703"/>
                  </a:lnTo>
                  <a:lnTo>
                    <a:pt x="101447" y="321703"/>
                  </a:lnTo>
                  <a:lnTo>
                    <a:pt x="101447" y="316064"/>
                  </a:lnTo>
                  <a:lnTo>
                    <a:pt x="91414" y="316064"/>
                  </a:lnTo>
                  <a:lnTo>
                    <a:pt x="71348" y="296303"/>
                  </a:lnTo>
                  <a:lnTo>
                    <a:pt x="65392" y="296303"/>
                  </a:lnTo>
                  <a:lnTo>
                    <a:pt x="65392" y="290703"/>
                  </a:lnTo>
                  <a:lnTo>
                    <a:pt x="54864" y="284391"/>
                  </a:lnTo>
                  <a:lnTo>
                    <a:pt x="50025" y="284391"/>
                  </a:lnTo>
                  <a:lnTo>
                    <a:pt x="50025" y="279920"/>
                  </a:lnTo>
                  <a:lnTo>
                    <a:pt x="43103" y="274980"/>
                  </a:lnTo>
                  <a:lnTo>
                    <a:pt x="40614" y="274980"/>
                  </a:lnTo>
                  <a:lnTo>
                    <a:pt x="40614" y="271106"/>
                  </a:lnTo>
                  <a:lnTo>
                    <a:pt x="31229" y="266192"/>
                  </a:lnTo>
                  <a:lnTo>
                    <a:pt x="27419" y="266192"/>
                  </a:lnTo>
                  <a:lnTo>
                    <a:pt x="20231" y="261099"/>
                  </a:lnTo>
                  <a:lnTo>
                    <a:pt x="20231" y="246811"/>
                  </a:lnTo>
                  <a:lnTo>
                    <a:pt x="57899" y="270408"/>
                  </a:lnTo>
                  <a:lnTo>
                    <a:pt x="89522" y="282270"/>
                  </a:lnTo>
                  <a:lnTo>
                    <a:pt x="187502" y="341668"/>
                  </a:lnTo>
                  <a:lnTo>
                    <a:pt x="225323" y="362254"/>
                  </a:lnTo>
                  <a:lnTo>
                    <a:pt x="225323" y="353783"/>
                  </a:lnTo>
                  <a:lnTo>
                    <a:pt x="191211" y="335229"/>
                  </a:lnTo>
                  <a:lnTo>
                    <a:pt x="93078" y="275729"/>
                  </a:lnTo>
                  <a:lnTo>
                    <a:pt x="61518" y="263906"/>
                  </a:lnTo>
                  <a:lnTo>
                    <a:pt x="27736" y="242735"/>
                  </a:lnTo>
                  <a:lnTo>
                    <a:pt x="42545" y="243344"/>
                  </a:lnTo>
                  <a:lnTo>
                    <a:pt x="119075" y="272503"/>
                  </a:lnTo>
                  <a:lnTo>
                    <a:pt x="262712" y="336334"/>
                  </a:lnTo>
                  <a:lnTo>
                    <a:pt x="506183" y="435686"/>
                  </a:lnTo>
                  <a:lnTo>
                    <a:pt x="758266" y="540562"/>
                  </a:lnTo>
                  <a:lnTo>
                    <a:pt x="761123" y="533692"/>
                  </a:lnTo>
                  <a:lnTo>
                    <a:pt x="509016" y="428802"/>
                  </a:lnTo>
                  <a:lnTo>
                    <a:pt x="265620" y="329488"/>
                  </a:lnTo>
                  <a:lnTo>
                    <a:pt x="121920" y="265620"/>
                  </a:lnTo>
                  <a:lnTo>
                    <a:pt x="47117" y="237134"/>
                  </a:lnTo>
                  <a:lnTo>
                    <a:pt x="47447" y="228180"/>
                  </a:lnTo>
                  <a:lnTo>
                    <a:pt x="177571" y="270903"/>
                  </a:lnTo>
                  <a:lnTo>
                    <a:pt x="366839" y="337832"/>
                  </a:lnTo>
                  <a:lnTo>
                    <a:pt x="636397" y="411543"/>
                  </a:lnTo>
                  <a:lnTo>
                    <a:pt x="1046683" y="540626"/>
                  </a:lnTo>
                  <a:lnTo>
                    <a:pt x="1048918" y="533527"/>
                  </a:lnTo>
                  <a:lnTo>
                    <a:pt x="638492" y="404406"/>
                  </a:lnTo>
                  <a:lnTo>
                    <a:pt x="369062" y="330733"/>
                  </a:lnTo>
                  <a:lnTo>
                    <a:pt x="179971" y="263855"/>
                  </a:lnTo>
                  <a:lnTo>
                    <a:pt x="47853" y="220472"/>
                  </a:lnTo>
                  <a:lnTo>
                    <a:pt x="48501" y="212115"/>
                  </a:lnTo>
                  <a:lnTo>
                    <a:pt x="80721" y="219303"/>
                  </a:lnTo>
                  <a:lnTo>
                    <a:pt x="341731" y="275653"/>
                  </a:lnTo>
                  <a:lnTo>
                    <a:pt x="1129563" y="435317"/>
                  </a:lnTo>
                  <a:lnTo>
                    <a:pt x="1131036" y="428015"/>
                  </a:lnTo>
                  <a:close/>
                </a:path>
                <a:path w="8107680" h="593090">
                  <a:moveTo>
                    <a:pt x="7997774" y="53886"/>
                  </a:moveTo>
                  <a:lnTo>
                    <a:pt x="7993570" y="53886"/>
                  </a:lnTo>
                  <a:lnTo>
                    <a:pt x="7997596" y="48107"/>
                  </a:lnTo>
                  <a:lnTo>
                    <a:pt x="7989887" y="42760"/>
                  </a:lnTo>
                  <a:lnTo>
                    <a:pt x="7989887" y="53886"/>
                  </a:lnTo>
                  <a:lnTo>
                    <a:pt x="7959230" y="53886"/>
                  </a:lnTo>
                  <a:lnTo>
                    <a:pt x="7959230" y="32562"/>
                  </a:lnTo>
                  <a:lnTo>
                    <a:pt x="7989887" y="53886"/>
                  </a:lnTo>
                  <a:lnTo>
                    <a:pt x="7989887" y="42760"/>
                  </a:lnTo>
                  <a:lnTo>
                    <a:pt x="7965072" y="25501"/>
                  </a:lnTo>
                  <a:lnTo>
                    <a:pt x="7990776" y="8763"/>
                  </a:lnTo>
                  <a:lnTo>
                    <a:pt x="7988795" y="5727"/>
                  </a:lnTo>
                  <a:lnTo>
                    <a:pt x="7988795" y="0"/>
                  </a:lnTo>
                  <a:lnTo>
                    <a:pt x="7973454" y="0"/>
                  </a:lnTo>
                  <a:lnTo>
                    <a:pt x="7973454" y="9131"/>
                  </a:lnTo>
                  <a:lnTo>
                    <a:pt x="7959230" y="18402"/>
                  </a:lnTo>
                  <a:lnTo>
                    <a:pt x="7959230" y="9131"/>
                  </a:lnTo>
                  <a:lnTo>
                    <a:pt x="7973454" y="9131"/>
                  </a:lnTo>
                  <a:lnTo>
                    <a:pt x="7973454" y="0"/>
                  </a:lnTo>
                  <a:lnTo>
                    <a:pt x="7950086" y="0"/>
                  </a:lnTo>
                  <a:lnTo>
                    <a:pt x="7950086" y="13474"/>
                  </a:lnTo>
                  <a:lnTo>
                    <a:pt x="7950086" y="24345"/>
                  </a:lnTo>
                  <a:lnTo>
                    <a:pt x="7950086" y="35242"/>
                  </a:lnTo>
                  <a:lnTo>
                    <a:pt x="7950086" y="48272"/>
                  </a:lnTo>
                  <a:lnTo>
                    <a:pt x="7942542" y="42062"/>
                  </a:lnTo>
                  <a:lnTo>
                    <a:pt x="7942542" y="53886"/>
                  </a:lnTo>
                  <a:lnTo>
                    <a:pt x="7921422" y="53886"/>
                  </a:lnTo>
                  <a:lnTo>
                    <a:pt x="7933220" y="46215"/>
                  </a:lnTo>
                  <a:lnTo>
                    <a:pt x="7942542" y="53886"/>
                  </a:lnTo>
                  <a:lnTo>
                    <a:pt x="7942542" y="42062"/>
                  </a:lnTo>
                  <a:lnTo>
                    <a:pt x="7941246" y="40995"/>
                  </a:lnTo>
                  <a:lnTo>
                    <a:pt x="7950086" y="35242"/>
                  </a:lnTo>
                  <a:lnTo>
                    <a:pt x="7950086" y="24345"/>
                  </a:lnTo>
                  <a:lnTo>
                    <a:pt x="7933855" y="34912"/>
                  </a:lnTo>
                  <a:lnTo>
                    <a:pt x="7925829" y="28308"/>
                  </a:lnTo>
                  <a:lnTo>
                    <a:pt x="7925829" y="40132"/>
                  </a:lnTo>
                  <a:lnTo>
                    <a:pt x="7917916" y="45275"/>
                  </a:lnTo>
                  <a:lnTo>
                    <a:pt x="7917916" y="33604"/>
                  </a:lnTo>
                  <a:lnTo>
                    <a:pt x="7925829" y="40132"/>
                  </a:lnTo>
                  <a:lnTo>
                    <a:pt x="7925829" y="28308"/>
                  </a:lnTo>
                  <a:lnTo>
                    <a:pt x="7924470" y="27178"/>
                  </a:lnTo>
                  <a:lnTo>
                    <a:pt x="7950086" y="13474"/>
                  </a:lnTo>
                  <a:lnTo>
                    <a:pt x="7950086" y="0"/>
                  </a:lnTo>
                  <a:lnTo>
                    <a:pt x="7938808" y="0"/>
                  </a:lnTo>
                  <a:lnTo>
                    <a:pt x="7938808" y="9131"/>
                  </a:lnTo>
                  <a:lnTo>
                    <a:pt x="7917916" y="20307"/>
                  </a:lnTo>
                  <a:lnTo>
                    <a:pt x="7917916" y="9131"/>
                  </a:lnTo>
                  <a:lnTo>
                    <a:pt x="7938808" y="9131"/>
                  </a:lnTo>
                  <a:lnTo>
                    <a:pt x="7938808" y="0"/>
                  </a:lnTo>
                  <a:lnTo>
                    <a:pt x="7908785" y="0"/>
                  </a:lnTo>
                  <a:lnTo>
                    <a:pt x="7908785" y="9131"/>
                  </a:lnTo>
                  <a:lnTo>
                    <a:pt x="7908785" y="21386"/>
                  </a:lnTo>
                  <a:lnTo>
                    <a:pt x="7908785" y="34709"/>
                  </a:lnTo>
                  <a:lnTo>
                    <a:pt x="7908785" y="47028"/>
                  </a:lnTo>
                  <a:lnTo>
                    <a:pt x="7902715" y="42430"/>
                  </a:lnTo>
                  <a:lnTo>
                    <a:pt x="7902715" y="53886"/>
                  </a:lnTo>
                  <a:lnTo>
                    <a:pt x="7887259" y="53886"/>
                  </a:lnTo>
                  <a:lnTo>
                    <a:pt x="7894371" y="47561"/>
                  </a:lnTo>
                  <a:lnTo>
                    <a:pt x="7902715" y="53886"/>
                  </a:lnTo>
                  <a:lnTo>
                    <a:pt x="7902715" y="42430"/>
                  </a:lnTo>
                  <a:lnTo>
                    <a:pt x="7901318" y="41363"/>
                  </a:lnTo>
                  <a:lnTo>
                    <a:pt x="7908785" y="34709"/>
                  </a:lnTo>
                  <a:lnTo>
                    <a:pt x="7908785" y="21386"/>
                  </a:lnTo>
                  <a:lnTo>
                    <a:pt x="7902448" y="16979"/>
                  </a:lnTo>
                  <a:lnTo>
                    <a:pt x="7902448" y="28130"/>
                  </a:lnTo>
                  <a:lnTo>
                    <a:pt x="7893901" y="35737"/>
                  </a:lnTo>
                  <a:lnTo>
                    <a:pt x="7886954" y="30454"/>
                  </a:lnTo>
                  <a:lnTo>
                    <a:pt x="7886954" y="41922"/>
                  </a:lnTo>
                  <a:lnTo>
                    <a:pt x="7880197" y="47955"/>
                  </a:lnTo>
                  <a:lnTo>
                    <a:pt x="7880197" y="36779"/>
                  </a:lnTo>
                  <a:lnTo>
                    <a:pt x="7886954" y="41922"/>
                  </a:lnTo>
                  <a:lnTo>
                    <a:pt x="7886954" y="30454"/>
                  </a:lnTo>
                  <a:lnTo>
                    <a:pt x="7880197" y="25311"/>
                  </a:lnTo>
                  <a:lnTo>
                    <a:pt x="7880197" y="12598"/>
                  </a:lnTo>
                  <a:lnTo>
                    <a:pt x="7902448" y="28130"/>
                  </a:lnTo>
                  <a:lnTo>
                    <a:pt x="7902448" y="16979"/>
                  </a:lnTo>
                  <a:lnTo>
                    <a:pt x="7891196" y="9131"/>
                  </a:lnTo>
                  <a:lnTo>
                    <a:pt x="7908785" y="9131"/>
                  </a:lnTo>
                  <a:lnTo>
                    <a:pt x="7908785" y="0"/>
                  </a:lnTo>
                  <a:lnTo>
                    <a:pt x="7871041" y="0"/>
                  </a:lnTo>
                  <a:lnTo>
                    <a:pt x="7871041" y="9131"/>
                  </a:lnTo>
                  <a:lnTo>
                    <a:pt x="7871041" y="18351"/>
                  </a:lnTo>
                  <a:lnTo>
                    <a:pt x="7871041" y="37261"/>
                  </a:lnTo>
                  <a:lnTo>
                    <a:pt x="7871041" y="53886"/>
                  </a:lnTo>
                  <a:lnTo>
                    <a:pt x="7848105" y="53886"/>
                  </a:lnTo>
                  <a:lnTo>
                    <a:pt x="7871041" y="37261"/>
                  </a:lnTo>
                  <a:lnTo>
                    <a:pt x="7871041" y="18351"/>
                  </a:lnTo>
                  <a:lnTo>
                    <a:pt x="7858912" y="9131"/>
                  </a:lnTo>
                  <a:lnTo>
                    <a:pt x="7871041" y="9131"/>
                  </a:lnTo>
                  <a:lnTo>
                    <a:pt x="7871041" y="0"/>
                  </a:lnTo>
                  <a:lnTo>
                    <a:pt x="7843304" y="0"/>
                  </a:lnTo>
                  <a:lnTo>
                    <a:pt x="7843304" y="8280"/>
                  </a:lnTo>
                  <a:lnTo>
                    <a:pt x="7843075" y="8572"/>
                  </a:lnTo>
                  <a:lnTo>
                    <a:pt x="7843304" y="8750"/>
                  </a:lnTo>
                  <a:lnTo>
                    <a:pt x="7843304" y="9131"/>
                  </a:lnTo>
                  <a:lnTo>
                    <a:pt x="7843799" y="9131"/>
                  </a:lnTo>
                  <a:lnTo>
                    <a:pt x="7868437" y="27863"/>
                  </a:lnTo>
                  <a:lnTo>
                    <a:pt x="7838122" y="49834"/>
                  </a:lnTo>
                  <a:lnTo>
                    <a:pt x="7841043" y="53886"/>
                  </a:lnTo>
                  <a:lnTo>
                    <a:pt x="7832534" y="53886"/>
                  </a:lnTo>
                  <a:lnTo>
                    <a:pt x="7832534" y="63017"/>
                  </a:lnTo>
                  <a:lnTo>
                    <a:pt x="7997774" y="63017"/>
                  </a:lnTo>
                  <a:lnTo>
                    <a:pt x="7997774" y="53886"/>
                  </a:lnTo>
                  <a:close/>
                </a:path>
                <a:path w="8107680" h="593090">
                  <a:moveTo>
                    <a:pt x="8107426" y="147497"/>
                  </a:moveTo>
                  <a:lnTo>
                    <a:pt x="8106511" y="147497"/>
                  </a:lnTo>
                  <a:lnTo>
                    <a:pt x="8106511" y="138607"/>
                  </a:lnTo>
                  <a:lnTo>
                    <a:pt x="7996339" y="138607"/>
                  </a:lnTo>
                  <a:lnTo>
                    <a:pt x="7996339" y="147497"/>
                  </a:lnTo>
                  <a:lnTo>
                    <a:pt x="7996339" y="311772"/>
                  </a:lnTo>
                  <a:lnTo>
                    <a:pt x="7946784" y="368287"/>
                  </a:lnTo>
                  <a:lnTo>
                    <a:pt x="7835278" y="368287"/>
                  </a:lnTo>
                  <a:lnTo>
                    <a:pt x="7834122" y="313499"/>
                  </a:lnTo>
                  <a:lnTo>
                    <a:pt x="7834122" y="147497"/>
                  </a:lnTo>
                  <a:lnTo>
                    <a:pt x="7882102" y="147497"/>
                  </a:lnTo>
                  <a:lnTo>
                    <a:pt x="7882102" y="313486"/>
                  </a:lnTo>
                  <a:lnTo>
                    <a:pt x="7891246" y="313486"/>
                  </a:lnTo>
                  <a:lnTo>
                    <a:pt x="7891246" y="147497"/>
                  </a:lnTo>
                  <a:lnTo>
                    <a:pt x="7939214" y="147497"/>
                  </a:lnTo>
                  <a:lnTo>
                    <a:pt x="7939214" y="313486"/>
                  </a:lnTo>
                  <a:lnTo>
                    <a:pt x="7948358" y="313486"/>
                  </a:lnTo>
                  <a:lnTo>
                    <a:pt x="7948358" y="147497"/>
                  </a:lnTo>
                  <a:lnTo>
                    <a:pt x="7996339" y="147497"/>
                  </a:lnTo>
                  <a:lnTo>
                    <a:pt x="7996339" y="138607"/>
                  </a:lnTo>
                  <a:lnTo>
                    <a:pt x="7723772" y="138607"/>
                  </a:lnTo>
                  <a:lnTo>
                    <a:pt x="7723772" y="147497"/>
                  </a:lnTo>
                  <a:lnTo>
                    <a:pt x="7723772" y="223989"/>
                  </a:lnTo>
                  <a:lnTo>
                    <a:pt x="7723772" y="233146"/>
                  </a:lnTo>
                  <a:lnTo>
                    <a:pt x="7723772" y="269735"/>
                  </a:lnTo>
                  <a:lnTo>
                    <a:pt x="7723772" y="278930"/>
                  </a:lnTo>
                  <a:lnTo>
                    <a:pt x="7723772" y="308127"/>
                  </a:lnTo>
                  <a:lnTo>
                    <a:pt x="7707503" y="309778"/>
                  </a:lnTo>
                  <a:lnTo>
                    <a:pt x="7707503" y="280581"/>
                  </a:lnTo>
                  <a:lnTo>
                    <a:pt x="7723772" y="278930"/>
                  </a:lnTo>
                  <a:lnTo>
                    <a:pt x="7723772" y="269735"/>
                  </a:lnTo>
                  <a:lnTo>
                    <a:pt x="7707503" y="271386"/>
                  </a:lnTo>
                  <a:lnTo>
                    <a:pt x="7707503" y="234238"/>
                  </a:lnTo>
                  <a:lnTo>
                    <a:pt x="7723772" y="233146"/>
                  </a:lnTo>
                  <a:lnTo>
                    <a:pt x="7723772" y="223989"/>
                  </a:lnTo>
                  <a:lnTo>
                    <a:pt x="7707503" y="225082"/>
                  </a:lnTo>
                  <a:lnTo>
                    <a:pt x="7707503" y="196430"/>
                  </a:lnTo>
                  <a:lnTo>
                    <a:pt x="7705458" y="194386"/>
                  </a:lnTo>
                  <a:lnTo>
                    <a:pt x="7700404" y="194386"/>
                  </a:lnTo>
                  <a:lnTo>
                    <a:pt x="7698359" y="196430"/>
                  </a:lnTo>
                  <a:lnTo>
                    <a:pt x="7698359" y="225691"/>
                  </a:lnTo>
                  <a:lnTo>
                    <a:pt x="7698359" y="234848"/>
                  </a:lnTo>
                  <a:lnTo>
                    <a:pt x="7698359" y="272313"/>
                  </a:lnTo>
                  <a:lnTo>
                    <a:pt x="7698359" y="281508"/>
                  </a:lnTo>
                  <a:lnTo>
                    <a:pt x="7698359" y="310692"/>
                  </a:lnTo>
                  <a:lnTo>
                    <a:pt x="7652652" y="315302"/>
                  </a:lnTo>
                  <a:lnTo>
                    <a:pt x="7652652" y="286143"/>
                  </a:lnTo>
                  <a:lnTo>
                    <a:pt x="7698359" y="281508"/>
                  </a:lnTo>
                  <a:lnTo>
                    <a:pt x="7698359" y="272313"/>
                  </a:lnTo>
                  <a:lnTo>
                    <a:pt x="7652652" y="276948"/>
                  </a:lnTo>
                  <a:lnTo>
                    <a:pt x="7652652" y="237896"/>
                  </a:lnTo>
                  <a:lnTo>
                    <a:pt x="7698359" y="234848"/>
                  </a:lnTo>
                  <a:lnTo>
                    <a:pt x="7698359" y="225691"/>
                  </a:lnTo>
                  <a:lnTo>
                    <a:pt x="7652652" y="228739"/>
                  </a:lnTo>
                  <a:lnTo>
                    <a:pt x="7652652" y="197370"/>
                  </a:lnTo>
                  <a:lnTo>
                    <a:pt x="7650607" y="195326"/>
                  </a:lnTo>
                  <a:lnTo>
                    <a:pt x="7645552" y="195326"/>
                  </a:lnTo>
                  <a:lnTo>
                    <a:pt x="7643508" y="197370"/>
                  </a:lnTo>
                  <a:lnTo>
                    <a:pt x="7643508" y="229349"/>
                  </a:lnTo>
                  <a:lnTo>
                    <a:pt x="7643508" y="238506"/>
                  </a:lnTo>
                  <a:lnTo>
                    <a:pt x="7643508" y="277863"/>
                  </a:lnTo>
                  <a:lnTo>
                    <a:pt x="7643508" y="287058"/>
                  </a:lnTo>
                  <a:lnTo>
                    <a:pt x="7643508" y="316217"/>
                  </a:lnTo>
                  <a:lnTo>
                    <a:pt x="7626312" y="317944"/>
                  </a:lnTo>
                  <a:lnTo>
                    <a:pt x="7626312" y="288798"/>
                  </a:lnTo>
                  <a:lnTo>
                    <a:pt x="7643508" y="287058"/>
                  </a:lnTo>
                  <a:lnTo>
                    <a:pt x="7643508" y="277863"/>
                  </a:lnTo>
                  <a:lnTo>
                    <a:pt x="7626312" y="279603"/>
                  </a:lnTo>
                  <a:lnTo>
                    <a:pt x="7626312" y="239649"/>
                  </a:lnTo>
                  <a:lnTo>
                    <a:pt x="7643508" y="238506"/>
                  </a:lnTo>
                  <a:lnTo>
                    <a:pt x="7643508" y="229349"/>
                  </a:lnTo>
                  <a:lnTo>
                    <a:pt x="7626312" y="230492"/>
                  </a:lnTo>
                  <a:lnTo>
                    <a:pt x="7626312" y="199047"/>
                  </a:lnTo>
                  <a:lnTo>
                    <a:pt x="7624204" y="196926"/>
                  </a:lnTo>
                  <a:lnTo>
                    <a:pt x="7618997" y="196926"/>
                  </a:lnTo>
                  <a:lnTo>
                    <a:pt x="7616888" y="199047"/>
                  </a:lnTo>
                  <a:lnTo>
                    <a:pt x="7616888" y="231127"/>
                  </a:lnTo>
                  <a:lnTo>
                    <a:pt x="7616888" y="240284"/>
                  </a:lnTo>
                  <a:lnTo>
                    <a:pt x="7616888" y="280555"/>
                  </a:lnTo>
                  <a:lnTo>
                    <a:pt x="7616888" y="289750"/>
                  </a:lnTo>
                  <a:lnTo>
                    <a:pt x="7616888" y="318884"/>
                  </a:lnTo>
                  <a:lnTo>
                    <a:pt x="7575486" y="323049"/>
                  </a:lnTo>
                  <a:lnTo>
                    <a:pt x="7575486" y="293928"/>
                  </a:lnTo>
                  <a:lnTo>
                    <a:pt x="7616888" y="289750"/>
                  </a:lnTo>
                  <a:lnTo>
                    <a:pt x="7616888" y="280555"/>
                  </a:lnTo>
                  <a:lnTo>
                    <a:pt x="7575486" y="284734"/>
                  </a:lnTo>
                  <a:lnTo>
                    <a:pt x="7575486" y="243039"/>
                  </a:lnTo>
                  <a:lnTo>
                    <a:pt x="7616888" y="240284"/>
                  </a:lnTo>
                  <a:lnTo>
                    <a:pt x="7616888" y="231127"/>
                  </a:lnTo>
                  <a:lnTo>
                    <a:pt x="7575486" y="233883"/>
                  </a:lnTo>
                  <a:lnTo>
                    <a:pt x="7575486" y="202946"/>
                  </a:lnTo>
                  <a:lnTo>
                    <a:pt x="7573442" y="200901"/>
                  </a:lnTo>
                  <a:lnTo>
                    <a:pt x="7568387" y="200901"/>
                  </a:lnTo>
                  <a:lnTo>
                    <a:pt x="7566342" y="202946"/>
                  </a:lnTo>
                  <a:lnTo>
                    <a:pt x="7566342" y="234492"/>
                  </a:lnTo>
                  <a:lnTo>
                    <a:pt x="7566342" y="243649"/>
                  </a:lnTo>
                  <a:lnTo>
                    <a:pt x="7566342" y="285661"/>
                  </a:lnTo>
                  <a:lnTo>
                    <a:pt x="7566342" y="294855"/>
                  </a:lnTo>
                  <a:lnTo>
                    <a:pt x="7566342" y="323964"/>
                  </a:lnTo>
                  <a:lnTo>
                    <a:pt x="7549007" y="325704"/>
                  </a:lnTo>
                  <a:lnTo>
                    <a:pt x="7549007" y="296595"/>
                  </a:lnTo>
                  <a:lnTo>
                    <a:pt x="7566342" y="294855"/>
                  </a:lnTo>
                  <a:lnTo>
                    <a:pt x="7566342" y="285661"/>
                  </a:lnTo>
                  <a:lnTo>
                    <a:pt x="7549007" y="287401"/>
                  </a:lnTo>
                  <a:lnTo>
                    <a:pt x="7549007" y="244792"/>
                  </a:lnTo>
                  <a:lnTo>
                    <a:pt x="7566342" y="243649"/>
                  </a:lnTo>
                  <a:lnTo>
                    <a:pt x="7566342" y="234492"/>
                  </a:lnTo>
                  <a:lnTo>
                    <a:pt x="7549007" y="235635"/>
                  </a:lnTo>
                  <a:lnTo>
                    <a:pt x="7549007" y="204698"/>
                  </a:lnTo>
                  <a:lnTo>
                    <a:pt x="7546962" y="202653"/>
                  </a:lnTo>
                  <a:lnTo>
                    <a:pt x="7541908" y="202653"/>
                  </a:lnTo>
                  <a:lnTo>
                    <a:pt x="7539863" y="204698"/>
                  </a:lnTo>
                  <a:lnTo>
                    <a:pt x="7539863" y="236232"/>
                  </a:lnTo>
                  <a:lnTo>
                    <a:pt x="7539863" y="245389"/>
                  </a:lnTo>
                  <a:lnTo>
                    <a:pt x="7539863" y="288328"/>
                  </a:lnTo>
                  <a:lnTo>
                    <a:pt x="7539863" y="297522"/>
                  </a:lnTo>
                  <a:lnTo>
                    <a:pt x="7539863" y="326618"/>
                  </a:lnTo>
                  <a:lnTo>
                    <a:pt x="7492733" y="331355"/>
                  </a:lnTo>
                  <a:lnTo>
                    <a:pt x="7492733" y="302272"/>
                  </a:lnTo>
                  <a:lnTo>
                    <a:pt x="7539863" y="297522"/>
                  </a:lnTo>
                  <a:lnTo>
                    <a:pt x="7539863" y="288328"/>
                  </a:lnTo>
                  <a:lnTo>
                    <a:pt x="7492733" y="293077"/>
                  </a:lnTo>
                  <a:lnTo>
                    <a:pt x="7492733" y="248526"/>
                  </a:lnTo>
                  <a:lnTo>
                    <a:pt x="7539863" y="245389"/>
                  </a:lnTo>
                  <a:lnTo>
                    <a:pt x="7539863" y="236232"/>
                  </a:lnTo>
                  <a:lnTo>
                    <a:pt x="7492733" y="239369"/>
                  </a:lnTo>
                  <a:lnTo>
                    <a:pt x="7492733" y="210388"/>
                  </a:lnTo>
                  <a:lnTo>
                    <a:pt x="7490688" y="208343"/>
                  </a:lnTo>
                  <a:lnTo>
                    <a:pt x="7485634" y="208343"/>
                  </a:lnTo>
                  <a:lnTo>
                    <a:pt x="7483589" y="210388"/>
                  </a:lnTo>
                  <a:lnTo>
                    <a:pt x="7483589" y="239979"/>
                  </a:lnTo>
                  <a:lnTo>
                    <a:pt x="7483589" y="249135"/>
                  </a:lnTo>
                  <a:lnTo>
                    <a:pt x="7483589" y="294005"/>
                  </a:lnTo>
                  <a:lnTo>
                    <a:pt x="7483589" y="303199"/>
                  </a:lnTo>
                  <a:lnTo>
                    <a:pt x="7483589" y="332270"/>
                  </a:lnTo>
                  <a:lnTo>
                    <a:pt x="7466266" y="334010"/>
                  </a:lnTo>
                  <a:lnTo>
                    <a:pt x="7466266" y="304939"/>
                  </a:lnTo>
                  <a:lnTo>
                    <a:pt x="7483589" y="303199"/>
                  </a:lnTo>
                  <a:lnTo>
                    <a:pt x="7483589" y="294005"/>
                  </a:lnTo>
                  <a:lnTo>
                    <a:pt x="7466266" y="295744"/>
                  </a:lnTo>
                  <a:lnTo>
                    <a:pt x="7466266" y="250278"/>
                  </a:lnTo>
                  <a:lnTo>
                    <a:pt x="7483589" y="249135"/>
                  </a:lnTo>
                  <a:lnTo>
                    <a:pt x="7483589" y="239979"/>
                  </a:lnTo>
                  <a:lnTo>
                    <a:pt x="7466266" y="241122"/>
                  </a:lnTo>
                  <a:lnTo>
                    <a:pt x="7466266" y="212153"/>
                  </a:lnTo>
                  <a:lnTo>
                    <a:pt x="7464222" y="210108"/>
                  </a:lnTo>
                  <a:lnTo>
                    <a:pt x="7459167" y="210108"/>
                  </a:lnTo>
                  <a:lnTo>
                    <a:pt x="7457122" y="212153"/>
                  </a:lnTo>
                  <a:lnTo>
                    <a:pt x="7457122" y="241731"/>
                  </a:lnTo>
                  <a:lnTo>
                    <a:pt x="7457122" y="250888"/>
                  </a:lnTo>
                  <a:lnTo>
                    <a:pt x="7457122" y="296672"/>
                  </a:lnTo>
                  <a:lnTo>
                    <a:pt x="7457122" y="305866"/>
                  </a:lnTo>
                  <a:lnTo>
                    <a:pt x="7457122" y="334937"/>
                  </a:lnTo>
                  <a:lnTo>
                    <a:pt x="7408138" y="339852"/>
                  </a:lnTo>
                  <a:lnTo>
                    <a:pt x="7408138" y="310807"/>
                  </a:lnTo>
                  <a:lnTo>
                    <a:pt x="7457122" y="305866"/>
                  </a:lnTo>
                  <a:lnTo>
                    <a:pt x="7457122" y="296672"/>
                  </a:lnTo>
                  <a:lnTo>
                    <a:pt x="7408138" y="301612"/>
                  </a:lnTo>
                  <a:lnTo>
                    <a:pt x="7408138" y="254139"/>
                  </a:lnTo>
                  <a:lnTo>
                    <a:pt x="7457122" y="250888"/>
                  </a:lnTo>
                  <a:lnTo>
                    <a:pt x="7457122" y="241731"/>
                  </a:lnTo>
                  <a:lnTo>
                    <a:pt x="7408138" y="244983"/>
                  </a:lnTo>
                  <a:lnTo>
                    <a:pt x="7408138" y="215023"/>
                  </a:lnTo>
                  <a:lnTo>
                    <a:pt x="7406094" y="212979"/>
                  </a:lnTo>
                  <a:lnTo>
                    <a:pt x="7401039" y="212979"/>
                  </a:lnTo>
                  <a:lnTo>
                    <a:pt x="7398994" y="215023"/>
                  </a:lnTo>
                  <a:lnTo>
                    <a:pt x="7398994" y="245592"/>
                  </a:lnTo>
                  <a:lnTo>
                    <a:pt x="7398994" y="254749"/>
                  </a:lnTo>
                  <a:lnTo>
                    <a:pt x="7398994" y="302539"/>
                  </a:lnTo>
                  <a:lnTo>
                    <a:pt x="7398994" y="311734"/>
                  </a:lnTo>
                  <a:lnTo>
                    <a:pt x="7398994" y="340766"/>
                  </a:lnTo>
                  <a:lnTo>
                    <a:pt x="7381659" y="342506"/>
                  </a:lnTo>
                  <a:lnTo>
                    <a:pt x="7381659" y="313474"/>
                  </a:lnTo>
                  <a:lnTo>
                    <a:pt x="7398994" y="311734"/>
                  </a:lnTo>
                  <a:lnTo>
                    <a:pt x="7398994" y="302539"/>
                  </a:lnTo>
                  <a:lnTo>
                    <a:pt x="7381659" y="304279"/>
                  </a:lnTo>
                  <a:lnTo>
                    <a:pt x="7381659" y="255892"/>
                  </a:lnTo>
                  <a:lnTo>
                    <a:pt x="7398994" y="254749"/>
                  </a:lnTo>
                  <a:lnTo>
                    <a:pt x="7398994" y="245592"/>
                  </a:lnTo>
                  <a:lnTo>
                    <a:pt x="7381659" y="246735"/>
                  </a:lnTo>
                  <a:lnTo>
                    <a:pt x="7381659" y="216789"/>
                  </a:lnTo>
                  <a:lnTo>
                    <a:pt x="7379614" y="214744"/>
                  </a:lnTo>
                  <a:lnTo>
                    <a:pt x="7374560" y="214744"/>
                  </a:lnTo>
                  <a:lnTo>
                    <a:pt x="7372515" y="216789"/>
                  </a:lnTo>
                  <a:lnTo>
                    <a:pt x="7372515" y="247345"/>
                  </a:lnTo>
                  <a:lnTo>
                    <a:pt x="7372515" y="256501"/>
                  </a:lnTo>
                  <a:lnTo>
                    <a:pt x="7372515" y="305206"/>
                  </a:lnTo>
                  <a:lnTo>
                    <a:pt x="7372515" y="314401"/>
                  </a:lnTo>
                  <a:lnTo>
                    <a:pt x="7372515" y="343420"/>
                  </a:lnTo>
                  <a:lnTo>
                    <a:pt x="7318108" y="348881"/>
                  </a:lnTo>
                  <a:lnTo>
                    <a:pt x="7318108" y="319887"/>
                  </a:lnTo>
                  <a:lnTo>
                    <a:pt x="7372515" y="314401"/>
                  </a:lnTo>
                  <a:lnTo>
                    <a:pt x="7372515" y="305206"/>
                  </a:lnTo>
                  <a:lnTo>
                    <a:pt x="7318108" y="310692"/>
                  </a:lnTo>
                  <a:lnTo>
                    <a:pt x="7318108" y="260108"/>
                  </a:lnTo>
                  <a:lnTo>
                    <a:pt x="7372515" y="256501"/>
                  </a:lnTo>
                  <a:lnTo>
                    <a:pt x="7372515" y="247345"/>
                  </a:lnTo>
                  <a:lnTo>
                    <a:pt x="7318108" y="250952"/>
                  </a:lnTo>
                  <a:lnTo>
                    <a:pt x="7318108" y="222084"/>
                  </a:lnTo>
                  <a:lnTo>
                    <a:pt x="7316063" y="220052"/>
                  </a:lnTo>
                  <a:lnTo>
                    <a:pt x="7311009" y="220052"/>
                  </a:lnTo>
                  <a:lnTo>
                    <a:pt x="7308964" y="222084"/>
                  </a:lnTo>
                  <a:lnTo>
                    <a:pt x="7308964" y="251561"/>
                  </a:lnTo>
                  <a:lnTo>
                    <a:pt x="7308964" y="260718"/>
                  </a:lnTo>
                  <a:lnTo>
                    <a:pt x="7308964" y="311619"/>
                  </a:lnTo>
                  <a:lnTo>
                    <a:pt x="7308964" y="320814"/>
                  </a:lnTo>
                  <a:lnTo>
                    <a:pt x="7308964" y="349808"/>
                  </a:lnTo>
                  <a:lnTo>
                    <a:pt x="7281037" y="352602"/>
                  </a:lnTo>
                  <a:lnTo>
                    <a:pt x="7281037" y="323621"/>
                  </a:lnTo>
                  <a:lnTo>
                    <a:pt x="7308964" y="320814"/>
                  </a:lnTo>
                  <a:lnTo>
                    <a:pt x="7308964" y="311619"/>
                  </a:lnTo>
                  <a:lnTo>
                    <a:pt x="7281037" y="314426"/>
                  </a:lnTo>
                  <a:lnTo>
                    <a:pt x="7281037" y="262572"/>
                  </a:lnTo>
                  <a:lnTo>
                    <a:pt x="7308964" y="260718"/>
                  </a:lnTo>
                  <a:lnTo>
                    <a:pt x="7308964" y="251561"/>
                  </a:lnTo>
                  <a:lnTo>
                    <a:pt x="7281037" y="253415"/>
                  </a:lnTo>
                  <a:lnTo>
                    <a:pt x="7281037" y="225615"/>
                  </a:lnTo>
                  <a:lnTo>
                    <a:pt x="7278992" y="223570"/>
                  </a:lnTo>
                  <a:lnTo>
                    <a:pt x="7273938" y="223570"/>
                  </a:lnTo>
                  <a:lnTo>
                    <a:pt x="7271893" y="225615"/>
                  </a:lnTo>
                  <a:lnTo>
                    <a:pt x="7271893" y="254025"/>
                  </a:lnTo>
                  <a:lnTo>
                    <a:pt x="7271893" y="263182"/>
                  </a:lnTo>
                  <a:lnTo>
                    <a:pt x="7271893" y="315341"/>
                  </a:lnTo>
                  <a:lnTo>
                    <a:pt x="7271893" y="324548"/>
                  </a:lnTo>
                  <a:lnTo>
                    <a:pt x="7271893" y="353517"/>
                  </a:lnTo>
                  <a:lnTo>
                    <a:pt x="7221017" y="358622"/>
                  </a:lnTo>
                  <a:lnTo>
                    <a:pt x="7221017" y="329679"/>
                  </a:lnTo>
                  <a:lnTo>
                    <a:pt x="7271893" y="324548"/>
                  </a:lnTo>
                  <a:lnTo>
                    <a:pt x="7271893" y="315341"/>
                  </a:lnTo>
                  <a:lnTo>
                    <a:pt x="7221017" y="320471"/>
                  </a:lnTo>
                  <a:lnTo>
                    <a:pt x="7221017" y="266560"/>
                  </a:lnTo>
                  <a:lnTo>
                    <a:pt x="7271893" y="263182"/>
                  </a:lnTo>
                  <a:lnTo>
                    <a:pt x="7271893" y="254025"/>
                  </a:lnTo>
                  <a:lnTo>
                    <a:pt x="7221017" y="257403"/>
                  </a:lnTo>
                  <a:lnTo>
                    <a:pt x="7221017" y="227380"/>
                  </a:lnTo>
                  <a:lnTo>
                    <a:pt x="7218972" y="225336"/>
                  </a:lnTo>
                  <a:lnTo>
                    <a:pt x="7213917" y="225336"/>
                  </a:lnTo>
                  <a:lnTo>
                    <a:pt x="7211873" y="227380"/>
                  </a:lnTo>
                  <a:lnTo>
                    <a:pt x="7211873" y="258013"/>
                  </a:lnTo>
                  <a:lnTo>
                    <a:pt x="7211873" y="267169"/>
                  </a:lnTo>
                  <a:lnTo>
                    <a:pt x="7211873" y="321398"/>
                  </a:lnTo>
                  <a:lnTo>
                    <a:pt x="7211873" y="330593"/>
                  </a:lnTo>
                  <a:lnTo>
                    <a:pt x="7211873" y="359549"/>
                  </a:lnTo>
                  <a:lnTo>
                    <a:pt x="7183425" y="362394"/>
                  </a:lnTo>
                  <a:lnTo>
                    <a:pt x="7183539" y="333451"/>
                  </a:lnTo>
                  <a:lnTo>
                    <a:pt x="7211873" y="330593"/>
                  </a:lnTo>
                  <a:lnTo>
                    <a:pt x="7211873" y="321398"/>
                  </a:lnTo>
                  <a:lnTo>
                    <a:pt x="7183577" y="324243"/>
                  </a:lnTo>
                  <a:lnTo>
                    <a:pt x="7183806" y="269024"/>
                  </a:lnTo>
                  <a:lnTo>
                    <a:pt x="7211873" y="267169"/>
                  </a:lnTo>
                  <a:lnTo>
                    <a:pt x="7211873" y="258013"/>
                  </a:lnTo>
                  <a:lnTo>
                    <a:pt x="7183831" y="259867"/>
                  </a:lnTo>
                  <a:lnTo>
                    <a:pt x="7183958" y="230936"/>
                  </a:lnTo>
                  <a:lnTo>
                    <a:pt x="7181913" y="228879"/>
                  </a:lnTo>
                  <a:lnTo>
                    <a:pt x="7176859" y="228879"/>
                  </a:lnTo>
                  <a:lnTo>
                    <a:pt x="7174814" y="230898"/>
                  </a:lnTo>
                  <a:lnTo>
                    <a:pt x="7174687" y="260477"/>
                  </a:lnTo>
                  <a:lnTo>
                    <a:pt x="7174649" y="269633"/>
                  </a:lnTo>
                  <a:lnTo>
                    <a:pt x="7174433" y="325170"/>
                  </a:lnTo>
                  <a:lnTo>
                    <a:pt x="7174395" y="334365"/>
                  </a:lnTo>
                  <a:lnTo>
                    <a:pt x="7174281" y="363308"/>
                  </a:lnTo>
                  <a:lnTo>
                    <a:pt x="7115099" y="369252"/>
                  </a:lnTo>
                  <a:lnTo>
                    <a:pt x="7115099" y="340347"/>
                  </a:lnTo>
                  <a:lnTo>
                    <a:pt x="7174395" y="334365"/>
                  </a:lnTo>
                  <a:lnTo>
                    <a:pt x="7174395" y="325183"/>
                  </a:lnTo>
                  <a:lnTo>
                    <a:pt x="7115099" y="331152"/>
                  </a:lnTo>
                  <a:lnTo>
                    <a:pt x="7115099" y="273583"/>
                  </a:lnTo>
                  <a:lnTo>
                    <a:pt x="7174649" y="269633"/>
                  </a:lnTo>
                  <a:lnTo>
                    <a:pt x="7174649" y="260489"/>
                  </a:lnTo>
                  <a:lnTo>
                    <a:pt x="7115099" y="264426"/>
                  </a:lnTo>
                  <a:lnTo>
                    <a:pt x="7115099" y="234442"/>
                  </a:lnTo>
                  <a:lnTo>
                    <a:pt x="7113054" y="232397"/>
                  </a:lnTo>
                  <a:lnTo>
                    <a:pt x="7107999" y="232397"/>
                  </a:lnTo>
                  <a:lnTo>
                    <a:pt x="7105955" y="234442"/>
                  </a:lnTo>
                  <a:lnTo>
                    <a:pt x="7105955" y="265036"/>
                  </a:lnTo>
                  <a:lnTo>
                    <a:pt x="7105955" y="274193"/>
                  </a:lnTo>
                  <a:lnTo>
                    <a:pt x="7105955" y="332079"/>
                  </a:lnTo>
                  <a:lnTo>
                    <a:pt x="7105955" y="341274"/>
                  </a:lnTo>
                  <a:lnTo>
                    <a:pt x="7105955" y="370166"/>
                  </a:lnTo>
                  <a:lnTo>
                    <a:pt x="7072731" y="373494"/>
                  </a:lnTo>
                  <a:lnTo>
                    <a:pt x="7072731" y="344614"/>
                  </a:lnTo>
                  <a:lnTo>
                    <a:pt x="7105955" y="341274"/>
                  </a:lnTo>
                  <a:lnTo>
                    <a:pt x="7105955" y="332079"/>
                  </a:lnTo>
                  <a:lnTo>
                    <a:pt x="7072731" y="335419"/>
                  </a:lnTo>
                  <a:lnTo>
                    <a:pt x="7072731" y="276390"/>
                  </a:lnTo>
                  <a:lnTo>
                    <a:pt x="7105955" y="274193"/>
                  </a:lnTo>
                  <a:lnTo>
                    <a:pt x="7105955" y="265036"/>
                  </a:lnTo>
                  <a:lnTo>
                    <a:pt x="7072731" y="267233"/>
                  </a:lnTo>
                  <a:lnTo>
                    <a:pt x="7072731" y="236207"/>
                  </a:lnTo>
                  <a:lnTo>
                    <a:pt x="7070687" y="234162"/>
                  </a:lnTo>
                  <a:lnTo>
                    <a:pt x="7065632" y="234162"/>
                  </a:lnTo>
                  <a:lnTo>
                    <a:pt x="7063587" y="236207"/>
                  </a:lnTo>
                  <a:lnTo>
                    <a:pt x="7063587" y="267830"/>
                  </a:lnTo>
                  <a:lnTo>
                    <a:pt x="7063587" y="276987"/>
                  </a:lnTo>
                  <a:lnTo>
                    <a:pt x="7063587" y="336334"/>
                  </a:lnTo>
                  <a:lnTo>
                    <a:pt x="7063587" y="345528"/>
                  </a:lnTo>
                  <a:lnTo>
                    <a:pt x="7063587" y="374408"/>
                  </a:lnTo>
                  <a:lnTo>
                    <a:pt x="7005942" y="380187"/>
                  </a:lnTo>
                  <a:lnTo>
                    <a:pt x="7003885" y="379374"/>
                  </a:lnTo>
                  <a:lnTo>
                    <a:pt x="7003885" y="351548"/>
                  </a:lnTo>
                  <a:lnTo>
                    <a:pt x="7063587" y="345528"/>
                  </a:lnTo>
                  <a:lnTo>
                    <a:pt x="7063587" y="336334"/>
                  </a:lnTo>
                  <a:lnTo>
                    <a:pt x="7003885" y="342353"/>
                  </a:lnTo>
                  <a:lnTo>
                    <a:pt x="7003885" y="280949"/>
                  </a:lnTo>
                  <a:lnTo>
                    <a:pt x="7063587" y="276987"/>
                  </a:lnTo>
                  <a:lnTo>
                    <a:pt x="7063587" y="267830"/>
                  </a:lnTo>
                  <a:lnTo>
                    <a:pt x="7003885" y="271792"/>
                  </a:lnTo>
                  <a:lnTo>
                    <a:pt x="7003885" y="239737"/>
                  </a:lnTo>
                  <a:lnTo>
                    <a:pt x="7001840" y="237693"/>
                  </a:lnTo>
                  <a:lnTo>
                    <a:pt x="6996785" y="237693"/>
                  </a:lnTo>
                  <a:lnTo>
                    <a:pt x="6994741" y="239737"/>
                  </a:lnTo>
                  <a:lnTo>
                    <a:pt x="6994741" y="272402"/>
                  </a:lnTo>
                  <a:lnTo>
                    <a:pt x="6994741" y="281559"/>
                  </a:lnTo>
                  <a:lnTo>
                    <a:pt x="6994741" y="343281"/>
                  </a:lnTo>
                  <a:lnTo>
                    <a:pt x="6994741" y="352463"/>
                  </a:lnTo>
                  <a:lnTo>
                    <a:pt x="6994741" y="375526"/>
                  </a:lnTo>
                  <a:lnTo>
                    <a:pt x="6990562" y="373646"/>
                  </a:lnTo>
                  <a:lnTo>
                    <a:pt x="6981977" y="369481"/>
                  </a:lnTo>
                  <a:lnTo>
                    <a:pt x="6959155" y="357974"/>
                  </a:lnTo>
                  <a:lnTo>
                    <a:pt x="6955663" y="356400"/>
                  </a:lnTo>
                  <a:lnTo>
                    <a:pt x="6994741" y="352463"/>
                  </a:lnTo>
                  <a:lnTo>
                    <a:pt x="6994741" y="343281"/>
                  </a:lnTo>
                  <a:lnTo>
                    <a:pt x="6952691" y="347510"/>
                  </a:lnTo>
                  <a:lnTo>
                    <a:pt x="6952691" y="284340"/>
                  </a:lnTo>
                  <a:lnTo>
                    <a:pt x="6994741" y="281559"/>
                  </a:lnTo>
                  <a:lnTo>
                    <a:pt x="6994741" y="272402"/>
                  </a:lnTo>
                  <a:lnTo>
                    <a:pt x="6952691" y="275183"/>
                  </a:lnTo>
                  <a:lnTo>
                    <a:pt x="6952691" y="243281"/>
                  </a:lnTo>
                  <a:lnTo>
                    <a:pt x="6950646" y="241236"/>
                  </a:lnTo>
                  <a:lnTo>
                    <a:pt x="6945592" y="241236"/>
                  </a:lnTo>
                  <a:lnTo>
                    <a:pt x="6943547" y="243281"/>
                  </a:lnTo>
                  <a:lnTo>
                    <a:pt x="6943547" y="275793"/>
                  </a:lnTo>
                  <a:lnTo>
                    <a:pt x="6943547" y="284949"/>
                  </a:lnTo>
                  <a:lnTo>
                    <a:pt x="6943547" y="348437"/>
                  </a:lnTo>
                  <a:lnTo>
                    <a:pt x="6938518" y="348932"/>
                  </a:lnTo>
                  <a:lnTo>
                    <a:pt x="6938556" y="349440"/>
                  </a:lnTo>
                  <a:lnTo>
                    <a:pt x="6934886" y="348119"/>
                  </a:lnTo>
                  <a:lnTo>
                    <a:pt x="6925500" y="345046"/>
                  </a:lnTo>
                  <a:lnTo>
                    <a:pt x="6906577" y="339128"/>
                  </a:lnTo>
                  <a:lnTo>
                    <a:pt x="6897421" y="336143"/>
                  </a:lnTo>
                  <a:lnTo>
                    <a:pt x="6888835" y="333070"/>
                  </a:lnTo>
                  <a:lnTo>
                    <a:pt x="6882092" y="330288"/>
                  </a:lnTo>
                  <a:lnTo>
                    <a:pt x="6882092" y="289026"/>
                  </a:lnTo>
                  <a:lnTo>
                    <a:pt x="6943547" y="284949"/>
                  </a:lnTo>
                  <a:lnTo>
                    <a:pt x="6943547" y="275793"/>
                  </a:lnTo>
                  <a:lnTo>
                    <a:pt x="6882092" y="279869"/>
                  </a:lnTo>
                  <a:lnTo>
                    <a:pt x="6882092" y="246811"/>
                  </a:lnTo>
                  <a:lnTo>
                    <a:pt x="6880047" y="244767"/>
                  </a:lnTo>
                  <a:lnTo>
                    <a:pt x="6874992" y="244767"/>
                  </a:lnTo>
                  <a:lnTo>
                    <a:pt x="6872948" y="246811"/>
                  </a:lnTo>
                  <a:lnTo>
                    <a:pt x="6872948" y="326682"/>
                  </a:lnTo>
                  <a:lnTo>
                    <a:pt x="6865467" y="323735"/>
                  </a:lnTo>
                  <a:lnTo>
                    <a:pt x="6812610" y="311861"/>
                  </a:lnTo>
                  <a:lnTo>
                    <a:pt x="6812216" y="311823"/>
                  </a:lnTo>
                  <a:lnTo>
                    <a:pt x="6738988" y="317944"/>
                  </a:lnTo>
                  <a:lnTo>
                    <a:pt x="6735724" y="356692"/>
                  </a:lnTo>
                  <a:lnTo>
                    <a:pt x="6728358" y="378764"/>
                  </a:lnTo>
                  <a:lnTo>
                    <a:pt x="6727977" y="385051"/>
                  </a:lnTo>
                  <a:lnTo>
                    <a:pt x="6726529" y="386638"/>
                  </a:lnTo>
                  <a:lnTo>
                    <a:pt x="6728498" y="406654"/>
                  </a:lnTo>
                  <a:lnTo>
                    <a:pt x="6729565" y="415226"/>
                  </a:lnTo>
                  <a:lnTo>
                    <a:pt x="6730593" y="424218"/>
                  </a:lnTo>
                  <a:lnTo>
                    <a:pt x="6730898" y="431977"/>
                  </a:lnTo>
                  <a:lnTo>
                    <a:pt x="6730149" y="440448"/>
                  </a:lnTo>
                  <a:lnTo>
                    <a:pt x="6718757" y="481812"/>
                  </a:lnTo>
                  <a:lnTo>
                    <a:pt x="6716509" y="487146"/>
                  </a:lnTo>
                  <a:lnTo>
                    <a:pt x="6664668" y="487146"/>
                  </a:lnTo>
                  <a:lnTo>
                    <a:pt x="6664668" y="496290"/>
                  </a:lnTo>
                  <a:lnTo>
                    <a:pt x="6722275" y="496277"/>
                  </a:lnTo>
                  <a:lnTo>
                    <a:pt x="6736931" y="453593"/>
                  </a:lnTo>
                  <a:lnTo>
                    <a:pt x="6740030" y="431977"/>
                  </a:lnTo>
                  <a:lnTo>
                    <a:pt x="6739687" y="423316"/>
                  </a:lnTo>
                  <a:lnTo>
                    <a:pt x="6738353" y="411810"/>
                  </a:lnTo>
                  <a:lnTo>
                    <a:pt x="6737591" y="405650"/>
                  </a:lnTo>
                  <a:lnTo>
                    <a:pt x="6736347" y="393179"/>
                  </a:lnTo>
                  <a:lnTo>
                    <a:pt x="6737045" y="391515"/>
                  </a:lnTo>
                  <a:lnTo>
                    <a:pt x="6737045" y="381622"/>
                  </a:lnTo>
                  <a:lnTo>
                    <a:pt x="6744868" y="358152"/>
                  </a:lnTo>
                  <a:lnTo>
                    <a:pt x="6744932" y="341541"/>
                  </a:lnTo>
                  <a:lnTo>
                    <a:pt x="6746176" y="331431"/>
                  </a:lnTo>
                  <a:lnTo>
                    <a:pt x="6746888" y="326453"/>
                  </a:lnTo>
                  <a:lnTo>
                    <a:pt x="6812178" y="320992"/>
                  </a:lnTo>
                  <a:lnTo>
                    <a:pt x="6828282" y="323342"/>
                  </a:lnTo>
                  <a:lnTo>
                    <a:pt x="6845567" y="327266"/>
                  </a:lnTo>
                  <a:lnTo>
                    <a:pt x="6862470" y="332359"/>
                  </a:lnTo>
                  <a:lnTo>
                    <a:pt x="6872948" y="336473"/>
                  </a:lnTo>
                  <a:lnTo>
                    <a:pt x="6874992" y="338632"/>
                  </a:lnTo>
                  <a:lnTo>
                    <a:pt x="6877520" y="338632"/>
                  </a:lnTo>
                  <a:lnTo>
                    <a:pt x="6878383" y="338632"/>
                  </a:lnTo>
                  <a:lnTo>
                    <a:pt x="6885406" y="341541"/>
                  </a:lnTo>
                  <a:lnTo>
                    <a:pt x="6894271" y="344716"/>
                  </a:lnTo>
                  <a:lnTo>
                    <a:pt x="6903656" y="347789"/>
                  </a:lnTo>
                  <a:lnTo>
                    <a:pt x="6922579" y="353695"/>
                  </a:lnTo>
                  <a:lnTo>
                    <a:pt x="6931736" y="356692"/>
                  </a:lnTo>
                  <a:lnTo>
                    <a:pt x="6940321" y="359765"/>
                  </a:lnTo>
                  <a:lnTo>
                    <a:pt x="6943547" y="361099"/>
                  </a:lnTo>
                  <a:lnTo>
                    <a:pt x="6943547" y="361302"/>
                  </a:lnTo>
                  <a:lnTo>
                    <a:pt x="6945592" y="363347"/>
                  </a:lnTo>
                  <a:lnTo>
                    <a:pt x="6948119" y="363347"/>
                  </a:lnTo>
                  <a:lnTo>
                    <a:pt x="6948906" y="363347"/>
                  </a:lnTo>
                  <a:lnTo>
                    <a:pt x="6955206" y="366204"/>
                  </a:lnTo>
                  <a:lnTo>
                    <a:pt x="6977812" y="377621"/>
                  </a:lnTo>
                  <a:lnTo>
                    <a:pt x="6986625" y="381889"/>
                  </a:lnTo>
                  <a:lnTo>
                    <a:pt x="6995630" y="385914"/>
                  </a:lnTo>
                  <a:lnTo>
                    <a:pt x="7001281" y="388162"/>
                  </a:lnTo>
                  <a:lnTo>
                    <a:pt x="7001408" y="389813"/>
                  </a:lnTo>
                  <a:lnTo>
                    <a:pt x="7004710" y="389521"/>
                  </a:lnTo>
                  <a:lnTo>
                    <a:pt x="7011505" y="391985"/>
                  </a:lnTo>
                  <a:lnTo>
                    <a:pt x="7021855" y="393306"/>
                  </a:lnTo>
                  <a:lnTo>
                    <a:pt x="7061822" y="411810"/>
                  </a:lnTo>
                  <a:lnTo>
                    <a:pt x="7072350" y="419862"/>
                  </a:lnTo>
                  <a:lnTo>
                    <a:pt x="7080707" y="426034"/>
                  </a:lnTo>
                  <a:lnTo>
                    <a:pt x="7087425" y="430809"/>
                  </a:lnTo>
                  <a:lnTo>
                    <a:pt x="7098170" y="438238"/>
                  </a:lnTo>
                  <a:lnTo>
                    <a:pt x="7103402" y="441998"/>
                  </a:lnTo>
                  <a:lnTo>
                    <a:pt x="7109295" y="446506"/>
                  </a:lnTo>
                  <a:lnTo>
                    <a:pt x="7116432" y="452310"/>
                  </a:lnTo>
                  <a:lnTo>
                    <a:pt x="7135254" y="466521"/>
                  </a:lnTo>
                  <a:lnTo>
                    <a:pt x="7160590" y="482676"/>
                  </a:lnTo>
                  <a:lnTo>
                    <a:pt x="7187933" y="496290"/>
                  </a:lnTo>
                  <a:lnTo>
                    <a:pt x="7212609" y="502793"/>
                  </a:lnTo>
                  <a:lnTo>
                    <a:pt x="7232637" y="504964"/>
                  </a:lnTo>
                  <a:lnTo>
                    <a:pt x="7252195" y="508419"/>
                  </a:lnTo>
                  <a:lnTo>
                    <a:pt x="7283005" y="520103"/>
                  </a:lnTo>
                  <a:lnTo>
                    <a:pt x="7285761" y="522490"/>
                  </a:lnTo>
                  <a:lnTo>
                    <a:pt x="7314451" y="537794"/>
                  </a:lnTo>
                  <a:lnTo>
                    <a:pt x="7320293" y="539457"/>
                  </a:lnTo>
                  <a:lnTo>
                    <a:pt x="7330897" y="547408"/>
                  </a:lnTo>
                  <a:lnTo>
                    <a:pt x="7363117" y="569582"/>
                  </a:lnTo>
                  <a:lnTo>
                    <a:pt x="7367333" y="571169"/>
                  </a:lnTo>
                  <a:lnTo>
                    <a:pt x="7382751" y="578700"/>
                  </a:lnTo>
                  <a:lnTo>
                    <a:pt x="7400595" y="578700"/>
                  </a:lnTo>
                  <a:lnTo>
                    <a:pt x="7402703" y="578243"/>
                  </a:lnTo>
                  <a:lnTo>
                    <a:pt x="7405725" y="577380"/>
                  </a:lnTo>
                  <a:lnTo>
                    <a:pt x="7407313" y="577329"/>
                  </a:lnTo>
                  <a:lnTo>
                    <a:pt x="7451547" y="583793"/>
                  </a:lnTo>
                  <a:lnTo>
                    <a:pt x="7481011" y="585177"/>
                  </a:lnTo>
                  <a:lnTo>
                    <a:pt x="7509459" y="587578"/>
                  </a:lnTo>
                  <a:lnTo>
                    <a:pt x="7522858" y="588467"/>
                  </a:lnTo>
                  <a:lnTo>
                    <a:pt x="7538783" y="589064"/>
                  </a:lnTo>
                  <a:lnTo>
                    <a:pt x="7558900" y="589292"/>
                  </a:lnTo>
                  <a:lnTo>
                    <a:pt x="7568946" y="589521"/>
                  </a:lnTo>
                  <a:lnTo>
                    <a:pt x="7576502" y="590105"/>
                  </a:lnTo>
                  <a:lnTo>
                    <a:pt x="7582230" y="590880"/>
                  </a:lnTo>
                  <a:lnTo>
                    <a:pt x="7593647" y="593039"/>
                  </a:lnTo>
                  <a:lnTo>
                    <a:pt x="7601890" y="593039"/>
                  </a:lnTo>
                  <a:lnTo>
                    <a:pt x="7606932" y="592493"/>
                  </a:lnTo>
                  <a:lnTo>
                    <a:pt x="7614526" y="590969"/>
                  </a:lnTo>
                  <a:lnTo>
                    <a:pt x="7622591" y="589483"/>
                  </a:lnTo>
                  <a:lnTo>
                    <a:pt x="7629665" y="588391"/>
                  </a:lnTo>
                  <a:lnTo>
                    <a:pt x="7635964" y="587578"/>
                  </a:lnTo>
                  <a:lnTo>
                    <a:pt x="7658011" y="585089"/>
                  </a:lnTo>
                  <a:lnTo>
                    <a:pt x="7658900" y="584758"/>
                  </a:lnTo>
                  <a:lnTo>
                    <a:pt x="7672349" y="579716"/>
                  </a:lnTo>
                  <a:lnTo>
                    <a:pt x="7696225" y="575373"/>
                  </a:lnTo>
                  <a:lnTo>
                    <a:pt x="7711541" y="568566"/>
                  </a:lnTo>
                  <a:lnTo>
                    <a:pt x="7712646" y="565797"/>
                  </a:lnTo>
                  <a:lnTo>
                    <a:pt x="7726299" y="563511"/>
                  </a:lnTo>
                  <a:lnTo>
                    <a:pt x="7733843" y="562864"/>
                  </a:lnTo>
                  <a:lnTo>
                    <a:pt x="7737602" y="567880"/>
                  </a:lnTo>
                  <a:lnTo>
                    <a:pt x="7743152" y="568401"/>
                  </a:lnTo>
                  <a:lnTo>
                    <a:pt x="7749197" y="562864"/>
                  </a:lnTo>
                  <a:lnTo>
                    <a:pt x="7754721" y="557796"/>
                  </a:lnTo>
                  <a:lnTo>
                    <a:pt x="7764627" y="548703"/>
                  </a:lnTo>
                  <a:lnTo>
                    <a:pt x="7776451" y="541807"/>
                  </a:lnTo>
                  <a:lnTo>
                    <a:pt x="7777035" y="540258"/>
                  </a:lnTo>
                  <a:lnTo>
                    <a:pt x="7777073" y="530682"/>
                  </a:lnTo>
                  <a:lnTo>
                    <a:pt x="7780718" y="517677"/>
                  </a:lnTo>
                  <a:lnTo>
                    <a:pt x="7782979" y="510679"/>
                  </a:lnTo>
                  <a:lnTo>
                    <a:pt x="7774279" y="507873"/>
                  </a:lnTo>
                  <a:lnTo>
                    <a:pt x="7773022" y="511937"/>
                  </a:lnTo>
                  <a:lnTo>
                    <a:pt x="7770863" y="519506"/>
                  </a:lnTo>
                  <a:lnTo>
                    <a:pt x="7768831" y="528104"/>
                  </a:lnTo>
                  <a:lnTo>
                    <a:pt x="7767929" y="535305"/>
                  </a:lnTo>
                  <a:lnTo>
                    <a:pt x="7767929" y="536206"/>
                  </a:lnTo>
                  <a:lnTo>
                    <a:pt x="7759179" y="541312"/>
                  </a:lnTo>
                  <a:lnTo>
                    <a:pt x="7742720" y="556387"/>
                  </a:lnTo>
                  <a:lnTo>
                    <a:pt x="7741094" y="557796"/>
                  </a:lnTo>
                  <a:lnTo>
                    <a:pt x="7737818" y="555002"/>
                  </a:lnTo>
                  <a:lnTo>
                    <a:pt x="7732039" y="553300"/>
                  </a:lnTo>
                  <a:lnTo>
                    <a:pt x="7700061" y="558622"/>
                  </a:lnTo>
                  <a:lnTo>
                    <a:pt x="7700150" y="562432"/>
                  </a:lnTo>
                  <a:lnTo>
                    <a:pt x="7700251" y="563575"/>
                  </a:lnTo>
                  <a:lnTo>
                    <a:pt x="7692733" y="566724"/>
                  </a:lnTo>
                  <a:lnTo>
                    <a:pt x="7669911" y="570877"/>
                  </a:lnTo>
                  <a:lnTo>
                    <a:pt x="7655877" y="576135"/>
                  </a:lnTo>
                  <a:lnTo>
                    <a:pt x="7634935" y="578497"/>
                  </a:lnTo>
                  <a:lnTo>
                    <a:pt x="7628445" y="579335"/>
                  </a:lnTo>
                  <a:lnTo>
                    <a:pt x="7621105" y="580466"/>
                  </a:lnTo>
                  <a:lnTo>
                    <a:pt x="7612723" y="582015"/>
                  </a:lnTo>
                  <a:lnTo>
                    <a:pt x="7598981" y="584758"/>
                  </a:lnTo>
                  <a:lnTo>
                    <a:pt x="7583779" y="581875"/>
                  </a:lnTo>
                  <a:lnTo>
                    <a:pt x="7577671" y="581037"/>
                  </a:lnTo>
                  <a:lnTo>
                    <a:pt x="7569581" y="580415"/>
                  </a:lnTo>
                  <a:lnTo>
                    <a:pt x="7558900" y="580161"/>
                  </a:lnTo>
                  <a:lnTo>
                    <a:pt x="7539050" y="579945"/>
                  </a:lnTo>
                  <a:lnTo>
                    <a:pt x="7523251" y="579335"/>
                  </a:lnTo>
                  <a:lnTo>
                    <a:pt x="7510069" y="578459"/>
                  </a:lnTo>
                  <a:lnTo>
                    <a:pt x="7496721" y="577329"/>
                  </a:lnTo>
                  <a:lnTo>
                    <a:pt x="7481544" y="576046"/>
                  </a:lnTo>
                  <a:lnTo>
                    <a:pt x="7441222" y="573468"/>
                  </a:lnTo>
                  <a:lnTo>
                    <a:pt x="7415974" y="569569"/>
                  </a:lnTo>
                  <a:lnTo>
                    <a:pt x="7415060" y="569429"/>
                  </a:lnTo>
                  <a:lnTo>
                    <a:pt x="7408088" y="568528"/>
                  </a:lnTo>
                  <a:lnTo>
                    <a:pt x="7404392" y="568452"/>
                  </a:lnTo>
                  <a:lnTo>
                    <a:pt x="7401992" y="568947"/>
                  </a:lnTo>
                  <a:lnTo>
                    <a:pt x="7399807" y="569569"/>
                  </a:lnTo>
                  <a:lnTo>
                    <a:pt x="7384872" y="569569"/>
                  </a:lnTo>
                  <a:lnTo>
                    <a:pt x="7370953" y="562762"/>
                  </a:lnTo>
                  <a:lnTo>
                    <a:pt x="7366330" y="561035"/>
                  </a:lnTo>
                  <a:lnTo>
                    <a:pt x="7360044" y="558190"/>
                  </a:lnTo>
                  <a:lnTo>
                    <a:pt x="7354468" y="554761"/>
                  </a:lnTo>
                  <a:lnTo>
                    <a:pt x="7349185" y="550773"/>
                  </a:lnTo>
                  <a:lnTo>
                    <a:pt x="7343737" y="546265"/>
                  </a:lnTo>
                  <a:lnTo>
                    <a:pt x="7336574" y="540258"/>
                  </a:lnTo>
                  <a:lnTo>
                    <a:pt x="7324420" y="531139"/>
                  </a:lnTo>
                  <a:lnTo>
                    <a:pt x="7290397" y="513765"/>
                  </a:lnTo>
                  <a:lnTo>
                    <a:pt x="7289559" y="511365"/>
                  </a:lnTo>
                  <a:lnTo>
                    <a:pt x="7287654" y="510184"/>
                  </a:lnTo>
                  <a:lnTo>
                    <a:pt x="7233272" y="495808"/>
                  </a:lnTo>
                  <a:lnTo>
                    <a:pt x="7213219" y="493674"/>
                  </a:lnTo>
                  <a:lnTo>
                    <a:pt x="7191857" y="488035"/>
                  </a:lnTo>
                  <a:lnTo>
                    <a:pt x="7166953" y="475830"/>
                  </a:lnTo>
                  <a:lnTo>
                    <a:pt x="7149516" y="464896"/>
                  </a:lnTo>
                  <a:lnTo>
                    <a:pt x="7154354" y="464070"/>
                  </a:lnTo>
                  <a:lnTo>
                    <a:pt x="7181545" y="472567"/>
                  </a:lnTo>
                  <a:lnTo>
                    <a:pt x="7195375" y="476199"/>
                  </a:lnTo>
                  <a:lnTo>
                    <a:pt x="7206285" y="477710"/>
                  </a:lnTo>
                  <a:lnTo>
                    <a:pt x="7215454" y="477812"/>
                  </a:lnTo>
                  <a:lnTo>
                    <a:pt x="7224052" y="477164"/>
                  </a:lnTo>
                  <a:lnTo>
                    <a:pt x="7233450" y="476313"/>
                  </a:lnTo>
                  <a:lnTo>
                    <a:pt x="7252932" y="476313"/>
                  </a:lnTo>
                  <a:lnTo>
                    <a:pt x="7255269" y="475627"/>
                  </a:lnTo>
                  <a:lnTo>
                    <a:pt x="7257097" y="474624"/>
                  </a:lnTo>
                  <a:lnTo>
                    <a:pt x="7257516" y="474548"/>
                  </a:lnTo>
                  <a:lnTo>
                    <a:pt x="7258812" y="474548"/>
                  </a:lnTo>
                  <a:lnTo>
                    <a:pt x="7266711" y="474929"/>
                  </a:lnTo>
                  <a:lnTo>
                    <a:pt x="7307859" y="478066"/>
                  </a:lnTo>
                  <a:lnTo>
                    <a:pt x="7368045" y="478078"/>
                  </a:lnTo>
                  <a:lnTo>
                    <a:pt x="7381976" y="479386"/>
                  </a:lnTo>
                  <a:lnTo>
                    <a:pt x="7394524" y="480428"/>
                  </a:lnTo>
                  <a:lnTo>
                    <a:pt x="7399744" y="480631"/>
                  </a:lnTo>
                  <a:lnTo>
                    <a:pt x="7408240" y="480631"/>
                  </a:lnTo>
                  <a:lnTo>
                    <a:pt x="7418667" y="479844"/>
                  </a:lnTo>
                  <a:lnTo>
                    <a:pt x="7421219" y="479844"/>
                  </a:lnTo>
                  <a:lnTo>
                    <a:pt x="7428268" y="478485"/>
                  </a:lnTo>
                  <a:lnTo>
                    <a:pt x="7439126" y="474548"/>
                  </a:lnTo>
                  <a:lnTo>
                    <a:pt x="7439533" y="474408"/>
                  </a:lnTo>
                  <a:lnTo>
                    <a:pt x="7446162" y="471487"/>
                  </a:lnTo>
                  <a:lnTo>
                    <a:pt x="7454938" y="467639"/>
                  </a:lnTo>
                  <a:lnTo>
                    <a:pt x="7474458" y="458177"/>
                  </a:lnTo>
                  <a:lnTo>
                    <a:pt x="7477595" y="457111"/>
                  </a:lnTo>
                  <a:lnTo>
                    <a:pt x="7482472" y="456590"/>
                  </a:lnTo>
                  <a:lnTo>
                    <a:pt x="7490663" y="456463"/>
                  </a:lnTo>
                  <a:lnTo>
                    <a:pt x="7546556" y="456895"/>
                  </a:lnTo>
                  <a:lnTo>
                    <a:pt x="7557097" y="456895"/>
                  </a:lnTo>
                  <a:lnTo>
                    <a:pt x="7564171" y="457009"/>
                  </a:lnTo>
                  <a:lnTo>
                    <a:pt x="7568908" y="457161"/>
                  </a:lnTo>
                  <a:lnTo>
                    <a:pt x="7568997" y="458711"/>
                  </a:lnTo>
                  <a:lnTo>
                    <a:pt x="7569746" y="461276"/>
                  </a:lnTo>
                  <a:lnTo>
                    <a:pt x="7631011" y="465709"/>
                  </a:lnTo>
                  <a:lnTo>
                    <a:pt x="7647699" y="466394"/>
                  </a:lnTo>
                  <a:lnTo>
                    <a:pt x="7659408" y="466140"/>
                  </a:lnTo>
                  <a:lnTo>
                    <a:pt x="7668742" y="465099"/>
                  </a:lnTo>
                  <a:lnTo>
                    <a:pt x="7678344" y="463372"/>
                  </a:lnTo>
                  <a:lnTo>
                    <a:pt x="7682598" y="462559"/>
                  </a:lnTo>
                  <a:lnTo>
                    <a:pt x="7685138" y="462102"/>
                  </a:lnTo>
                  <a:lnTo>
                    <a:pt x="7694663" y="460692"/>
                  </a:lnTo>
                  <a:lnTo>
                    <a:pt x="7702550" y="460082"/>
                  </a:lnTo>
                  <a:lnTo>
                    <a:pt x="7711046" y="460082"/>
                  </a:lnTo>
                  <a:lnTo>
                    <a:pt x="7720444" y="460425"/>
                  </a:lnTo>
                  <a:lnTo>
                    <a:pt x="7723086" y="460425"/>
                  </a:lnTo>
                  <a:lnTo>
                    <a:pt x="7735633" y="460705"/>
                  </a:lnTo>
                  <a:lnTo>
                    <a:pt x="7775842" y="462191"/>
                  </a:lnTo>
                  <a:lnTo>
                    <a:pt x="7775930" y="460006"/>
                  </a:lnTo>
                  <a:lnTo>
                    <a:pt x="7776045" y="457263"/>
                  </a:lnTo>
                  <a:lnTo>
                    <a:pt x="7776223" y="453059"/>
                  </a:lnTo>
                  <a:lnTo>
                    <a:pt x="7735595" y="451561"/>
                  </a:lnTo>
                  <a:lnTo>
                    <a:pt x="7723086" y="451294"/>
                  </a:lnTo>
                  <a:lnTo>
                    <a:pt x="7722387" y="451294"/>
                  </a:lnTo>
                  <a:lnTo>
                    <a:pt x="7713180" y="360819"/>
                  </a:lnTo>
                  <a:lnTo>
                    <a:pt x="7713180" y="451015"/>
                  </a:lnTo>
                  <a:lnTo>
                    <a:pt x="7709421" y="450875"/>
                  </a:lnTo>
                  <a:lnTo>
                    <a:pt x="7702690" y="450938"/>
                  </a:lnTo>
                  <a:lnTo>
                    <a:pt x="7693571" y="370255"/>
                  </a:lnTo>
                  <a:lnTo>
                    <a:pt x="7693571" y="451637"/>
                  </a:lnTo>
                  <a:lnTo>
                    <a:pt x="7683424" y="453123"/>
                  </a:lnTo>
                  <a:lnTo>
                    <a:pt x="7667384" y="456069"/>
                  </a:lnTo>
                  <a:lnTo>
                    <a:pt x="7658532" y="457047"/>
                  </a:lnTo>
                  <a:lnTo>
                    <a:pt x="7647457" y="457263"/>
                  </a:lnTo>
                  <a:lnTo>
                    <a:pt x="7643101" y="457085"/>
                  </a:lnTo>
                  <a:lnTo>
                    <a:pt x="7654379" y="353847"/>
                  </a:lnTo>
                  <a:lnTo>
                    <a:pt x="7682204" y="351053"/>
                  </a:lnTo>
                  <a:lnTo>
                    <a:pt x="7693571" y="451637"/>
                  </a:lnTo>
                  <a:lnTo>
                    <a:pt x="7693571" y="370255"/>
                  </a:lnTo>
                  <a:lnTo>
                    <a:pt x="7691298" y="350139"/>
                  </a:lnTo>
                  <a:lnTo>
                    <a:pt x="7702804" y="348983"/>
                  </a:lnTo>
                  <a:lnTo>
                    <a:pt x="7713180" y="451015"/>
                  </a:lnTo>
                  <a:lnTo>
                    <a:pt x="7713180" y="360819"/>
                  </a:lnTo>
                  <a:lnTo>
                    <a:pt x="7711884" y="348081"/>
                  </a:lnTo>
                  <a:lnTo>
                    <a:pt x="7753540" y="343903"/>
                  </a:lnTo>
                  <a:lnTo>
                    <a:pt x="7752626" y="334810"/>
                  </a:lnTo>
                  <a:lnTo>
                    <a:pt x="7645070" y="345579"/>
                  </a:lnTo>
                  <a:lnTo>
                    <a:pt x="7645070" y="354774"/>
                  </a:lnTo>
                  <a:lnTo>
                    <a:pt x="7633944" y="456692"/>
                  </a:lnTo>
                  <a:lnTo>
                    <a:pt x="7631557" y="456590"/>
                  </a:lnTo>
                  <a:lnTo>
                    <a:pt x="7629118" y="456463"/>
                  </a:lnTo>
                  <a:lnTo>
                    <a:pt x="7622438" y="456145"/>
                  </a:lnTo>
                  <a:lnTo>
                    <a:pt x="7633386" y="355942"/>
                  </a:lnTo>
                  <a:lnTo>
                    <a:pt x="7645070" y="354774"/>
                  </a:lnTo>
                  <a:lnTo>
                    <a:pt x="7645070" y="345579"/>
                  </a:lnTo>
                  <a:lnTo>
                    <a:pt x="7629652" y="347116"/>
                  </a:lnTo>
                  <a:lnTo>
                    <a:pt x="7625207" y="346621"/>
                  </a:lnTo>
                  <a:lnTo>
                    <a:pt x="7625093" y="347573"/>
                  </a:lnTo>
                  <a:lnTo>
                    <a:pt x="7624077" y="347675"/>
                  </a:lnTo>
                  <a:lnTo>
                    <a:pt x="7624077" y="356870"/>
                  </a:lnTo>
                  <a:lnTo>
                    <a:pt x="7613294" y="455714"/>
                  </a:lnTo>
                  <a:lnTo>
                    <a:pt x="7589660" y="454583"/>
                  </a:lnTo>
                  <a:lnTo>
                    <a:pt x="7584707" y="454202"/>
                  </a:lnTo>
                  <a:lnTo>
                    <a:pt x="7584630" y="453250"/>
                  </a:lnTo>
                  <a:lnTo>
                    <a:pt x="7583462" y="450405"/>
                  </a:lnTo>
                  <a:lnTo>
                    <a:pt x="7578890" y="448741"/>
                  </a:lnTo>
                  <a:lnTo>
                    <a:pt x="7567676" y="447967"/>
                  </a:lnTo>
                  <a:lnTo>
                    <a:pt x="7496988" y="447382"/>
                  </a:lnTo>
                  <a:lnTo>
                    <a:pt x="7499502" y="447205"/>
                  </a:lnTo>
                  <a:lnTo>
                    <a:pt x="7494105" y="369874"/>
                  </a:lnTo>
                  <a:lnTo>
                    <a:pt x="7624077" y="356870"/>
                  </a:lnTo>
                  <a:lnTo>
                    <a:pt x="7624077" y="347675"/>
                  </a:lnTo>
                  <a:lnTo>
                    <a:pt x="7490346" y="361048"/>
                  </a:lnTo>
                  <a:lnTo>
                    <a:pt x="7490346" y="447332"/>
                  </a:lnTo>
                  <a:lnTo>
                    <a:pt x="7489787" y="447319"/>
                  </a:lnTo>
                  <a:lnTo>
                    <a:pt x="7480706" y="447522"/>
                  </a:lnTo>
                  <a:lnTo>
                    <a:pt x="7478890" y="447776"/>
                  </a:lnTo>
                  <a:lnTo>
                    <a:pt x="7473543" y="371932"/>
                  </a:lnTo>
                  <a:lnTo>
                    <a:pt x="7484999" y="370776"/>
                  </a:lnTo>
                  <a:lnTo>
                    <a:pt x="7490346" y="447332"/>
                  </a:lnTo>
                  <a:lnTo>
                    <a:pt x="7490346" y="361048"/>
                  </a:lnTo>
                  <a:lnTo>
                    <a:pt x="7469899" y="363093"/>
                  </a:lnTo>
                  <a:lnTo>
                    <a:pt x="7469899" y="450227"/>
                  </a:lnTo>
                  <a:lnTo>
                    <a:pt x="7450341" y="459676"/>
                  </a:lnTo>
                  <a:lnTo>
                    <a:pt x="7435761" y="466077"/>
                  </a:lnTo>
                  <a:lnTo>
                    <a:pt x="7426414" y="469544"/>
                  </a:lnTo>
                  <a:lnTo>
                    <a:pt x="7434072" y="375881"/>
                  </a:lnTo>
                  <a:lnTo>
                    <a:pt x="7464438" y="372833"/>
                  </a:lnTo>
                  <a:lnTo>
                    <a:pt x="7469899" y="450227"/>
                  </a:lnTo>
                  <a:lnTo>
                    <a:pt x="7469899" y="363093"/>
                  </a:lnTo>
                  <a:lnTo>
                    <a:pt x="7424839" y="367601"/>
                  </a:lnTo>
                  <a:lnTo>
                    <a:pt x="7424839" y="376809"/>
                  </a:lnTo>
                  <a:lnTo>
                    <a:pt x="7417143" y="470801"/>
                  </a:lnTo>
                  <a:lnTo>
                    <a:pt x="7413549" y="471068"/>
                  </a:lnTo>
                  <a:lnTo>
                    <a:pt x="7409358" y="471347"/>
                  </a:lnTo>
                  <a:lnTo>
                    <a:pt x="7405078" y="471474"/>
                  </a:lnTo>
                  <a:lnTo>
                    <a:pt x="7414273" y="377863"/>
                  </a:lnTo>
                  <a:lnTo>
                    <a:pt x="7424839" y="376809"/>
                  </a:lnTo>
                  <a:lnTo>
                    <a:pt x="7424839" y="367601"/>
                  </a:lnTo>
                  <a:lnTo>
                    <a:pt x="7405002" y="369582"/>
                  </a:lnTo>
                  <a:lnTo>
                    <a:pt x="7405002" y="378790"/>
                  </a:lnTo>
                  <a:lnTo>
                    <a:pt x="7395921" y="471246"/>
                  </a:lnTo>
                  <a:lnTo>
                    <a:pt x="7388060" y="470725"/>
                  </a:lnTo>
                  <a:lnTo>
                    <a:pt x="7368476" y="468934"/>
                  </a:lnTo>
                  <a:lnTo>
                    <a:pt x="7308431" y="468934"/>
                  </a:lnTo>
                  <a:lnTo>
                    <a:pt x="7305053" y="468668"/>
                  </a:lnTo>
                  <a:lnTo>
                    <a:pt x="7286333" y="467182"/>
                  </a:lnTo>
                  <a:lnTo>
                    <a:pt x="7269023" y="465924"/>
                  </a:lnTo>
                  <a:lnTo>
                    <a:pt x="7258812" y="465404"/>
                  </a:lnTo>
                  <a:lnTo>
                    <a:pt x="7255980" y="465404"/>
                  </a:lnTo>
                  <a:lnTo>
                    <a:pt x="7254634" y="465658"/>
                  </a:lnTo>
                  <a:lnTo>
                    <a:pt x="7252957" y="466521"/>
                  </a:lnTo>
                  <a:lnTo>
                    <a:pt x="7252563" y="466674"/>
                  </a:lnTo>
                  <a:lnTo>
                    <a:pt x="7250404" y="467182"/>
                  </a:lnTo>
                  <a:lnTo>
                    <a:pt x="7242734" y="467182"/>
                  </a:lnTo>
                  <a:lnTo>
                    <a:pt x="7237730" y="395516"/>
                  </a:lnTo>
                  <a:lnTo>
                    <a:pt x="7405002" y="378790"/>
                  </a:lnTo>
                  <a:lnTo>
                    <a:pt x="7405002" y="369582"/>
                  </a:lnTo>
                  <a:lnTo>
                    <a:pt x="7233564" y="386727"/>
                  </a:lnTo>
                  <a:lnTo>
                    <a:pt x="7233564" y="467182"/>
                  </a:lnTo>
                  <a:lnTo>
                    <a:pt x="7233031" y="467182"/>
                  </a:lnTo>
                  <a:lnTo>
                    <a:pt x="7223226" y="468058"/>
                  </a:lnTo>
                  <a:lnTo>
                    <a:pt x="7222147" y="468147"/>
                  </a:lnTo>
                  <a:lnTo>
                    <a:pt x="7217169" y="397586"/>
                  </a:lnTo>
                  <a:lnTo>
                    <a:pt x="7228637" y="396430"/>
                  </a:lnTo>
                  <a:lnTo>
                    <a:pt x="7233564" y="467182"/>
                  </a:lnTo>
                  <a:lnTo>
                    <a:pt x="7233564" y="386727"/>
                  </a:lnTo>
                  <a:lnTo>
                    <a:pt x="7213028" y="388785"/>
                  </a:lnTo>
                  <a:lnTo>
                    <a:pt x="7213028" y="468655"/>
                  </a:lnTo>
                  <a:lnTo>
                    <a:pt x="7206793" y="468579"/>
                  </a:lnTo>
                  <a:lnTo>
                    <a:pt x="7196887" y="467182"/>
                  </a:lnTo>
                  <a:lnTo>
                    <a:pt x="7185076" y="464070"/>
                  </a:lnTo>
                  <a:lnTo>
                    <a:pt x="7184263" y="463854"/>
                  </a:lnTo>
                  <a:lnTo>
                    <a:pt x="7171360" y="459828"/>
                  </a:lnTo>
                  <a:lnTo>
                    <a:pt x="7174827" y="401802"/>
                  </a:lnTo>
                  <a:lnTo>
                    <a:pt x="7208075" y="398487"/>
                  </a:lnTo>
                  <a:lnTo>
                    <a:pt x="7213028" y="468655"/>
                  </a:lnTo>
                  <a:lnTo>
                    <a:pt x="7213028" y="388785"/>
                  </a:lnTo>
                  <a:lnTo>
                    <a:pt x="7165619" y="393522"/>
                  </a:lnTo>
                  <a:lnTo>
                    <a:pt x="7165619" y="402717"/>
                  </a:lnTo>
                  <a:lnTo>
                    <a:pt x="7162381" y="457022"/>
                  </a:lnTo>
                  <a:lnTo>
                    <a:pt x="7154977" y="454698"/>
                  </a:lnTo>
                  <a:lnTo>
                    <a:pt x="7151014" y="455383"/>
                  </a:lnTo>
                  <a:lnTo>
                    <a:pt x="7154405" y="403834"/>
                  </a:lnTo>
                  <a:lnTo>
                    <a:pt x="7165619" y="402717"/>
                  </a:lnTo>
                  <a:lnTo>
                    <a:pt x="7165619" y="393522"/>
                  </a:lnTo>
                  <a:lnTo>
                    <a:pt x="7145185" y="395566"/>
                  </a:lnTo>
                  <a:lnTo>
                    <a:pt x="7145185" y="404749"/>
                  </a:lnTo>
                  <a:lnTo>
                    <a:pt x="7141756" y="456958"/>
                  </a:lnTo>
                  <a:lnTo>
                    <a:pt x="7138517" y="457504"/>
                  </a:lnTo>
                  <a:lnTo>
                    <a:pt x="7122274" y="445287"/>
                  </a:lnTo>
                  <a:lnTo>
                    <a:pt x="7114921" y="439318"/>
                  </a:lnTo>
                  <a:lnTo>
                    <a:pt x="7108876" y="434682"/>
                  </a:lnTo>
                  <a:lnTo>
                    <a:pt x="7103478" y="430796"/>
                  </a:lnTo>
                  <a:lnTo>
                    <a:pt x="7092670" y="423316"/>
                  </a:lnTo>
                  <a:lnTo>
                    <a:pt x="7086054" y="418617"/>
                  </a:lnTo>
                  <a:lnTo>
                    <a:pt x="7077811" y="412534"/>
                  </a:lnTo>
                  <a:lnTo>
                    <a:pt x="7076580" y="411607"/>
                  </a:lnTo>
                  <a:lnTo>
                    <a:pt x="7145185" y="404749"/>
                  </a:lnTo>
                  <a:lnTo>
                    <a:pt x="7145185" y="395566"/>
                  </a:lnTo>
                  <a:lnTo>
                    <a:pt x="7065835" y="403491"/>
                  </a:lnTo>
                  <a:lnTo>
                    <a:pt x="7052475" y="394195"/>
                  </a:lnTo>
                  <a:lnTo>
                    <a:pt x="7040778" y="388340"/>
                  </a:lnTo>
                  <a:lnTo>
                    <a:pt x="7034835" y="386588"/>
                  </a:lnTo>
                  <a:lnTo>
                    <a:pt x="7175665" y="372427"/>
                  </a:lnTo>
                  <a:lnTo>
                    <a:pt x="7176300" y="373049"/>
                  </a:lnTo>
                  <a:lnTo>
                    <a:pt x="7178840" y="373062"/>
                  </a:lnTo>
                  <a:lnTo>
                    <a:pt x="7181355" y="373062"/>
                  </a:lnTo>
                  <a:lnTo>
                    <a:pt x="7182701" y="371729"/>
                  </a:lnTo>
                  <a:lnTo>
                    <a:pt x="7215645" y="368414"/>
                  </a:lnTo>
                  <a:lnTo>
                    <a:pt x="7216445" y="368414"/>
                  </a:lnTo>
                  <a:lnTo>
                    <a:pt x="7218972" y="368414"/>
                  </a:lnTo>
                  <a:lnTo>
                    <a:pt x="7219340" y="368046"/>
                  </a:lnTo>
                  <a:lnTo>
                    <a:pt x="7374395" y="352450"/>
                  </a:lnTo>
                  <a:lnTo>
                    <a:pt x="7374560" y="352602"/>
                  </a:lnTo>
                  <a:lnTo>
                    <a:pt x="7377087" y="352602"/>
                  </a:lnTo>
                  <a:lnTo>
                    <a:pt x="7379614" y="352602"/>
                  </a:lnTo>
                  <a:lnTo>
                    <a:pt x="7380364" y="351853"/>
                  </a:lnTo>
                  <a:lnTo>
                    <a:pt x="7458875" y="343966"/>
                  </a:lnTo>
                  <a:lnTo>
                    <a:pt x="7459167" y="344246"/>
                  </a:lnTo>
                  <a:lnTo>
                    <a:pt x="7461694" y="344246"/>
                  </a:lnTo>
                  <a:lnTo>
                    <a:pt x="7464222" y="344246"/>
                  </a:lnTo>
                  <a:lnTo>
                    <a:pt x="7465136" y="343331"/>
                  </a:lnTo>
                  <a:lnTo>
                    <a:pt x="7732674" y="316407"/>
                  </a:lnTo>
                  <a:lnTo>
                    <a:pt x="7732916" y="316407"/>
                  </a:lnTo>
                  <a:lnTo>
                    <a:pt x="7734198" y="316255"/>
                  </a:lnTo>
                  <a:lnTo>
                    <a:pt x="7733271" y="307162"/>
                  </a:lnTo>
                  <a:lnTo>
                    <a:pt x="7732916" y="307200"/>
                  </a:lnTo>
                  <a:lnTo>
                    <a:pt x="7732916" y="147497"/>
                  </a:lnTo>
                  <a:lnTo>
                    <a:pt x="7767853" y="147497"/>
                  </a:lnTo>
                  <a:lnTo>
                    <a:pt x="7767853" y="313486"/>
                  </a:lnTo>
                  <a:lnTo>
                    <a:pt x="7777010" y="313486"/>
                  </a:lnTo>
                  <a:lnTo>
                    <a:pt x="7777010" y="147497"/>
                  </a:lnTo>
                  <a:lnTo>
                    <a:pt x="7824991" y="147497"/>
                  </a:lnTo>
                  <a:lnTo>
                    <a:pt x="7824991" y="313588"/>
                  </a:lnTo>
                  <a:lnTo>
                    <a:pt x="7826146" y="368287"/>
                  </a:lnTo>
                  <a:lnTo>
                    <a:pt x="7780439" y="368287"/>
                  </a:lnTo>
                  <a:lnTo>
                    <a:pt x="7780439" y="372097"/>
                  </a:lnTo>
                  <a:lnTo>
                    <a:pt x="7780426" y="377177"/>
                  </a:lnTo>
                  <a:lnTo>
                    <a:pt x="7826349" y="377177"/>
                  </a:lnTo>
                  <a:lnTo>
                    <a:pt x="7829753" y="536308"/>
                  </a:lnTo>
                  <a:lnTo>
                    <a:pt x="7838884" y="536117"/>
                  </a:lnTo>
                  <a:lnTo>
                    <a:pt x="7835481" y="377177"/>
                  </a:lnTo>
                  <a:lnTo>
                    <a:pt x="7937297" y="377177"/>
                  </a:lnTo>
                  <a:lnTo>
                    <a:pt x="7937297" y="380987"/>
                  </a:lnTo>
                  <a:lnTo>
                    <a:pt x="7942516" y="380987"/>
                  </a:lnTo>
                  <a:lnTo>
                    <a:pt x="7940942" y="434543"/>
                  </a:lnTo>
                  <a:lnTo>
                    <a:pt x="7950073" y="434809"/>
                  </a:lnTo>
                  <a:lnTo>
                    <a:pt x="7951648" y="380987"/>
                  </a:lnTo>
                  <a:lnTo>
                    <a:pt x="8060195" y="380987"/>
                  </a:lnTo>
                  <a:lnTo>
                    <a:pt x="8060195" y="377177"/>
                  </a:lnTo>
                  <a:lnTo>
                    <a:pt x="8060271" y="372097"/>
                  </a:lnTo>
                  <a:lnTo>
                    <a:pt x="7955585" y="372097"/>
                  </a:lnTo>
                  <a:lnTo>
                    <a:pt x="8005483" y="315214"/>
                  </a:lnTo>
                  <a:lnTo>
                    <a:pt x="8005483" y="147497"/>
                  </a:lnTo>
                  <a:lnTo>
                    <a:pt x="8053451" y="147497"/>
                  </a:lnTo>
                  <a:lnTo>
                    <a:pt x="8053451" y="313486"/>
                  </a:lnTo>
                  <a:lnTo>
                    <a:pt x="8062595" y="313486"/>
                  </a:lnTo>
                  <a:lnTo>
                    <a:pt x="8062595" y="147497"/>
                  </a:lnTo>
                  <a:lnTo>
                    <a:pt x="8098295" y="147497"/>
                  </a:lnTo>
                  <a:lnTo>
                    <a:pt x="8098295" y="315137"/>
                  </a:lnTo>
                  <a:lnTo>
                    <a:pt x="8107426" y="315137"/>
                  </a:lnTo>
                  <a:lnTo>
                    <a:pt x="8107426" y="14749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2532608" y="6074816"/>
              <a:ext cx="2032635" cy="565150"/>
            </a:xfrm>
            <a:custGeom>
              <a:avLst/>
              <a:gdLst/>
              <a:ahLst/>
              <a:cxnLst/>
              <a:rect l="l" t="t" r="r" b="b"/>
              <a:pathLst>
                <a:path w="2032635" h="565150">
                  <a:moveTo>
                    <a:pt x="491007" y="41605"/>
                  </a:moveTo>
                  <a:lnTo>
                    <a:pt x="489597" y="41605"/>
                  </a:lnTo>
                  <a:lnTo>
                    <a:pt x="487184" y="29654"/>
                  </a:lnTo>
                  <a:lnTo>
                    <a:pt x="482561" y="22796"/>
                  </a:lnTo>
                  <a:lnTo>
                    <a:pt x="482561" y="53479"/>
                  </a:lnTo>
                  <a:lnTo>
                    <a:pt x="480339" y="64503"/>
                  </a:lnTo>
                  <a:lnTo>
                    <a:pt x="471525" y="77571"/>
                  </a:lnTo>
                  <a:lnTo>
                    <a:pt x="458457" y="86385"/>
                  </a:lnTo>
                  <a:lnTo>
                    <a:pt x="442480" y="89611"/>
                  </a:lnTo>
                  <a:lnTo>
                    <a:pt x="426504" y="86385"/>
                  </a:lnTo>
                  <a:lnTo>
                    <a:pt x="413448" y="77571"/>
                  </a:lnTo>
                  <a:lnTo>
                    <a:pt x="404634" y="64503"/>
                  </a:lnTo>
                  <a:lnTo>
                    <a:pt x="402386" y="53479"/>
                  </a:lnTo>
                  <a:lnTo>
                    <a:pt x="409397" y="57721"/>
                  </a:lnTo>
                  <a:lnTo>
                    <a:pt x="424980" y="61874"/>
                  </a:lnTo>
                  <a:lnTo>
                    <a:pt x="442480" y="63284"/>
                  </a:lnTo>
                  <a:lnTo>
                    <a:pt x="459981" y="61874"/>
                  </a:lnTo>
                  <a:lnTo>
                    <a:pt x="475564" y="57721"/>
                  </a:lnTo>
                  <a:lnTo>
                    <a:pt x="482561" y="53479"/>
                  </a:lnTo>
                  <a:lnTo>
                    <a:pt x="482561" y="22796"/>
                  </a:lnTo>
                  <a:lnTo>
                    <a:pt x="482511" y="43357"/>
                  </a:lnTo>
                  <a:lnTo>
                    <a:pt x="480720" y="46342"/>
                  </a:lnTo>
                  <a:lnTo>
                    <a:pt x="472567" y="50952"/>
                  </a:lnTo>
                  <a:lnTo>
                    <a:pt x="459638" y="54457"/>
                  </a:lnTo>
                  <a:lnTo>
                    <a:pt x="442480" y="55841"/>
                  </a:lnTo>
                  <a:lnTo>
                    <a:pt x="431469" y="54965"/>
                  </a:lnTo>
                  <a:lnTo>
                    <a:pt x="431431" y="54584"/>
                  </a:lnTo>
                  <a:lnTo>
                    <a:pt x="431266" y="51549"/>
                  </a:lnTo>
                  <a:lnTo>
                    <a:pt x="431266" y="48526"/>
                  </a:lnTo>
                  <a:lnTo>
                    <a:pt x="432904" y="32715"/>
                  </a:lnTo>
                  <a:lnTo>
                    <a:pt x="437337" y="19634"/>
                  </a:lnTo>
                  <a:lnTo>
                    <a:pt x="443839" y="10731"/>
                  </a:lnTo>
                  <a:lnTo>
                    <a:pt x="448691" y="8712"/>
                  </a:lnTo>
                  <a:lnTo>
                    <a:pt x="458457" y="10680"/>
                  </a:lnTo>
                  <a:lnTo>
                    <a:pt x="471525" y="19494"/>
                  </a:lnTo>
                  <a:lnTo>
                    <a:pt x="480339" y="32550"/>
                  </a:lnTo>
                  <a:lnTo>
                    <a:pt x="482511" y="43357"/>
                  </a:lnTo>
                  <a:lnTo>
                    <a:pt x="482511" y="22733"/>
                  </a:lnTo>
                  <a:lnTo>
                    <a:pt x="476783" y="14224"/>
                  </a:lnTo>
                  <a:lnTo>
                    <a:pt x="466725" y="7442"/>
                  </a:lnTo>
                  <a:lnTo>
                    <a:pt x="461352" y="3822"/>
                  </a:lnTo>
                  <a:lnTo>
                    <a:pt x="451713" y="1879"/>
                  </a:lnTo>
                  <a:lnTo>
                    <a:pt x="451713" y="0"/>
                  </a:lnTo>
                  <a:lnTo>
                    <a:pt x="448284" y="1181"/>
                  </a:lnTo>
                  <a:lnTo>
                    <a:pt x="442480" y="0"/>
                  </a:lnTo>
                  <a:lnTo>
                    <a:pt x="436549" y="1206"/>
                  </a:lnTo>
                  <a:lnTo>
                    <a:pt x="436549" y="8648"/>
                  </a:lnTo>
                  <a:lnTo>
                    <a:pt x="431901" y="14058"/>
                  </a:lnTo>
                  <a:lnTo>
                    <a:pt x="425983" y="29464"/>
                  </a:lnTo>
                  <a:lnTo>
                    <a:pt x="423824" y="48526"/>
                  </a:lnTo>
                  <a:lnTo>
                    <a:pt x="423824" y="51841"/>
                  </a:lnTo>
                  <a:lnTo>
                    <a:pt x="423951" y="54089"/>
                  </a:lnTo>
                  <a:lnTo>
                    <a:pt x="412394" y="50952"/>
                  </a:lnTo>
                  <a:lnTo>
                    <a:pt x="404241" y="46342"/>
                  </a:lnTo>
                  <a:lnTo>
                    <a:pt x="402437" y="43357"/>
                  </a:lnTo>
                  <a:lnTo>
                    <a:pt x="404634" y="32550"/>
                  </a:lnTo>
                  <a:lnTo>
                    <a:pt x="413448" y="19494"/>
                  </a:lnTo>
                  <a:lnTo>
                    <a:pt x="426504" y="10680"/>
                  </a:lnTo>
                  <a:lnTo>
                    <a:pt x="436549" y="8648"/>
                  </a:lnTo>
                  <a:lnTo>
                    <a:pt x="436549" y="1206"/>
                  </a:lnTo>
                  <a:lnTo>
                    <a:pt x="423608" y="3822"/>
                  </a:lnTo>
                  <a:lnTo>
                    <a:pt x="408178" y="14224"/>
                  </a:lnTo>
                  <a:lnTo>
                    <a:pt x="397776" y="29654"/>
                  </a:lnTo>
                  <a:lnTo>
                    <a:pt x="395351" y="41605"/>
                  </a:lnTo>
                  <a:lnTo>
                    <a:pt x="393954" y="41605"/>
                  </a:lnTo>
                  <a:lnTo>
                    <a:pt x="394919" y="43726"/>
                  </a:lnTo>
                  <a:lnTo>
                    <a:pt x="393954" y="48526"/>
                  </a:lnTo>
                  <a:lnTo>
                    <a:pt x="397776" y="67398"/>
                  </a:lnTo>
                  <a:lnTo>
                    <a:pt x="408178" y="82829"/>
                  </a:lnTo>
                  <a:lnTo>
                    <a:pt x="423608" y="93230"/>
                  </a:lnTo>
                  <a:lnTo>
                    <a:pt x="431342" y="94805"/>
                  </a:lnTo>
                  <a:lnTo>
                    <a:pt x="431342" y="99377"/>
                  </a:lnTo>
                  <a:lnTo>
                    <a:pt x="424472" y="99936"/>
                  </a:lnTo>
                  <a:lnTo>
                    <a:pt x="424472" y="112382"/>
                  </a:lnTo>
                  <a:lnTo>
                    <a:pt x="431342" y="112953"/>
                  </a:lnTo>
                  <a:lnTo>
                    <a:pt x="431342" y="118846"/>
                  </a:lnTo>
                  <a:lnTo>
                    <a:pt x="424472" y="122961"/>
                  </a:lnTo>
                  <a:lnTo>
                    <a:pt x="424472" y="135420"/>
                  </a:lnTo>
                  <a:lnTo>
                    <a:pt x="428548" y="137871"/>
                  </a:lnTo>
                  <a:lnTo>
                    <a:pt x="423316" y="283514"/>
                  </a:lnTo>
                  <a:lnTo>
                    <a:pt x="440778" y="283933"/>
                  </a:lnTo>
                  <a:lnTo>
                    <a:pt x="466026" y="283159"/>
                  </a:lnTo>
                  <a:lnTo>
                    <a:pt x="458089" y="165785"/>
                  </a:lnTo>
                  <a:lnTo>
                    <a:pt x="458089" y="275958"/>
                  </a:lnTo>
                  <a:lnTo>
                    <a:pt x="440753" y="276491"/>
                  </a:lnTo>
                  <a:lnTo>
                    <a:pt x="431012" y="276263"/>
                  </a:lnTo>
                  <a:lnTo>
                    <a:pt x="435927" y="139941"/>
                  </a:lnTo>
                  <a:lnTo>
                    <a:pt x="448894" y="139941"/>
                  </a:lnTo>
                  <a:lnTo>
                    <a:pt x="458089" y="275958"/>
                  </a:lnTo>
                  <a:lnTo>
                    <a:pt x="458089" y="165785"/>
                  </a:lnTo>
                  <a:lnTo>
                    <a:pt x="456209" y="137985"/>
                  </a:lnTo>
                  <a:lnTo>
                    <a:pt x="460502" y="135420"/>
                  </a:lnTo>
                  <a:lnTo>
                    <a:pt x="460502" y="132499"/>
                  </a:lnTo>
                  <a:lnTo>
                    <a:pt x="460502" y="125869"/>
                  </a:lnTo>
                  <a:lnTo>
                    <a:pt x="460502" y="122961"/>
                  </a:lnTo>
                  <a:lnTo>
                    <a:pt x="453275" y="118643"/>
                  </a:lnTo>
                  <a:lnTo>
                    <a:pt x="453275" y="112979"/>
                  </a:lnTo>
                  <a:lnTo>
                    <a:pt x="460502" y="112382"/>
                  </a:lnTo>
                  <a:lnTo>
                    <a:pt x="460502" y="99936"/>
                  </a:lnTo>
                  <a:lnTo>
                    <a:pt x="453047" y="99326"/>
                  </a:lnTo>
                  <a:lnTo>
                    <a:pt x="453047" y="129184"/>
                  </a:lnTo>
                  <a:lnTo>
                    <a:pt x="452755" y="130035"/>
                  </a:lnTo>
                  <a:lnTo>
                    <a:pt x="449186" y="132499"/>
                  </a:lnTo>
                  <a:lnTo>
                    <a:pt x="435686" y="132499"/>
                  </a:lnTo>
                  <a:lnTo>
                    <a:pt x="432104" y="129959"/>
                  </a:lnTo>
                  <a:lnTo>
                    <a:pt x="431901" y="129222"/>
                  </a:lnTo>
                  <a:lnTo>
                    <a:pt x="432104" y="128409"/>
                  </a:lnTo>
                  <a:lnTo>
                    <a:pt x="435673" y="125869"/>
                  </a:lnTo>
                  <a:lnTo>
                    <a:pt x="449186" y="125869"/>
                  </a:lnTo>
                  <a:lnTo>
                    <a:pt x="452755" y="128346"/>
                  </a:lnTo>
                  <a:lnTo>
                    <a:pt x="453047" y="129184"/>
                  </a:lnTo>
                  <a:lnTo>
                    <a:pt x="453047" y="99326"/>
                  </a:lnTo>
                  <a:lnTo>
                    <a:pt x="449211" y="99009"/>
                  </a:lnTo>
                  <a:lnTo>
                    <a:pt x="445833" y="99009"/>
                  </a:lnTo>
                  <a:lnTo>
                    <a:pt x="445833" y="113309"/>
                  </a:lnTo>
                  <a:lnTo>
                    <a:pt x="445833" y="118427"/>
                  </a:lnTo>
                  <a:lnTo>
                    <a:pt x="438797" y="118427"/>
                  </a:lnTo>
                  <a:lnTo>
                    <a:pt x="438797" y="113309"/>
                  </a:lnTo>
                  <a:lnTo>
                    <a:pt x="442480" y="113309"/>
                  </a:lnTo>
                  <a:lnTo>
                    <a:pt x="445833" y="113309"/>
                  </a:lnTo>
                  <a:lnTo>
                    <a:pt x="445833" y="99009"/>
                  </a:lnTo>
                  <a:lnTo>
                    <a:pt x="438797" y="99009"/>
                  </a:lnTo>
                  <a:lnTo>
                    <a:pt x="438797" y="96316"/>
                  </a:lnTo>
                  <a:lnTo>
                    <a:pt x="476783" y="82829"/>
                  </a:lnTo>
                  <a:lnTo>
                    <a:pt x="491007" y="48526"/>
                  </a:lnTo>
                  <a:lnTo>
                    <a:pt x="490029" y="43738"/>
                  </a:lnTo>
                  <a:lnTo>
                    <a:pt x="491007" y="41605"/>
                  </a:lnTo>
                  <a:close/>
                </a:path>
                <a:path w="2032635" h="565150">
                  <a:moveTo>
                    <a:pt x="1113726" y="258546"/>
                  </a:moveTo>
                  <a:lnTo>
                    <a:pt x="1085989" y="259702"/>
                  </a:lnTo>
                  <a:lnTo>
                    <a:pt x="1085989" y="267144"/>
                  </a:lnTo>
                  <a:lnTo>
                    <a:pt x="1074648" y="274243"/>
                  </a:lnTo>
                  <a:lnTo>
                    <a:pt x="1062774" y="274243"/>
                  </a:lnTo>
                  <a:lnTo>
                    <a:pt x="1062774" y="281686"/>
                  </a:lnTo>
                  <a:lnTo>
                    <a:pt x="1052195" y="288315"/>
                  </a:lnTo>
                  <a:lnTo>
                    <a:pt x="1047165" y="290195"/>
                  </a:lnTo>
                  <a:lnTo>
                    <a:pt x="1047165" y="290004"/>
                  </a:lnTo>
                  <a:lnTo>
                    <a:pt x="1027684" y="290004"/>
                  </a:lnTo>
                  <a:lnTo>
                    <a:pt x="1027684" y="297446"/>
                  </a:lnTo>
                  <a:lnTo>
                    <a:pt x="1021283" y="299834"/>
                  </a:lnTo>
                  <a:lnTo>
                    <a:pt x="990384" y="318541"/>
                  </a:lnTo>
                  <a:lnTo>
                    <a:pt x="978090" y="318541"/>
                  </a:lnTo>
                  <a:lnTo>
                    <a:pt x="978090" y="325983"/>
                  </a:lnTo>
                  <a:lnTo>
                    <a:pt x="933488" y="352996"/>
                  </a:lnTo>
                  <a:lnTo>
                    <a:pt x="921029" y="352996"/>
                  </a:lnTo>
                  <a:lnTo>
                    <a:pt x="921029" y="360438"/>
                  </a:lnTo>
                  <a:lnTo>
                    <a:pt x="886739" y="379095"/>
                  </a:lnTo>
                  <a:lnTo>
                    <a:pt x="886739" y="378574"/>
                  </a:lnTo>
                  <a:lnTo>
                    <a:pt x="873975" y="378574"/>
                  </a:lnTo>
                  <a:lnTo>
                    <a:pt x="873975" y="386016"/>
                  </a:lnTo>
                  <a:lnTo>
                    <a:pt x="777227" y="438619"/>
                  </a:lnTo>
                  <a:lnTo>
                    <a:pt x="763536" y="438619"/>
                  </a:lnTo>
                  <a:lnTo>
                    <a:pt x="763536" y="446062"/>
                  </a:lnTo>
                  <a:lnTo>
                    <a:pt x="733196" y="462559"/>
                  </a:lnTo>
                  <a:lnTo>
                    <a:pt x="588073" y="538022"/>
                  </a:lnTo>
                  <a:lnTo>
                    <a:pt x="420230" y="538022"/>
                  </a:lnTo>
                  <a:lnTo>
                    <a:pt x="607517" y="460108"/>
                  </a:lnTo>
                  <a:lnTo>
                    <a:pt x="641934" y="446062"/>
                  </a:lnTo>
                  <a:lnTo>
                    <a:pt x="763536" y="446062"/>
                  </a:lnTo>
                  <a:lnTo>
                    <a:pt x="763536" y="438619"/>
                  </a:lnTo>
                  <a:lnTo>
                    <a:pt x="660171" y="438619"/>
                  </a:lnTo>
                  <a:lnTo>
                    <a:pt x="789063" y="386016"/>
                  </a:lnTo>
                  <a:lnTo>
                    <a:pt x="873975" y="386016"/>
                  </a:lnTo>
                  <a:lnTo>
                    <a:pt x="873975" y="378574"/>
                  </a:lnTo>
                  <a:lnTo>
                    <a:pt x="807300" y="378574"/>
                  </a:lnTo>
                  <a:lnTo>
                    <a:pt x="851128" y="360692"/>
                  </a:lnTo>
                  <a:lnTo>
                    <a:pt x="851687" y="360438"/>
                  </a:lnTo>
                  <a:lnTo>
                    <a:pt x="921029" y="360438"/>
                  </a:lnTo>
                  <a:lnTo>
                    <a:pt x="921029" y="352996"/>
                  </a:lnTo>
                  <a:lnTo>
                    <a:pt x="868438" y="352996"/>
                  </a:lnTo>
                  <a:lnTo>
                    <a:pt x="929195" y="325983"/>
                  </a:lnTo>
                  <a:lnTo>
                    <a:pt x="978090" y="325983"/>
                  </a:lnTo>
                  <a:lnTo>
                    <a:pt x="978090" y="318541"/>
                  </a:lnTo>
                  <a:lnTo>
                    <a:pt x="945946" y="318541"/>
                  </a:lnTo>
                  <a:lnTo>
                    <a:pt x="993394" y="297446"/>
                  </a:lnTo>
                  <a:lnTo>
                    <a:pt x="1027684" y="297446"/>
                  </a:lnTo>
                  <a:lnTo>
                    <a:pt x="1027684" y="290004"/>
                  </a:lnTo>
                  <a:lnTo>
                    <a:pt x="1012761" y="290004"/>
                  </a:lnTo>
                  <a:lnTo>
                    <a:pt x="1034592" y="281686"/>
                  </a:lnTo>
                  <a:lnTo>
                    <a:pt x="1062774" y="281686"/>
                  </a:lnTo>
                  <a:lnTo>
                    <a:pt x="1062774" y="274243"/>
                  </a:lnTo>
                  <a:lnTo>
                    <a:pt x="1054138" y="274243"/>
                  </a:lnTo>
                  <a:lnTo>
                    <a:pt x="1071181" y="267754"/>
                  </a:lnTo>
                  <a:lnTo>
                    <a:pt x="1085989" y="267144"/>
                  </a:lnTo>
                  <a:lnTo>
                    <a:pt x="1085989" y="259702"/>
                  </a:lnTo>
                  <a:lnTo>
                    <a:pt x="1073988" y="260197"/>
                  </a:lnTo>
                  <a:lnTo>
                    <a:pt x="1073619" y="250164"/>
                  </a:lnTo>
                  <a:lnTo>
                    <a:pt x="1073518" y="247396"/>
                  </a:lnTo>
                  <a:lnTo>
                    <a:pt x="1072667" y="236524"/>
                  </a:lnTo>
                  <a:lnTo>
                    <a:pt x="1071905" y="226923"/>
                  </a:lnTo>
                  <a:lnTo>
                    <a:pt x="1067435" y="228346"/>
                  </a:lnTo>
                  <a:lnTo>
                    <a:pt x="1066596" y="228549"/>
                  </a:lnTo>
                  <a:lnTo>
                    <a:pt x="1066596" y="261543"/>
                  </a:lnTo>
                  <a:lnTo>
                    <a:pt x="1035977" y="273215"/>
                  </a:lnTo>
                  <a:lnTo>
                    <a:pt x="1035710" y="262623"/>
                  </a:lnTo>
                  <a:lnTo>
                    <a:pt x="1066266" y="252590"/>
                  </a:lnTo>
                  <a:lnTo>
                    <a:pt x="1066596" y="261543"/>
                  </a:lnTo>
                  <a:lnTo>
                    <a:pt x="1066596" y="228549"/>
                  </a:lnTo>
                  <a:lnTo>
                    <a:pt x="1065872" y="228714"/>
                  </a:lnTo>
                  <a:lnTo>
                    <a:pt x="1065872" y="244881"/>
                  </a:lnTo>
                  <a:lnTo>
                    <a:pt x="1035507" y="254863"/>
                  </a:lnTo>
                  <a:lnTo>
                    <a:pt x="1035215" y="243230"/>
                  </a:lnTo>
                  <a:lnTo>
                    <a:pt x="1065225" y="236524"/>
                  </a:lnTo>
                  <a:lnTo>
                    <a:pt x="1065872" y="244881"/>
                  </a:lnTo>
                  <a:lnTo>
                    <a:pt x="1065872" y="228714"/>
                  </a:lnTo>
                  <a:lnTo>
                    <a:pt x="1050239" y="232308"/>
                  </a:lnTo>
                  <a:lnTo>
                    <a:pt x="1028611" y="237058"/>
                  </a:lnTo>
                  <a:lnTo>
                    <a:pt x="1028611" y="276021"/>
                  </a:lnTo>
                  <a:lnTo>
                    <a:pt x="994651" y="288963"/>
                  </a:lnTo>
                  <a:lnTo>
                    <a:pt x="994371" y="276199"/>
                  </a:lnTo>
                  <a:lnTo>
                    <a:pt x="1028331" y="265049"/>
                  </a:lnTo>
                  <a:lnTo>
                    <a:pt x="1028611" y="276021"/>
                  </a:lnTo>
                  <a:lnTo>
                    <a:pt x="1028611" y="237058"/>
                  </a:lnTo>
                  <a:lnTo>
                    <a:pt x="1028141" y="237172"/>
                  </a:lnTo>
                  <a:lnTo>
                    <a:pt x="1028141" y="257289"/>
                  </a:lnTo>
                  <a:lnTo>
                    <a:pt x="994206" y="268427"/>
                  </a:lnTo>
                  <a:lnTo>
                    <a:pt x="993838" y="251879"/>
                  </a:lnTo>
                  <a:lnTo>
                    <a:pt x="1027823" y="244805"/>
                  </a:lnTo>
                  <a:lnTo>
                    <a:pt x="1028141" y="257289"/>
                  </a:lnTo>
                  <a:lnTo>
                    <a:pt x="1028141" y="237172"/>
                  </a:lnTo>
                  <a:lnTo>
                    <a:pt x="1009929" y="241160"/>
                  </a:lnTo>
                  <a:lnTo>
                    <a:pt x="987285" y="245884"/>
                  </a:lnTo>
                  <a:lnTo>
                    <a:pt x="987285" y="292036"/>
                  </a:lnTo>
                  <a:lnTo>
                    <a:pt x="930719" y="317182"/>
                  </a:lnTo>
                  <a:lnTo>
                    <a:pt x="930376" y="297357"/>
                  </a:lnTo>
                  <a:lnTo>
                    <a:pt x="936066" y="295338"/>
                  </a:lnTo>
                  <a:lnTo>
                    <a:pt x="986993" y="278625"/>
                  </a:lnTo>
                  <a:lnTo>
                    <a:pt x="987285" y="292036"/>
                  </a:lnTo>
                  <a:lnTo>
                    <a:pt x="987285" y="245884"/>
                  </a:lnTo>
                  <a:lnTo>
                    <a:pt x="986828" y="245973"/>
                  </a:lnTo>
                  <a:lnTo>
                    <a:pt x="986828" y="270852"/>
                  </a:lnTo>
                  <a:lnTo>
                    <a:pt x="933678" y="288302"/>
                  </a:lnTo>
                  <a:lnTo>
                    <a:pt x="930249" y="289521"/>
                  </a:lnTo>
                  <a:lnTo>
                    <a:pt x="929830" y="265226"/>
                  </a:lnTo>
                  <a:lnTo>
                    <a:pt x="986434" y="253428"/>
                  </a:lnTo>
                  <a:lnTo>
                    <a:pt x="986828" y="270852"/>
                  </a:lnTo>
                  <a:lnTo>
                    <a:pt x="986828" y="245973"/>
                  </a:lnTo>
                  <a:lnTo>
                    <a:pt x="923328" y="259194"/>
                  </a:lnTo>
                  <a:lnTo>
                    <a:pt x="923328" y="320459"/>
                  </a:lnTo>
                  <a:lnTo>
                    <a:pt x="848207" y="353847"/>
                  </a:lnTo>
                  <a:lnTo>
                    <a:pt x="787615" y="378574"/>
                  </a:lnTo>
                  <a:lnTo>
                    <a:pt x="785355" y="378574"/>
                  </a:lnTo>
                  <a:lnTo>
                    <a:pt x="785355" y="379501"/>
                  </a:lnTo>
                  <a:lnTo>
                    <a:pt x="643356" y="437451"/>
                  </a:lnTo>
                  <a:lnTo>
                    <a:pt x="642975" y="390652"/>
                  </a:lnTo>
                  <a:lnTo>
                    <a:pt x="747141" y="362153"/>
                  </a:lnTo>
                  <a:lnTo>
                    <a:pt x="922985" y="299974"/>
                  </a:lnTo>
                  <a:lnTo>
                    <a:pt x="923328" y="320459"/>
                  </a:lnTo>
                  <a:lnTo>
                    <a:pt x="923328" y="259194"/>
                  </a:lnTo>
                  <a:lnTo>
                    <a:pt x="922845" y="259295"/>
                  </a:lnTo>
                  <a:lnTo>
                    <a:pt x="922845" y="292138"/>
                  </a:lnTo>
                  <a:lnTo>
                    <a:pt x="744918" y="355053"/>
                  </a:lnTo>
                  <a:lnTo>
                    <a:pt x="642912" y="382955"/>
                  </a:lnTo>
                  <a:lnTo>
                    <a:pt x="642442" y="325145"/>
                  </a:lnTo>
                  <a:lnTo>
                    <a:pt x="922426" y="266776"/>
                  </a:lnTo>
                  <a:lnTo>
                    <a:pt x="922845" y="292138"/>
                  </a:lnTo>
                  <a:lnTo>
                    <a:pt x="922845" y="259295"/>
                  </a:lnTo>
                  <a:lnTo>
                    <a:pt x="635939" y="319049"/>
                  </a:lnTo>
                  <a:lnTo>
                    <a:pt x="635939" y="440474"/>
                  </a:lnTo>
                  <a:lnTo>
                    <a:pt x="604685" y="453224"/>
                  </a:lnTo>
                  <a:lnTo>
                    <a:pt x="405206" y="536219"/>
                  </a:lnTo>
                  <a:lnTo>
                    <a:pt x="404749" y="458787"/>
                  </a:lnTo>
                  <a:lnTo>
                    <a:pt x="477202" y="435991"/>
                  </a:lnTo>
                  <a:lnTo>
                    <a:pt x="635558" y="392684"/>
                  </a:lnTo>
                  <a:lnTo>
                    <a:pt x="635939" y="440474"/>
                  </a:lnTo>
                  <a:lnTo>
                    <a:pt x="635939" y="319049"/>
                  </a:lnTo>
                  <a:lnTo>
                    <a:pt x="635495" y="319138"/>
                  </a:lnTo>
                  <a:lnTo>
                    <a:pt x="635495" y="384987"/>
                  </a:lnTo>
                  <a:lnTo>
                    <a:pt x="475094" y="428866"/>
                  </a:lnTo>
                  <a:lnTo>
                    <a:pt x="404710" y="451015"/>
                  </a:lnTo>
                  <a:lnTo>
                    <a:pt x="404266" y="374789"/>
                  </a:lnTo>
                  <a:lnTo>
                    <a:pt x="635025" y="326682"/>
                  </a:lnTo>
                  <a:lnTo>
                    <a:pt x="635495" y="384987"/>
                  </a:lnTo>
                  <a:lnTo>
                    <a:pt x="635495" y="319138"/>
                  </a:lnTo>
                  <a:lnTo>
                    <a:pt x="0" y="451459"/>
                  </a:lnTo>
                  <a:lnTo>
                    <a:pt x="0" y="459054"/>
                  </a:lnTo>
                  <a:lnTo>
                    <a:pt x="396849" y="376326"/>
                  </a:lnTo>
                  <a:lnTo>
                    <a:pt x="397281" y="453351"/>
                  </a:lnTo>
                  <a:lnTo>
                    <a:pt x="64808" y="557936"/>
                  </a:lnTo>
                  <a:lnTo>
                    <a:pt x="67043" y="565035"/>
                  </a:lnTo>
                  <a:lnTo>
                    <a:pt x="397332" y="461124"/>
                  </a:lnTo>
                  <a:lnTo>
                    <a:pt x="397776" y="539305"/>
                  </a:lnTo>
                  <a:lnTo>
                    <a:pt x="352602" y="558101"/>
                  </a:lnTo>
                  <a:lnTo>
                    <a:pt x="355460" y="564972"/>
                  </a:lnTo>
                  <a:lnTo>
                    <a:pt x="402513" y="545401"/>
                  </a:lnTo>
                  <a:lnTo>
                    <a:pt x="573760" y="545465"/>
                  </a:lnTo>
                  <a:lnTo>
                    <a:pt x="549198" y="558241"/>
                  </a:lnTo>
                  <a:lnTo>
                    <a:pt x="552627" y="564832"/>
                  </a:lnTo>
                  <a:lnTo>
                    <a:pt x="731202" y="471982"/>
                  </a:lnTo>
                  <a:lnTo>
                    <a:pt x="731202" y="553046"/>
                  </a:lnTo>
                  <a:lnTo>
                    <a:pt x="738644" y="553046"/>
                  </a:lnTo>
                  <a:lnTo>
                    <a:pt x="738644" y="534390"/>
                  </a:lnTo>
                  <a:lnTo>
                    <a:pt x="746099" y="534390"/>
                  </a:lnTo>
                  <a:lnTo>
                    <a:pt x="746099" y="464019"/>
                  </a:lnTo>
                  <a:lnTo>
                    <a:pt x="786091" y="442277"/>
                  </a:lnTo>
                  <a:lnTo>
                    <a:pt x="786091" y="501878"/>
                  </a:lnTo>
                  <a:lnTo>
                    <a:pt x="793534" y="501878"/>
                  </a:lnTo>
                  <a:lnTo>
                    <a:pt x="793534" y="438238"/>
                  </a:lnTo>
                  <a:lnTo>
                    <a:pt x="804748" y="432142"/>
                  </a:lnTo>
                  <a:lnTo>
                    <a:pt x="804748" y="491756"/>
                  </a:lnTo>
                  <a:lnTo>
                    <a:pt x="812190" y="491756"/>
                  </a:lnTo>
                  <a:lnTo>
                    <a:pt x="812190" y="428104"/>
                  </a:lnTo>
                  <a:lnTo>
                    <a:pt x="821804" y="422884"/>
                  </a:lnTo>
                  <a:lnTo>
                    <a:pt x="821804" y="480021"/>
                  </a:lnTo>
                  <a:lnTo>
                    <a:pt x="829246" y="480021"/>
                  </a:lnTo>
                  <a:lnTo>
                    <a:pt x="829246" y="418833"/>
                  </a:lnTo>
                  <a:lnTo>
                    <a:pt x="840435" y="412750"/>
                  </a:lnTo>
                  <a:lnTo>
                    <a:pt x="840435" y="467233"/>
                  </a:lnTo>
                  <a:lnTo>
                    <a:pt x="847890" y="467233"/>
                  </a:lnTo>
                  <a:lnTo>
                    <a:pt x="847890" y="408698"/>
                  </a:lnTo>
                  <a:lnTo>
                    <a:pt x="855903" y="404342"/>
                  </a:lnTo>
                  <a:lnTo>
                    <a:pt x="855903" y="456044"/>
                  </a:lnTo>
                  <a:lnTo>
                    <a:pt x="863346" y="456044"/>
                  </a:lnTo>
                  <a:lnTo>
                    <a:pt x="863346" y="400291"/>
                  </a:lnTo>
                  <a:lnTo>
                    <a:pt x="880948" y="390715"/>
                  </a:lnTo>
                  <a:lnTo>
                    <a:pt x="880948" y="440588"/>
                  </a:lnTo>
                  <a:lnTo>
                    <a:pt x="888403" y="440588"/>
                  </a:lnTo>
                  <a:lnTo>
                    <a:pt x="888403" y="386664"/>
                  </a:lnTo>
                  <a:lnTo>
                    <a:pt x="892670" y="384352"/>
                  </a:lnTo>
                  <a:lnTo>
                    <a:pt x="892670" y="430466"/>
                  </a:lnTo>
                  <a:lnTo>
                    <a:pt x="900125" y="430466"/>
                  </a:lnTo>
                  <a:lnTo>
                    <a:pt x="900125" y="380288"/>
                  </a:lnTo>
                  <a:lnTo>
                    <a:pt x="903325" y="378548"/>
                  </a:lnTo>
                  <a:lnTo>
                    <a:pt x="903325" y="420344"/>
                  </a:lnTo>
                  <a:lnTo>
                    <a:pt x="910780" y="420344"/>
                  </a:lnTo>
                  <a:lnTo>
                    <a:pt x="910780" y="374497"/>
                  </a:lnTo>
                  <a:lnTo>
                    <a:pt x="922528" y="368109"/>
                  </a:lnTo>
                  <a:lnTo>
                    <a:pt x="922528" y="408609"/>
                  </a:lnTo>
                  <a:lnTo>
                    <a:pt x="929970" y="408609"/>
                  </a:lnTo>
                  <a:lnTo>
                    <a:pt x="929970" y="363829"/>
                  </a:lnTo>
                  <a:lnTo>
                    <a:pt x="942238" y="356400"/>
                  </a:lnTo>
                  <a:lnTo>
                    <a:pt x="942238" y="391553"/>
                  </a:lnTo>
                  <a:lnTo>
                    <a:pt x="949680" y="391553"/>
                  </a:lnTo>
                  <a:lnTo>
                    <a:pt x="949680" y="351878"/>
                  </a:lnTo>
                  <a:lnTo>
                    <a:pt x="953973" y="349275"/>
                  </a:lnTo>
                  <a:lnTo>
                    <a:pt x="953973" y="384632"/>
                  </a:lnTo>
                  <a:lnTo>
                    <a:pt x="961415" y="384632"/>
                  </a:lnTo>
                  <a:lnTo>
                    <a:pt x="961415" y="344766"/>
                  </a:lnTo>
                  <a:lnTo>
                    <a:pt x="970483" y="339267"/>
                  </a:lnTo>
                  <a:lnTo>
                    <a:pt x="970483" y="374510"/>
                  </a:lnTo>
                  <a:lnTo>
                    <a:pt x="977925" y="374510"/>
                  </a:lnTo>
                  <a:lnTo>
                    <a:pt x="977925" y="334759"/>
                  </a:lnTo>
                  <a:lnTo>
                    <a:pt x="984351" y="330860"/>
                  </a:lnTo>
                  <a:lnTo>
                    <a:pt x="984351" y="365975"/>
                  </a:lnTo>
                  <a:lnTo>
                    <a:pt x="991793" y="365975"/>
                  </a:lnTo>
                  <a:lnTo>
                    <a:pt x="991793" y="326351"/>
                  </a:lnTo>
                  <a:lnTo>
                    <a:pt x="992390" y="325983"/>
                  </a:lnTo>
                  <a:lnTo>
                    <a:pt x="993025" y="325983"/>
                  </a:lnTo>
                  <a:lnTo>
                    <a:pt x="993025" y="325615"/>
                  </a:lnTo>
                  <a:lnTo>
                    <a:pt x="1002461" y="319887"/>
                  </a:lnTo>
                  <a:lnTo>
                    <a:pt x="1002461" y="349453"/>
                  </a:lnTo>
                  <a:lnTo>
                    <a:pt x="1009904" y="349453"/>
                  </a:lnTo>
                  <a:lnTo>
                    <a:pt x="1009904" y="315366"/>
                  </a:lnTo>
                  <a:lnTo>
                    <a:pt x="1012063" y="314058"/>
                  </a:lnTo>
                  <a:lnTo>
                    <a:pt x="1012063" y="343598"/>
                  </a:lnTo>
                  <a:lnTo>
                    <a:pt x="1019505" y="343598"/>
                  </a:lnTo>
                  <a:lnTo>
                    <a:pt x="1019505" y="309537"/>
                  </a:lnTo>
                  <a:lnTo>
                    <a:pt x="1024204" y="306679"/>
                  </a:lnTo>
                  <a:lnTo>
                    <a:pt x="1038694" y="301282"/>
                  </a:lnTo>
                  <a:lnTo>
                    <a:pt x="1038694" y="325475"/>
                  </a:lnTo>
                  <a:lnTo>
                    <a:pt x="1046149" y="325475"/>
                  </a:lnTo>
                  <a:lnTo>
                    <a:pt x="1046149" y="298513"/>
                  </a:lnTo>
                  <a:lnTo>
                    <a:pt x="1055154" y="295148"/>
                  </a:lnTo>
                  <a:lnTo>
                    <a:pt x="1055217" y="315887"/>
                  </a:lnTo>
                  <a:lnTo>
                    <a:pt x="1062659" y="315887"/>
                  </a:lnTo>
                  <a:lnTo>
                    <a:pt x="1062659" y="290461"/>
                  </a:lnTo>
                  <a:lnTo>
                    <a:pt x="1073340" y="283794"/>
                  </a:lnTo>
                  <a:lnTo>
                    <a:pt x="1073340" y="299364"/>
                  </a:lnTo>
                  <a:lnTo>
                    <a:pt x="1080782" y="299364"/>
                  </a:lnTo>
                  <a:lnTo>
                    <a:pt x="1080782" y="279146"/>
                  </a:lnTo>
                  <a:lnTo>
                    <a:pt x="1113726" y="258546"/>
                  </a:lnTo>
                  <a:close/>
                </a:path>
                <a:path w="2032635" h="565150">
                  <a:moveTo>
                    <a:pt x="1373682" y="288480"/>
                  </a:moveTo>
                  <a:lnTo>
                    <a:pt x="1366240" y="288480"/>
                  </a:lnTo>
                  <a:lnTo>
                    <a:pt x="1366240" y="315887"/>
                  </a:lnTo>
                  <a:lnTo>
                    <a:pt x="1373682" y="315887"/>
                  </a:lnTo>
                  <a:lnTo>
                    <a:pt x="1373682" y="288480"/>
                  </a:lnTo>
                  <a:close/>
                </a:path>
                <a:path w="2032635" h="565150">
                  <a:moveTo>
                    <a:pt x="1401203" y="239699"/>
                  </a:moveTo>
                  <a:lnTo>
                    <a:pt x="1393774" y="239496"/>
                  </a:lnTo>
                  <a:lnTo>
                    <a:pt x="1392885" y="274243"/>
                  </a:lnTo>
                  <a:lnTo>
                    <a:pt x="1352232" y="274243"/>
                  </a:lnTo>
                  <a:lnTo>
                    <a:pt x="1352232" y="276758"/>
                  </a:lnTo>
                  <a:lnTo>
                    <a:pt x="1348105" y="276758"/>
                  </a:lnTo>
                  <a:lnTo>
                    <a:pt x="1348105" y="299364"/>
                  </a:lnTo>
                  <a:lnTo>
                    <a:pt x="1355559" y="299364"/>
                  </a:lnTo>
                  <a:lnTo>
                    <a:pt x="1355559" y="281686"/>
                  </a:lnTo>
                  <a:lnTo>
                    <a:pt x="1394548" y="281686"/>
                  </a:lnTo>
                  <a:lnTo>
                    <a:pt x="1394548" y="277939"/>
                  </a:lnTo>
                  <a:lnTo>
                    <a:pt x="1400225" y="278079"/>
                  </a:lnTo>
                  <a:lnTo>
                    <a:pt x="1401203" y="239699"/>
                  </a:lnTo>
                  <a:close/>
                </a:path>
                <a:path w="2032635" h="565150">
                  <a:moveTo>
                    <a:pt x="1416850" y="307124"/>
                  </a:moveTo>
                  <a:lnTo>
                    <a:pt x="1409407" y="307124"/>
                  </a:lnTo>
                  <a:lnTo>
                    <a:pt x="1409407" y="343598"/>
                  </a:lnTo>
                  <a:lnTo>
                    <a:pt x="1416850" y="343598"/>
                  </a:lnTo>
                  <a:lnTo>
                    <a:pt x="1416850" y="307124"/>
                  </a:lnTo>
                  <a:close/>
                </a:path>
                <a:path w="2032635" h="565150">
                  <a:moveTo>
                    <a:pt x="1426451" y="314045"/>
                  </a:moveTo>
                  <a:lnTo>
                    <a:pt x="1419009" y="314045"/>
                  </a:lnTo>
                  <a:lnTo>
                    <a:pt x="1419009" y="349453"/>
                  </a:lnTo>
                  <a:lnTo>
                    <a:pt x="1426451" y="349453"/>
                  </a:lnTo>
                  <a:lnTo>
                    <a:pt x="1426451" y="314045"/>
                  </a:lnTo>
                  <a:close/>
                </a:path>
                <a:path w="2032635" h="565150">
                  <a:moveTo>
                    <a:pt x="1442542" y="249529"/>
                  </a:moveTo>
                  <a:lnTo>
                    <a:pt x="1435112" y="249364"/>
                  </a:lnTo>
                  <a:lnTo>
                    <a:pt x="1434211" y="290004"/>
                  </a:lnTo>
                  <a:lnTo>
                    <a:pt x="1381760" y="290004"/>
                  </a:lnTo>
                  <a:lnTo>
                    <a:pt x="1381760" y="297446"/>
                  </a:lnTo>
                  <a:lnTo>
                    <a:pt x="1382750" y="297446"/>
                  </a:lnTo>
                  <a:lnTo>
                    <a:pt x="1382750" y="325475"/>
                  </a:lnTo>
                  <a:lnTo>
                    <a:pt x="1390205" y="325475"/>
                  </a:lnTo>
                  <a:lnTo>
                    <a:pt x="1390205" y="297446"/>
                  </a:lnTo>
                  <a:lnTo>
                    <a:pt x="1437855" y="297446"/>
                  </a:lnTo>
                  <a:lnTo>
                    <a:pt x="1437855" y="293738"/>
                  </a:lnTo>
                  <a:lnTo>
                    <a:pt x="1441564" y="293814"/>
                  </a:lnTo>
                  <a:lnTo>
                    <a:pt x="1442542" y="249529"/>
                  </a:lnTo>
                  <a:close/>
                </a:path>
                <a:path w="2032635" h="565150">
                  <a:moveTo>
                    <a:pt x="1458417" y="333248"/>
                  </a:moveTo>
                  <a:lnTo>
                    <a:pt x="1450975" y="333248"/>
                  </a:lnTo>
                  <a:lnTo>
                    <a:pt x="1450975" y="374510"/>
                  </a:lnTo>
                  <a:lnTo>
                    <a:pt x="1458417" y="374510"/>
                  </a:lnTo>
                  <a:lnTo>
                    <a:pt x="1458417" y="333248"/>
                  </a:lnTo>
                  <a:close/>
                </a:path>
                <a:path w="2032635" h="565150">
                  <a:moveTo>
                    <a:pt x="1474939" y="341769"/>
                  </a:moveTo>
                  <a:lnTo>
                    <a:pt x="1467497" y="341769"/>
                  </a:lnTo>
                  <a:lnTo>
                    <a:pt x="1467497" y="384632"/>
                  </a:lnTo>
                  <a:lnTo>
                    <a:pt x="1474939" y="384632"/>
                  </a:lnTo>
                  <a:lnTo>
                    <a:pt x="1474939" y="341769"/>
                  </a:lnTo>
                  <a:close/>
                </a:path>
                <a:path w="2032635" h="565150">
                  <a:moveTo>
                    <a:pt x="1486662" y="349758"/>
                  </a:moveTo>
                  <a:lnTo>
                    <a:pt x="1479219" y="349758"/>
                  </a:lnTo>
                  <a:lnTo>
                    <a:pt x="1479219" y="391553"/>
                  </a:lnTo>
                  <a:lnTo>
                    <a:pt x="1486662" y="391553"/>
                  </a:lnTo>
                  <a:lnTo>
                    <a:pt x="1486662" y="349758"/>
                  </a:lnTo>
                  <a:close/>
                </a:path>
                <a:path w="2032635" h="565150">
                  <a:moveTo>
                    <a:pt x="1506385" y="361480"/>
                  </a:moveTo>
                  <a:lnTo>
                    <a:pt x="1498942" y="361480"/>
                  </a:lnTo>
                  <a:lnTo>
                    <a:pt x="1498942" y="408609"/>
                  </a:lnTo>
                  <a:lnTo>
                    <a:pt x="1506385" y="408609"/>
                  </a:lnTo>
                  <a:lnTo>
                    <a:pt x="1506385" y="361480"/>
                  </a:lnTo>
                  <a:close/>
                </a:path>
                <a:path w="2032635" h="565150">
                  <a:moveTo>
                    <a:pt x="1506512" y="264274"/>
                  </a:moveTo>
                  <a:lnTo>
                    <a:pt x="1499082" y="264147"/>
                  </a:lnTo>
                  <a:lnTo>
                    <a:pt x="1498142" y="318541"/>
                  </a:lnTo>
                  <a:lnTo>
                    <a:pt x="1435874" y="318541"/>
                  </a:lnTo>
                  <a:lnTo>
                    <a:pt x="1435874" y="325983"/>
                  </a:lnTo>
                  <a:lnTo>
                    <a:pt x="1437119" y="325983"/>
                  </a:lnTo>
                  <a:lnTo>
                    <a:pt x="1437119" y="365975"/>
                  </a:lnTo>
                  <a:lnTo>
                    <a:pt x="1444561" y="365975"/>
                  </a:lnTo>
                  <a:lnTo>
                    <a:pt x="1444561" y="325983"/>
                  </a:lnTo>
                  <a:lnTo>
                    <a:pt x="1502803" y="325983"/>
                  </a:lnTo>
                  <a:lnTo>
                    <a:pt x="1502803" y="322300"/>
                  </a:lnTo>
                  <a:lnTo>
                    <a:pt x="1505534" y="322338"/>
                  </a:lnTo>
                  <a:lnTo>
                    <a:pt x="1506512" y="264274"/>
                  </a:lnTo>
                  <a:close/>
                </a:path>
                <a:path w="2032635" h="565150">
                  <a:moveTo>
                    <a:pt x="1525574" y="373214"/>
                  </a:moveTo>
                  <a:lnTo>
                    <a:pt x="1518119" y="373214"/>
                  </a:lnTo>
                  <a:lnTo>
                    <a:pt x="1518119" y="420344"/>
                  </a:lnTo>
                  <a:lnTo>
                    <a:pt x="1525574" y="420344"/>
                  </a:lnTo>
                  <a:lnTo>
                    <a:pt x="1525574" y="373214"/>
                  </a:lnTo>
                  <a:close/>
                </a:path>
                <a:path w="2032635" h="565150">
                  <a:moveTo>
                    <a:pt x="1536230" y="377482"/>
                  </a:moveTo>
                  <a:lnTo>
                    <a:pt x="1528775" y="377482"/>
                  </a:lnTo>
                  <a:lnTo>
                    <a:pt x="1528775" y="430466"/>
                  </a:lnTo>
                  <a:lnTo>
                    <a:pt x="1536230" y="430466"/>
                  </a:lnTo>
                  <a:lnTo>
                    <a:pt x="1536230" y="377482"/>
                  </a:lnTo>
                  <a:close/>
                </a:path>
                <a:path w="2032635" h="565150">
                  <a:moveTo>
                    <a:pt x="1584261" y="279019"/>
                  </a:moveTo>
                  <a:lnTo>
                    <a:pt x="1576832" y="278917"/>
                  </a:lnTo>
                  <a:lnTo>
                    <a:pt x="1575854" y="352996"/>
                  </a:lnTo>
                  <a:lnTo>
                    <a:pt x="1494929" y="352996"/>
                  </a:lnTo>
                  <a:lnTo>
                    <a:pt x="1494929" y="360438"/>
                  </a:lnTo>
                  <a:lnTo>
                    <a:pt x="1577606" y="360438"/>
                  </a:lnTo>
                  <a:lnTo>
                    <a:pt x="1577606" y="354723"/>
                  </a:lnTo>
                  <a:lnTo>
                    <a:pt x="1583283" y="354799"/>
                  </a:lnTo>
                  <a:lnTo>
                    <a:pt x="1584261" y="279019"/>
                  </a:lnTo>
                  <a:close/>
                </a:path>
                <a:path w="2032635" h="565150">
                  <a:moveTo>
                    <a:pt x="1646275" y="291795"/>
                  </a:moveTo>
                  <a:lnTo>
                    <a:pt x="1638846" y="291719"/>
                  </a:lnTo>
                  <a:lnTo>
                    <a:pt x="1637906" y="378574"/>
                  </a:lnTo>
                  <a:lnTo>
                    <a:pt x="1542173" y="378574"/>
                  </a:lnTo>
                  <a:lnTo>
                    <a:pt x="1542173" y="383336"/>
                  </a:lnTo>
                  <a:lnTo>
                    <a:pt x="1540497" y="383336"/>
                  </a:lnTo>
                  <a:lnTo>
                    <a:pt x="1540497" y="440588"/>
                  </a:lnTo>
                  <a:lnTo>
                    <a:pt x="1547952" y="440588"/>
                  </a:lnTo>
                  <a:lnTo>
                    <a:pt x="1547952" y="386016"/>
                  </a:lnTo>
                  <a:lnTo>
                    <a:pt x="1643545" y="386016"/>
                  </a:lnTo>
                  <a:lnTo>
                    <a:pt x="1643545" y="384302"/>
                  </a:lnTo>
                  <a:lnTo>
                    <a:pt x="1645297" y="384314"/>
                  </a:lnTo>
                  <a:lnTo>
                    <a:pt x="1646275" y="291795"/>
                  </a:lnTo>
                  <a:close/>
                </a:path>
                <a:path w="2032635" h="565150">
                  <a:moveTo>
                    <a:pt x="1793900" y="322300"/>
                  </a:moveTo>
                  <a:lnTo>
                    <a:pt x="1786470" y="322237"/>
                  </a:lnTo>
                  <a:lnTo>
                    <a:pt x="1785518" y="438619"/>
                  </a:lnTo>
                  <a:lnTo>
                    <a:pt x="1651419" y="438619"/>
                  </a:lnTo>
                  <a:lnTo>
                    <a:pt x="1651419" y="446062"/>
                  </a:lnTo>
                  <a:lnTo>
                    <a:pt x="1792160" y="446062"/>
                  </a:lnTo>
                  <a:lnTo>
                    <a:pt x="1792160" y="444334"/>
                  </a:lnTo>
                  <a:lnTo>
                    <a:pt x="1792922" y="444334"/>
                  </a:lnTo>
                  <a:lnTo>
                    <a:pt x="1793900" y="322300"/>
                  </a:lnTo>
                  <a:close/>
                </a:path>
                <a:path w="2032635" h="565150">
                  <a:moveTo>
                    <a:pt x="2032076" y="371513"/>
                  </a:moveTo>
                  <a:lnTo>
                    <a:pt x="2024646" y="371462"/>
                  </a:lnTo>
                  <a:lnTo>
                    <a:pt x="2023681" y="538022"/>
                  </a:lnTo>
                  <a:lnTo>
                    <a:pt x="1839404" y="538022"/>
                  </a:lnTo>
                  <a:lnTo>
                    <a:pt x="1839404" y="545465"/>
                  </a:lnTo>
                  <a:lnTo>
                    <a:pt x="2026399" y="545465"/>
                  </a:lnTo>
                  <a:lnTo>
                    <a:pt x="2026399" y="542734"/>
                  </a:lnTo>
                  <a:lnTo>
                    <a:pt x="2031098" y="542759"/>
                  </a:lnTo>
                  <a:lnTo>
                    <a:pt x="2032076" y="3715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2939923" y="6168707"/>
              <a:ext cx="76835" cy="274955"/>
            </a:xfrm>
            <a:custGeom>
              <a:avLst/>
              <a:gdLst/>
              <a:ahLst/>
              <a:cxnLst/>
              <a:rect l="l" t="t" r="r" b="b"/>
              <a:pathLst>
                <a:path w="76835" h="274954">
                  <a:moveTo>
                    <a:pt x="31483" y="0"/>
                  </a:moveTo>
                  <a:lnTo>
                    <a:pt x="24028" y="0"/>
                  </a:lnTo>
                  <a:lnTo>
                    <a:pt x="24028" y="8559"/>
                  </a:lnTo>
                  <a:lnTo>
                    <a:pt x="31483" y="8559"/>
                  </a:lnTo>
                  <a:lnTo>
                    <a:pt x="31483" y="0"/>
                  </a:lnTo>
                  <a:close/>
                </a:path>
                <a:path w="76835" h="274954">
                  <a:moveTo>
                    <a:pt x="45961" y="0"/>
                  </a:moveTo>
                  <a:lnTo>
                    <a:pt x="38519" y="0"/>
                  </a:lnTo>
                  <a:lnTo>
                    <a:pt x="38519" y="8559"/>
                  </a:lnTo>
                  <a:lnTo>
                    <a:pt x="45961" y="8559"/>
                  </a:lnTo>
                  <a:lnTo>
                    <a:pt x="45961" y="0"/>
                  </a:lnTo>
                  <a:close/>
                </a:path>
                <a:path w="76835" h="274954">
                  <a:moveTo>
                    <a:pt x="76581" y="242265"/>
                  </a:moveTo>
                  <a:lnTo>
                    <a:pt x="69138" y="233286"/>
                  </a:lnTo>
                  <a:lnTo>
                    <a:pt x="69138" y="244944"/>
                  </a:lnTo>
                  <a:lnTo>
                    <a:pt x="69138" y="248716"/>
                  </a:lnTo>
                  <a:lnTo>
                    <a:pt x="61772" y="249402"/>
                  </a:lnTo>
                  <a:lnTo>
                    <a:pt x="61772" y="242671"/>
                  </a:lnTo>
                  <a:lnTo>
                    <a:pt x="40944" y="223024"/>
                  </a:lnTo>
                  <a:lnTo>
                    <a:pt x="53276" y="207327"/>
                  </a:lnTo>
                  <a:lnTo>
                    <a:pt x="56007" y="206895"/>
                  </a:lnTo>
                  <a:lnTo>
                    <a:pt x="49403" y="221119"/>
                  </a:lnTo>
                  <a:lnTo>
                    <a:pt x="69138" y="244944"/>
                  </a:lnTo>
                  <a:lnTo>
                    <a:pt x="69138" y="233286"/>
                  </a:lnTo>
                  <a:lnTo>
                    <a:pt x="58127" y="219989"/>
                  </a:lnTo>
                  <a:lnTo>
                    <a:pt x="66421" y="202133"/>
                  </a:lnTo>
                  <a:lnTo>
                    <a:pt x="58140" y="184111"/>
                  </a:lnTo>
                  <a:lnTo>
                    <a:pt x="51384" y="187223"/>
                  </a:lnTo>
                  <a:lnTo>
                    <a:pt x="56896" y="199224"/>
                  </a:lnTo>
                  <a:lnTo>
                    <a:pt x="54165" y="199656"/>
                  </a:lnTo>
                  <a:lnTo>
                    <a:pt x="44094" y="190817"/>
                  </a:lnTo>
                  <a:lnTo>
                    <a:pt x="44094" y="200710"/>
                  </a:lnTo>
                  <a:lnTo>
                    <a:pt x="43129" y="200774"/>
                  </a:lnTo>
                  <a:lnTo>
                    <a:pt x="43129" y="208191"/>
                  </a:lnTo>
                  <a:lnTo>
                    <a:pt x="35852" y="217462"/>
                  </a:lnTo>
                  <a:lnTo>
                    <a:pt x="35039" y="217449"/>
                  </a:lnTo>
                  <a:lnTo>
                    <a:pt x="24650" y="217233"/>
                  </a:lnTo>
                  <a:lnTo>
                    <a:pt x="24650" y="224675"/>
                  </a:lnTo>
                  <a:lnTo>
                    <a:pt x="22923" y="225882"/>
                  </a:lnTo>
                  <a:lnTo>
                    <a:pt x="23901" y="224663"/>
                  </a:lnTo>
                  <a:lnTo>
                    <a:pt x="24650" y="224675"/>
                  </a:lnTo>
                  <a:lnTo>
                    <a:pt x="24650" y="217233"/>
                  </a:lnTo>
                  <a:lnTo>
                    <a:pt x="24384" y="217220"/>
                  </a:lnTo>
                  <a:lnTo>
                    <a:pt x="19621" y="208381"/>
                  </a:lnTo>
                  <a:lnTo>
                    <a:pt x="32575" y="208800"/>
                  </a:lnTo>
                  <a:lnTo>
                    <a:pt x="43129" y="208191"/>
                  </a:lnTo>
                  <a:lnTo>
                    <a:pt x="43129" y="200774"/>
                  </a:lnTo>
                  <a:lnTo>
                    <a:pt x="32486" y="201371"/>
                  </a:lnTo>
                  <a:lnTo>
                    <a:pt x="22910" y="201053"/>
                  </a:lnTo>
                  <a:lnTo>
                    <a:pt x="33413" y="191338"/>
                  </a:lnTo>
                  <a:lnTo>
                    <a:pt x="44094" y="200710"/>
                  </a:lnTo>
                  <a:lnTo>
                    <a:pt x="44094" y="190817"/>
                  </a:lnTo>
                  <a:lnTo>
                    <a:pt x="35801" y="183527"/>
                  </a:lnTo>
                  <a:lnTo>
                    <a:pt x="33337" y="186334"/>
                  </a:lnTo>
                  <a:lnTo>
                    <a:pt x="30822" y="183591"/>
                  </a:lnTo>
                  <a:lnTo>
                    <a:pt x="21615" y="192112"/>
                  </a:lnTo>
                  <a:lnTo>
                    <a:pt x="23355" y="187248"/>
                  </a:lnTo>
                  <a:lnTo>
                    <a:pt x="16344" y="184746"/>
                  </a:lnTo>
                  <a:lnTo>
                    <a:pt x="9207" y="204736"/>
                  </a:lnTo>
                  <a:lnTo>
                    <a:pt x="17716" y="220497"/>
                  </a:lnTo>
                  <a:lnTo>
                    <a:pt x="342" y="242290"/>
                  </a:lnTo>
                  <a:lnTo>
                    <a:pt x="0" y="274764"/>
                  </a:lnTo>
                  <a:lnTo>
                    <a:pt x="7442" y="274840"/>
                  </a:lnTo>
                  <a:lnTo>
                    <a:pt x="7747" y="245567"/>
                  </a:lnTo>
                  <a:lnTo>
                    <a:pt x="34328" y="226987"/>
                  </a:lnTo>
                  <a:lnTo>
                    <a:pt x="54330" y="245872"/>
                  </a:lnTo>
                  <a:lnTo>
                    <a:pt x="54330" y="257568"/>
                  </a:lnTo>
                  <a:lnTo>
                    <a:pt x="69138" y="256197"/>
                  </a:lnTo>
                  <a:lnTo>
                    <a:pt x="69138" y="260604"/>
                  </a:lnTo>
                  <a:lnTo>
                    <a:pt x="76581" y="260604"/>
                  </a:lnTo>
                  <a:lnTo>
                    <a:pt x="76581" y="24226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15"/>
            <p:cNvPicPr/>
            <p:nvPr/>
          </p:nvPicPr>
          <p:blipFill>
            <a:blip r:embed="rId6" cstate="print"/>
            <a:stretch>
              <a:fillRect/>
            </a:stretch>
          </p:blipFill>
          <p:spPr>
            <a:xfrm>
              <a:off x="4348128" y="6074810"/>
              <a:ext cx="97053" cy="139936"/>
            </a:xfrm>
            <a:prstGeom prst="rect">
              <a:avLst/>
            </a:prstGeom>
          </p:spPr>
        </p:pic>
        <p:pic>
          <p:nvPicPr>
            <p:cNvPr id="16" name="object 16"/>
            <p:cNvPicPr/>
            <p:nvPr/>
          </p:nvPicPr>
          <p:blipFill>
            <a:blip r:embed="rId7" cstate="print"/>
            <a:stretch>
              <a:fillRect/>
            </a:stretch>
          </p:blipFill>
          <p:spPr>
            <a:xfrm>
              <a:off x="4366950" y="6352231"/>
              <a:ext cx="213259" cy="68334"/>
            </a:xfrm>
            <a:prstGeom prst="rect">
              <a:avLst/>
            </a:prstGeom>
          </p:spPr>
        </p:pic>
        <p:sp>
          <p:nvSpPr>
            <p:cNvPr id="17" name="object 17"/>
            <p:cNvSpPr/>
            <p:nvPr/>
          </p:nvSpPr>
          <p:spPr>
            <a:xfrm>
              <a:off x="2944317" y="6154521"/>
              <a:ext cx="1074420" cy="304800"/>
            </a:xfrm>
            <a:custGeom>
              <a:avLst/>
              <a:gdLst/>
              <a:ahLst/>
              <a:cxnLst/>
              <a:rect l="l" t="t" r="r" b="b"/>
              <a:pathLst>
                <a:path w="1074420" h="304800">
                  <a:moveTo>
                    <a:pt x="49695" y="238442"/>
                  </a:moveTo>
                  <a:lnTo>
                    <a:pt x="49047" y="231038"/>
                  </a:lnTo>
                  <a:lnTo>
                    <a:pt x="29959" y="232689"/>
                  </a:lnTo>
                  <a:lnTo>
                    <a:pt x="30594" y="240093"/>
                  </a:lnTo>
                  <a:lnTo>
                    <a:pt x="49695" y="238442"/>
                  </a:lnTo>
                  <a:close/>
                </a:path>
                <a:path w="1074420" h="304800">
                  <a:moveTo>
                    <a:pt x="53657" y="263613"/>
                  </a:moveTo>
                  <a:lnTo>
                    <a:pt x="0" y="263613"/>
                  </a:lnTo>
                  <a:lnTo>
                    <a:pt x="0" y="271056"/>
                  </a:lnTo>
                  <a:lnTo>
                    <a:pt x="53657" y="271056"/>
                  </a:lnTo>
                  <a:lnTo>
                    <a:pt x="53657" y="263613"/>
                  </a:lnTo>
                  <a:close/>
                </a:path>
                <a:path w="1074420" h="304800">
                  <a:moveTo>
                    <a:pt x="659231" y="78016"/>
                  </a:moveTo>
                  <a:lnTo>
                    <a:pt x="652043" y="70815"/>
                  </a:lnTo>
                  <a:lnTo>
                    <a:pt x="651789" y="70815"/>
                  </a:lnTo>
                  <a:lnTo>
                    <a:pt x="651789" y="82105"/>
                  </a:lnTo>
                  <a:lnTo>
                    <a:pt x="651789" y="91579"/>
                  </a:lnTo>
                  <a:lnTo>
                    <a:pt x="647941" y="95427"/>
                  </a:lnTo>
                  <a:lnTo>
                    <a:pt x="644613" y="95427"/>
                  </a:lnTo>
                  <a:lnTo>
                    <a:pt x="644613" y="146697"/>
                  </a:lnTo>
                  <a:lnTo>
                    <a:pt x="642861" y="146748"/>
                  </a:lnTo>
                  <a:lnTo>
                    <a:pt x="643470" y="129717"/>
                  </a:lnTo>
                  <a:lnTo>
                    <a:pt x="644613" y="146697"/>
                  </a:lnTo>
                  <a:lnTo>
                    <a:pt x="644613" y="95427"/>
                  </a:lnTo>
                  <a:lnTo>
                    <a:pt x="638467" y="95427"/>
                  </a:lnTo>
                  <a:lnTo>
                    <a:pt x="634619" y="91579"/>
                  </a:lnTo>
                  <a:lnTo>
                    <a:pt x="634619" y="82105"/>
                  </a:lnTo>
                  <a:lnTo>
                    <a:pt x="635381" y="81343"/>
                  </a:lnTo>
                  <a:lnTo>
                    <a:pt x="635381" y="87871"/>
                  </a:lnTo>
                  <a:lnTo>
                    <a:pt x="635444" y="88887"/>
                  </a:lnTo>
                  <a:lnTo>
                    <a:pt x="635558" y="89852"/>
                  </a:lnTo>
                  <a:lnTo>
                    <a:pt x="642950" y="89001"/>
                  </a:lnTo>
                  <a:lnTo>
                    <a:pt x="642861" y="88303"/>
                  </a:lnTo>
                  <a:lnTo>
                    <a:pt x="642823" y="87579"/>
                  </a:lnTo>
                  <a:lnTo>
                    <a:pt x="642823" y="81292"/>
                  </a:lnTo>
                  <a:lnTo>
                    <a:pt x="645071" y="78371"/>
                  </a:lnTo>
                  <a:lnTo>
                    <a:pt x="645668" y="78257"/>
                  </a:lnTo>
                  <a:lnTo>
                    <a:pt x="647941" y="78257"/>
                  </a:lnTo>
                  <a:lnTo>
                    <a:pt x="651789" y="82105"/>
                  </a:lnTo>
                  <a:lnTo>
                    <a:pt x="651789" y="70815"/>
                  </a:lnTo>
                  <a:lnTo>
                    <a:pt x="645744" y="70815"/>
                  </a:lnTo>
                  <a:lnTo>
                    <a:pt x="639838" y="70815"/>
                  </a:lnTo>
                  <a:lnTo>
                    <a:pt x="634365" y="70815"/>
                  </a:lnTo>
                  <a:lnTo>
                    <a:pt x="627176" y="78016"/>
                  </a:lnTo>
                  <a:lnTo>
                    <a:pt x="627176" y="95681"/>
                  </a:lnTo>
                  <a:lnTo>
                    <a:pt x="634365" y="102870"/>
                  </a:lnTo>
                  <a:lnTo>
                    <a:pt x="635558" y="102870"/>
                  </a:lnTo>
                  <a:lnTo>
                    <a:pt x="635558" y="104406"/>
                  </a:lnTo>
                  <a:lnTo>
                    <a:pt x="635901" y="105460"/>
                  </a:lnTo>
                  <a:lnTo>
                    <a:pt x="635558" y="105714"/>
                  </a:lnTo>
                  <a:lnTo>
                    <a:pt x="635558" y="112268"/>
                  </a:lnTo>
                  <a:lnTo>
                    <a:pt x="636625" y="113068"/>
                  </a:lnTo>
                  <a:lnTo>
                    <a:pt x="635330" y="148729"/>
                  </a:lnTo>
                  <a:lnTo>
                    <a:pt x="543483" y="148729"/>
                  </a:lnTo>
                  <a:lnTo>
                    <a:pt x="542290" y="146126"/>
                  </a:lnTo>
                  <a:lnTo>
                    <a:pt x="538670" y="92417"/>
                  </a:lnTo>
                  <a:lnTo>
                    <a:pt x="540258" y="91313"/>
                  </a:lnTo>
                  <a:lnTo>
                    <a:pt x="540258" y="83769"/>
                  </a:lnTo>
                  <a:lnTo>
                    <a:pt x="538988" y="82892"/>
                  </a:lnTo>
                  <a:lnTo>
                    <a:pt x="540258" y="80746"/>
                  </a:lnTo>
                  <a:lnTo>
                    <a:pt x="540258" y="76111"/>
                  </a:lnTo>
                  <a:lnTo>
                    <a:pt x="539648" y="75095"/>
                  </a:lnTo>
                  <a:lnTo>
                    <a:pt x="546049" y="70777"/>
                  </a:lnTo>
                  <a:lnTo>
                    <a:pt x="546823" y="69621"/>
                  </a:lnTo>
                  <a:lnTo>
                    <a:pt x="550646" y="63957"/>
                  </a:lnTo>
                  <a:lnTo>
                    <a:pt x="551319" y="60629"/>
                  </a:lnTo>
                  <a:lnTo>
                    <a:pt x="552335" y="60312"/>
                  </a:lnTo>
                  <a:lnTo>
                    <a:pt x="552335" y="55613"/>
                  </a:lnTo>
                  <a:lnTo>
                    <a:pt x="552335" y="52882"/>
                  </a:lnTo>
                  <a:lnTo>
                    <a:pt x="551776" y="52870"/>
                  </a:lnTo>
                  <a:lnTo>
                    <a:pt x="550646" y="47269"/>
                  </a:lnTo>
                  <a:lnTo>
                    <a:pt x="546823" y="41592"/>
                  </a:lnTo>
                  <a:lnTo>
                    <a:pt x="546049" y="40449"/>
                  </a:lnTo>
                  <a:lnTo>
                    <a:pt x="544906" y="39687"/>
                  </a:lnTo>
                  <a:lnTo>
                    <a:pt x="544906" y="47879"/>
                  </a:lnTo>
                  <a:lnTo>
                    <a:pt x="544906" y="52705"/>
                  </a:lnTo>
                  <a:lnTo>
                    <a:pt x="544906" y="62585"/>
                  </a:lnTo>
                  <a:lnTo>
                    <a:pt x="544906" y="63334"/>
                  </a:lnTo>
                  <a:lnTo>
                    <a:pt x="538619" y="69621"/>
                  </a:lnTo>
                  <a:lnTo>
                    <a:pt x="534670" y="69621"/>
                  </a:lnTo>
                  <a:lnTo>
                    <a:pt x="534670" y="143471"/>
                  </a:lnTo>
                  <a:lnTo>
                    <a:pt x="534301" y="143484"/>
                  </a:lnTo>
                  <a:lnTo>
                    <a:pt x="534301" y="170040"/>
                  </a:lnTo>
                  <a:lnTo>
                    <a:pt x="525005" y="170040"/>
                  </a:lnTo>
                  <a:lnTo>
                    <a:pt x="530352" y="166306"/>
                  </a:lnTo>
                  <a:lnTo>
                    <a:pt x="534301" y="170040"/>
                  </a:lnTo>
                  <a:lnTo>
                    <a:pt x="534301" y="143484"/>
                  </a:lnTo>
                  <a:lnTo>
                    <a:pt x="528688" y="143560"/>
                  </a:lnTo>
                  <a:lnTo>
                    <a:pt x="530466" y="94043"/>
                  </a:lnTo>
                  <a:lnTo>
                    <a:pt x="530885" y="94043"/>
                  </a:lnTo>
                  <a:lnTo>
                    <a:pt x="531329" y="94043"/>
                  </a:lnTo>
                  <a:lnTo>
                    <a:pt x="534670" y="143471"/>
                  </a:lnTo>
                  <a:lnTo>
                    <a:pt x="534670" y="69621"/>
                  </a:lnTo>
                  <a:lnTo>
                    <a:pt x="523151" y="69621"/>
                  </a:lnTo>
                  <a:lnTo>
                    <a:pt x="516864" y="63334"/>
                  </a:lnTo>
                  <a:lnTo>
                    <a:pt x="516864" y="62585"/>
                  </a:lnTo>
                  <a:lnTo>
                    <a:pt x="520547" y="63703"/>
                  </a:lnTo>
                  <a:lnTo>
                    <a:pt x="530885" y="63703"/>
                  </a:lnTo>
                  <a:lnTo>
                    <a:pt x="541223" y="63703"/>
                  </a:lnTo>
                  <a:lnTo>
                    <a:pt x="544906" y="62585"/>
                  </a:lnTo>
                  <a:lnTo>
                    <a:pt x="544906" y="52705"/>
                  </a:lnTo>
                  <a:lnTo>
                    <a:pt x="544410" y="53695"/>
                  </a:lnTo>
                  <a:lnTo>
                    <a:pt x="539610" y="56261"/>
                  </a:lnTo>
                  <a:lnTo>
                    <a:pt x="528701" y="56261"/>
                  </a:lnTo>
                  <a:lnTo>
                    <a:pt x="528701" y="47193"/>
                  </a:lnTo>
                  <a:lnTo>
                    <a:pt x="532218" y="41592"/>
                  </a:lnTo>
                  <a:lnTo>
                    <a:pt x="534543" y="41592"/>
                  </a:lnTo>
                  <a:lnTo>
                    <a:pt x="538619" y="41592"/>
                  </a:lnTo>
                  <a:lnTo>
                    <a:pt x="544906" y="47879"/>
                  </a:lnTo>
                  <a:lnTo>
                    <a:pt x="544906" y="39687"/>
                  </a:lnTo>
                  <a:lnTo>
                    <a:pt x="539229" y="35839"/>
                  </a:lnTo>
                  <a:lnTo>
                    <a:pt x="534543" y="34899"/>
                  </a:lnTo>
                  <a:lnTo>
                    <a:pt x="534543" y="34163"/>
                  </a:lnTo>
                  <a:lnTo>
                    <a:pt x="530936" y="34163"/>
                  </a:lnTo>
                  <a:lnTo>
                    <a:pt x="526973" y="34163"/>
                  </a:lnTo>
                  <a:lnTo>
                    <a:pt x="526415" y="35064"/>
                  </a:lnTo>
                  <a:lnTo>
                    <a:pt x="522554" y="35839"/>
                  </a:lnTo>
                  <a:lnTo>
                    <a:pt x="521258" y="36715"/>
                  </a:lnTo>
                  <a:lnTo>
                    <a:pt x="521258" y="43484"/>
                  </a:lnTo>
                  <a:lnTo>
                    <a:pt x="521258" y="55791"/>
                  </a:lnTo>
                  <a:lnTo>
                    <a:pt x="517359" y="53695"/>
                  </a:lnTo>
                  <a:lnTo>
                    <a:pt x="516864" y="52882"/>
                  </a:lnTo>
                  <a:lnTo>
                    <a:pt x="516864" y="47879"/>
                  </a:lnTo>
                  <a:lnTo>
                    <a:pt x="521258" y="43484"/>
                  </a:lnTo>
                  <a:lnTo>
                    <a:pt x="521258" y="36715"/>
                  </a:lnTo>
                  <a:lnTo>
                    <a:pt x="515734" y="40449"/>
                  </a:lnTo>
                  <a:lnTo>
                    <a:pt x="511124" y="47269"/>
                  </a:lnTo>
                  <a:lnTo>
                    <a:pt x="509981" y="52882"/>
                  </a:lnTo>
                  <a:lnTo>
                    <a:pt x="509435" y="52882"/>
                  </a:lnTo>
                  <a:lnTo>
                    <a:pt x="509435" y="55613"/>
                  </a:lnTo>
                  <a:lnTo>
                    <a:pt x="509435" y="60312"/>
                  </a:lnTo>
                  <a:lnTo>
                    <a:pt x="510438" y="60629"/>
                  </a:lnTo>
                  <a:lnTo>
                    <a:pt x="511124" y="63957"/>
                  </a:lnTo>
                  <a:lnTo>
                    <a:pt x="515734" y="70777"/>
                  </a:lnTo>
                  <a:lnTo>
                    <a:pt x="522109" y="75082"/>
                  </a:lnTo>
                  <a:lnTo>
                    <a:pt x="521512" y="76111"/>
                  </a:lnTo>
                  <a:lnTo>
                    <a:pt x="521512" y="80746"/>
                  </a:lnTo>
                  <a:lnTo>
                    <a:pt x="522770" y="82892"/>
                  </a:lnTo>
                  <a:lnTo>
                    <a:pt x="521512" y="83769"/>
                  </a:lnTo>
                  <a:lnTo>
                    <a:pt x="521512" y="91313"/>
                  </a:lnTo>
                  <a:lnTo>
                    <a:pt x="523074" y="92405"/>
                  </a:lnTo>
                  <a:lnTo>
                    <a:pt x="521131" y="146469"/>
                  </a:lnTo>
                  <a:lnTo>
                    <a:pt x="520788" y="147421"/>
                  </a:lnTo>
                  <a:lnTo>
                    <a:pt x="403898" y="147421"/>
                  </a:lnTo>
                  <a:lnTo>
                    <a:pt x="403898" y="80924"/>
                  </a:lnTo>
                  <a:lnTo>
                    <a:pt x="466890" y="82854"/>
                  </a:lnTo>
                  <a:lnTo>
                    <a:pt x="447255" y="75018"/>
                  </a:lnTo>
                  <a:lnTo>
                    <a:pt x="445414" y="74180"/>
                  </a:lnTo>
                  <a:lnTo>
                    <a:pt x="427088" y="65836"/>
                  </a:lnTo>
                  <a:lnTo>
                    <a:pt x="427088" y="74180"/>
                  </a:lnTo>
                  <a:lnTo>
                    <a:pt x="396455" y="73240"/>
                  </a:lnTo>
                  <a:lnTo>
                    <a:pt x="396455" y="80683"/>
                  </a:lnTo>
                  <a:lnTo>
                    <a:pt x="396455" y="147421"/>
                  </a:lnTo>
                  <a:lnTo>
                    <a:pt x="348310" y="147421"/>
                  </a:lnTo>
                  <a:lnTo>
                    <a:pt x="348310" y="79197"/>
                  </a:lnTo>
                  <a:lnTo>
                    <a:pt x="396455" y="80683"/>
                  </a:lnTo>
                  <a:lnTo>
                    <a:pt x="396455" y="73240"/>
                  </a:lnTo>
                  <a:lnTo>
                    <a:pt x="340868" y="71513"/>
                  </a:lnTo>
                  <a:lnTo>
                    <a:pt x="340868" y="78968"/>
                  </a:lnTo>
                  <a:lnTo>
                    <a:pt x="340868" y="147421"/>
                  </a:lnTo>
                  <a:lnTo>
                    <a:pt x="330022" y="147421"/>
                  </a:lnTo>
                  <a:lnTo>
                    <a:pt x="330022" y="78625"/>
                  </a:lnTo>
                  <a:lnTo>
                    <a:pt x="340868" y="78968"/>
                  </a:lnTo>
                  <a:lnTo>
                    <a:pt x="340868" y="71513"/>
                  </a:lnTo>
                  <a:lnTo>
                    <a:pt x="322580" y="70954"/>
                  </a:lnTo>
                  <a:lnTo>
                    <a:pt x="322580" y="78397"/>
                  </a:lnTo>
                  <a:lnTo>
                    <a:pt x="322580" y="147421"/>
                  </a:lnTo>
                  <a:lnTo>
                    <a:pt x="285089" y="147421"/>
                  </a:lnTo>
                  <a:lnTo>
                    <a:pt x="285089" y="77228"/>
                  </a:lnTo>
                  <a:lnTo>
                    <a:pt x="322580" y="78397"/>
                  </a:lnTo>
                  <a:lnTo>
                    <a:pt x="322580" y="70954"/>
                  </a:lnTo>
                  <a:lnTo>
                    <a:pt x="277634" y="69557"/>
                  </a:lnTo>
                  <a:lnTo>
                    <a:pt x="277634" y="77000"/>
                  </a:lnTo>
                  <a:lnTo>
                    <a:pt x="277634" y="147421"/>
                  </a:lnTo>
                  <a:lnTo>
                    <a:pt x="263779" y="147421"/>
                  </a:lnTo>
                  <a:lnTo>
                    <a:pt x="263779" y="76873"/>
                  </a:lnTo>
                  <a:lnTo>
                    <a:pt x="273646" y="76873"/>
                  </a:lnTo>
                  <a:lnTo>
                    <a:pt x="277634" y="77000"/>
                  </a:lnTo>
                  <a:lnTo>
                    <a:pt x="277634" y="69557"/>
                  </a:lnTo>
                  <a:lnTo>
                    <a:pt x="273761" y="69430"/>
                  </a:lnTo>
                  <a:lnTo>
                    <a:pt x="256324" y="69430"/>
                  </a:lnTo>
                  <a:lnTo>
                    <a:pt x="256324" y="76873"/>
                  </a:lnTo>
                  <a:lnTo>
                    <a:pt x="256324" y="147421"/>
                  </a:lnTo>
                  <a:lnTo>
                    <a:pt x="206654" y="147421"/>
                  </a:lnTo>
                  <a:lnTo>
                    <a:pt x="206654" y="76873"/>
                  </a:lnTo>
                  <a:lnTo>
                    <a:pt x="256324" y="76873"/>
                  </a:lnTo>
                  <a:lnTo>
                    <a:pt x="256324" y="69430"/>
                  </a:lnTo>
                  <a:lnTo>
                    <a:pt x="199212" y="69430"/>
                  </a:lnTo>
                  <a:lnTo>
                    <a:pt x="199212" y="76873"/>
                  </a:lnTo>
                  <a:lnTo>
                    <a:pt x="199212" y="147421"/>
                  </a:lnTo>
                  <a:lnTo>
                    <a:pt x="185331" y="147421"/>
                  </a:lnTo>
                  <a:lnTo>
                    <a:pt x="185331" y="76873"/>
                  </a:lnTo>
                  <a:lnTo>
                    <a:pt x="199212" y="76873"/>
                  </a:lnTo>
                  <a:lnTo>
                    <a:pt x="199212" y="69430"/>
                  </a:lnTo>
                  <a:lnTo>
                    <a:pt x="169062" y="69430"/>
                  </a:lnTo>
                  <a:lnTo>
                    <a:pt x="195948" y="54178"/>
                  </a:lnTo>
                  <a:lnTo>
                    <a:pt x="218249" y="35699"/>
                  </a:lnTo>
                  <a:lnTo>
                    <a:pt x="234569" y="18669"/>
                  </a:lnTo>
                  <a:lnTo>
                    <a:pt x="243547" y="7696"/>
                  </a:lnTo>
                  <a:lnTo>
                    <a:pt x="359460" y="15722"/>
                  </a:lnTo>
                  <a:lnTo>
                    <a:pt x="368376" y="33553"/>
                  </a:lnTo>
                  <a:lnTo>
                    <a:pt x="385864" y="49822"/>
                  </a:lnTo>
                  <a:lnTo>
                    <a:pt x="407060" y="63665"/>
                  </a:lnTo>
                  <a:lnTo>
                    <a:pt x="427088" y="74180"/>
                  </a:lnTo>
                  <a:lnTo>
                    <a:pt x="427088" y="65836"/>
                  </a:lnTo>
                  <a:lnTo>
                    <a:pt x="425335" y="65036"/>
                  </a:lnTo>
                  <a:lnTo>
                    <a:pt x="398792" y="49809"/>
                  </a:lnTo>
                  <a:lnTo>
                    <a:pt x="376301" y="31457"/>
                  </a:lnTo>
                  <a:lnTo>
                    <a:pt x="366585" y="12141"/>
                  </a:lnTo>
                  <a:lnTo>
                    <a:pt x="366509" y="8750"/>
                  </a:lnTo>
                  <a:lnTo>
                    <a:pt x="351269" y="7696"/>
                  </a:lnTo>
                  <a:lnTo>
                    <a:pt x="239979" y="0"/>
                  </a:lnTo>
                  <a:lnTo>
                    <a:pt x="238760" y="1663"/>
                  </a:lnTo>
                  <a:lnTo>
                    <a:pt x="230263" y="12141"/>
                  </a:lnTo>
                  <a:lnTo>
                    <a:pt x="208127" y="34709"/>
                  </a:lnTo>
                  <a:lnTo>
                    <a:pt x="176098" y="57708"/>
                  </a:lnTo>
                  <a:lnTo>
                    <a:pt x="137998" y="69430"/>
                  </a:lnTo>
                  <a:lnTo>
                    <a:pt x="138201" y="76873"/>
                  </a:lnTo>
                  <a:lnTo>
                    <a:pt x="177888" y="76873"/>
                  </a:lnTo>
                  <a:lnTo>
                    <a:pt x="177888" y="147421"/>
                  </a:lnTo>
                  <a:lnTo>
                    <a:pt x="93687" y="147421"/>
                  </a:lnTo>
                  <a:lnTo>
                    <a:pt x="93687" y="155041"/>
                  </a:lnTo>
                  <a:lnTo>
                    <a:pt x="93687" y="198297"/>
                  </a:lnTo>
                  <a:lnTo>
                    <a:pt x="86995" y="198361"/>
                  </a:lnTo>
                  <a:lnTo>
                    <a:pt x="86995" y="220573"/>
                  </a:lnTo>
                  <a:lnTo>
                    <a:pt x="111506" y="220052"/>
                  </a:lnTo>
                  <a:lnTo>
                    <a:pt x="151053" y="259588"/>
                  </a:lnTo>
                  <a:lnTo>
                    <a:pt x="156311" y="254330"/>
                  </a:lnTo>
                  <a:lnTo>
                    <a:pt x="121793" y="219824"/>
                  </a:lnTo>
                  <a:lnTo>
                    <a:pt x="260819" y="216814"/>
                  </a:lnTo>
                  <a:lnTo>
                    <a:pt x="349224" y="215442"/>
                  </a:lnTo>
                  <a:lnTo>
                    <a:pt x="370954" y="215455"/>
                  </a:lnTo>
                  <a:lnTo>
                    <a:pt x="371906" y="304609"/>
                  </a:lnTo>
                  <a:lnTo>
                    <a:pt x="379349" y="304533"/>
                  </a:lnTo>
                  <a:lnTo>
                    <a:pt x="378345" y="210464"/>
                  </a:lnTo>
                  <a:lnTo>
                    <a:pt x="340131" y="208127"/>
                  </a:lnTo>
                  <a:lnTo>
                    <a:pt x="291706" y="208749"/>
                  </a:lnTo>
                  <a:lnTo>
                    <a:pt x="212382" y="210286"/>
                  </a:lnTo>
                  <a:lnTo>
                    <a:pt x="94437" y="212953"/>
                  </a:lnTo>
                  <a:lnTo>
                    <a:pt x="94437" y="205689"/>
                  </a:lnTo>
                  <a:lnTo>
                    <a:pt x="316369" y="203009"/>
                  </a:lnTo>
                  <a:lnTo>
                    <a:pt x="410006" y="202412"/>
                  </a:lnTo>
                  <a:lnTo>
                    <a:pt x="432968" y="202628"/>
                  </a:lnTo>
                  <a:lnTo>
                    <a:pt x="433908" y="275094"/>
                  </a:lnTo>
                  <a:lnTo>
                    <a:pt x="441350" y="274993"/>
                  </a:lnTo>
                  <a:lnTo>
                    <a:pt x="440385" y="200761"/>
                  </a:lnTo>
                  <a:lnTo>
                    <a:pt x="441058" y="200088"/>
                  </a:lnTo>
                  <a:lnTo>
                    <a:pt x="440080" y="197789"/>
                  </a:lnTo>
                  <a:lnTo>
                    <a:pt x="438454" y="196049"/>
                  </a:lnTo>
                  <a:lnTo>
                    <a:pt x="431888" y="195186"/>
                  </a:lnTo>
                  <a:lnTo>
                    <a:pt x="414947" y="194945"/>
                  </a:lnTo>
                  <a:lnTo>
                    <a:pt x="382206" y="195059"/>
                  </a:lnTo>
                  <a:lnTo>
                    <a:pt x="101130" y="198208"/>
                  </a:lnTo>
                  <a:lnTo>
                    <a:pt x="101130" y="155041"/>
                  </a:lnTo>
                  <a:lnTo>
                    <a:pt x="518287" y="155041"/>
                  </a:lnTo>
                  <a:lnTo>
                    <a:pt x="521296" y="160604"/>
                  </a:lnTo>
                  <a:lnTo>
                    <a:pt x="514870" y="168668"/>
                  </a:lnTo>
                  <a:lnTo>
                    <a:pt x="514718" y="182194"/>
                  </a:lnTo>
                  <a:lnTo>
                    <a:pt x="522160" y="182270"/>
                  </a:lnTo>
                  <a:lnTo>
                    <a:pt x="522198" y="177482"/>
                  </a:lnTo>
                  <a:lnTo>
                    <a:pt x="536232" y="177482"/>
                  </a:lnTo>
                  <a:lnTo>
                    <a:pt x="536232" y="177977"/>
                  </a:lnTo>
                  <a:lnTo>
                    <a:pt x="545896" y="177076"/>
                  </a:lnTo>
                  <a:lnTo>
                    <a:pt x="545846" y="176555"/>
                  </a:lnTo>
                  <a:lnTo>
                    <a:pt x="549529" y="176555"/>
                  </a:lnTo>
                  <a:lnTo>
                    <a:pt x="549529" y="168656"/>
                  </a:lnTo>
                  <a:lnTo>
                    <a:pt x="542620" y="160312"/>
                  </a:lnTo>
                  <a:lnTo>
                    <a:pt x="544537" y="156171"/>
                  </a:lnTo>
                  <a:lnTo>
                    <a:pt x="637159" y="156171"/>
                  </a:lnTo>
                  <a:lnTo>
                    <a:pt x="637070" y="159156"/>
                  </a:lnTo>
                  <a:lnTo>
                    <a:pt x="642645" y="159334"/>
                  </a:lnTo>
                  <a:lnTo>
                    <a:pt x="647801" y="159016"/>
                  </a:lnTo>
                  <a:lnTo>
                    <a:pt x="651243" y="158483"/>
                  </a:lnTo>
                  <a:lnTo>
                    <a:pt x="650519" y="153949"/>
                  </a:lnTo>
                  <a:lnTo>
                    <a:pt x="652551" y="153885"/>
                  </a:lnTo>
                  <a:lnTo>
                    <a:pt x="652068" y="146748"/>
                  </a:lnTo>
                  <a:lnTo>
                    <a:pt x="650913" y="129717"/>
                  </a:lnTo>
                  <a:lnTo>
                    <a:pt x="649782" y="113055"/>
                  </a:lnTo>
                  <a:lnTo>
                    <a:pt x="650849" y="112268"/>
                  </a:lnTo>
                  <a:lnTo>
                    <a:pt x="650849" y="105714"/>
                  </a:lnTo>
                  <a:lnTo>
                    <a:pt x="650494" y="105460"/>
                  </a:lnTo>
                  <a:lnTo>
                    <a:pt x="650849" y="104406"/>
                  </a:lnTo>
                  <a:lnTo>
                    <a:pt x="650849" y="102870"/>
                  </a:lnTo>
                  <a:lnTo>
                    <a:pt x="652043" y="102870"/>
                  </a:lnTo>
                  <a:lnTo>
                    <a:pt x="659231" y="95681"/>
                  </a:lnTo>
                  <a:lnTo>
                    <a:pt x="659231" y="95427"/>
                  </a:lnTo>
                  <a:lnTo>
                    <a:pt x="659231" y="78257"/>
                  </a:lnTo>
                  <a:lnTo>
                    <a:pt x="659231" y="78016"/>
                  </a:lnTo>
                  <a:close/>
                </a:path>
                <a:path w="1074420" h="304800">
                  <a:moveTo>
                    <a:pt x="978014" y="78016"/>
                  </a:moveTo>
                  <a:lnTo>
                    <a:pt x="970826" y="70815"/>
                  </a:lnTo>
                  <a:lnTo>
                    <a:pt x="970572" y="70815"/>
                  </a:lnTo>
                  <a:lnTo>
                    <a:pt x="970572" y="82105"/>
                  </a:lnTo>
                  <a:lnTo>
                    <a:pt x="970572" y="91579"/>
                  </a:lnTo>
                  <a:lnTo>
                    <a:pt x="966724" y="95427"/>
                  </a:lnTo>
                  <a:lnTo>
                    <a:pt x="963383" y="95427"/>
                  </a:lnTo>
                  <a:lnTo>
                    <a:pt x="963383" y="146685"/>
                  </a:lnTo>
                  <a:lnTo>
                    <a:pt x="961631" y="146748"/>
                  </a:lnTo>
                  <a:lnTo>
                    <a:pt x="962240" y="129717"/>
                  </a:lnTo>
                  <a:lnTo>
                    <a:pt x="963383" y="146685"/>
                  </a:lnTo>
                  <a:lnTo>
                    <a:pt x="963383" y="95427"/>
                  </a:lnTo>
                  <a:lnTo>
                    <a:pt x="957249" y="95427"/>
                  </a:lnTo>
                  <a:lnTo>
                    <a:pt x="953401" y="91579"/>
                  </a:lnTo>
                  <a:lnTo>
                    <a:pt x="953401" y="82105"/>
                  </a:lnTo>
                  <a:lnTo>
                    <a:pt x="954163" y="81343"/>
                  </a:lnTo>
                  <a:lnTo>
                    <a:pt x="954163" y="87871"/>
                  </a:lnTo>
                  <a:lnTo>
                    <a:pt x="954227" y="88887"/>
                  </a:lnTo>
                  <a:lnTo>
                    <a:pt x="954341" y="89852"/>
                  </a:lnTo>
                  <a:lnTo>
                    <a:pt x="961732" y="89001"/>
                  </a:lnTo>
                  <a:lnTo>
                    <a:pt x="961644" y="88303"/>
                  </a:lnTo>
                  <a:lnTo>
                    <a:pt x="961605" y="87579"/>
                  </a:lnTo>
                  <a:lnTo>
                    <a:pt x="961605" y="81292"/>
                  </a:lnTo>
                  <a:lnTo>
                    <a:pt x="963853" y="78371"/>
                  </a:lnTo>
                  <a:lnTo>
                    <a:pt x="964450" y="78257"/>
                  </a:lnTo>
                  <a:lnTo>
                    <a:pt x="966724" y="78257"/>
                  </a:lnTo>
                  <a:lnTo>
                    <a:pt x="970572" y="82105"/>
                  </a:lnTo>
                  <a:lnTo>
                    <a:pt x="970572" y="70815"/>
                  </a:lnTo>
                  <a:lnTo>
                    <a:pt x="964526" y="70815"/>
                  </a:lnTo>
                  <a:lnTo>
                    <a:pt x="958621" y="70815"/>
                  </a:lnTo>
                  <a:lnTo>
                    <a:pt x="953147" y="70815"/>
                  </a:lnTo>
                  <a:lnTo>
                    <a:pt x="945959" y="78016"/>
                  </a:lnTo>
                  <a:lnTo>
                    <a:pt x="945959" y="95681"/>
                  </a:lnTo>
                  <a:lnTo>
                    <a:pt x="953147" y="102870"/>
                  </a:lnTo>
                  <a:lnTo>
                    <a:pt x="954341" y="102870"/>
                  </a:lnTo>
                  <a:lnTo>
                    <a:pt x="954341" y="104406"/>
                  </a:lnTo>
                  <a:lnTo>
                    <a:pt x="954684" y="105460"/>
                  </a:lnTo>
                  <a:lnTo>
                    <a:pt x="954341" y="105714"/>
                  </a:lnTo>
                  <a:lnTo>
                    <a:pt x="954341" y="112268"/>
                  </a:lnTo>
                  <a:lnTo>
                    <a:pt x="955408" y="113068"/>
                  </a:lnTo>
                  <a:lnTo>
                    <a:pt x="953922" y="154000"/>
                  </a:lnTo>
                  <a:lnTo>
                    <a:pt x="960018" y="154152"/>
                  </a:lnTo>
                  <a:lnTo>
                    <a:pt x="964184" y="157784"/>
                  </a:lnTo>
                  <a:lnTo>
                    <a:pt x="965835" y="155905"/>
                  </a:lnTo>
                  <a:lnTo>
                    <a:pt x="967105" y="158661"/>
                  </a:lnTo>
                  <a:lnTo>
                    <a:pt x="973861" y="155562"/>
                  </a:lnTo>
                  <a:lnTo>
                    <a:pt x="971016" y="149352"/>
                  </a:lnTo>
                  <a:lnTo>
                    <a:pt x="970851" y="146748"/>
                  </a:lnTo>
                  <a:lnTo>
                    <a:pt x="969708" y="129717"/>
                  </a:lnTo>
                  <a:lnTo>
                    <a:pt x="968578" y="113055"/>
                  </a:lnTo>
                  <a:lnTo>
                    <a:pt x="969632" y="112268"/>
                  </a:lnTo>
                  <a:lnTo>
                    <a:pt x="969632" y="105714"/>
                  </a:lnTo>
                  <a:lnTo>
                    <a:pt x="969276" y="105460"/>
                  </a:lnTo>
                  <a:lnTo>
                    <a:pt x="969632" y="104406"/>
                  </a:lnTo>
                  <a:lnTo>
                    <a:pt x="969632" y="102870"/>
                  </a:lnTo>
                  <a:lnTo>
                    <a:pt x="970826" y="102870"/>
                  </a:lnTo>
                  <a:lnTo>
                    <a:pt x="978014" y="95681"/>
                  </a:lnTo>
                  <a:lnTo>
                    <a:pt x="978014" y="95427"/>
                  </a:lnTo>
                  <a:lnTo>
                    <a:pt x="978014" y="78257"/>
                  </a:lnTo>
                  <a:lnTo>
                    <a:pt x="978014" y="78016"/>
                  </a:lnTo>
                  <a:close/>
                </a:path>
                <a:path w="1074420" h="304800">
                  <a:moveTo>
                    <a:pt x="1074064" y="52882"/>
                  </a:moveTo>
                  <a:lnTo>
                    <a:pt x="1073505" y="52870"/>
                  </a:lnTo>
                  <a:lnTo>
                    <a:pt x="1072375" y="47269"/>
                  </a:lnTo>
                  <a:lnTo>
                    <a:pt x="1068552" y="41592"/>
                  </a:lnTo>
                  <a:lnTo>
                    <a:pt x="1067777" y="40449"/>
                  </a:lnTo>
                  <a:lnTo>
                    <a:pt x="1066634" y="39687"/>
                  </a:lnTo>
                  <a:lnTo>
                    <a:pt x="1066634" y="47879"/>
                  </a:lnTo>
                  <a:lnTo>
                    <a:pt x="1066634" y="52705"/>
                  </a:lnTo>
                  <a:lnTo>
                    <a:pt x="1066634" y="62585"/>
                  </a:lnTo>
                  <a:lnTo>
                    <a:pt x="1066634" y="63334"/>
                  </a:lnTo>
                  <a:lnTo>
                    <a:pt x="1060348" y="69621"/>
                  </a:lnTo>
                  <a:lnTo>
                    <a:pt x="1056398" y="69621"/>
                  </a:lnTo>
                  <a:lnTo>
                    <a:pt x="1056398" y="143471"/>
                  </a:lnTo>
                  <a:lnTo>
                    <a:pt x="1050417" y="143560"/>
                  </a:lnTo>
                  <a:lnTo>
                    <a:pt x="1052195" y="94043"/>
                  </a:lnTo>
                  <a:lnTo>
                    <a:pt x="1052614" y="94043"/>
                  </a:lnTo>
                  <a:lnTo>
                    <a:pt x="1053058" y="94043"/>
                  </a:lnTo>
                  <a:lnTo>
                    <a:pt x="1056398" y="143471"/>
                  </a:lnTo>
                  <a:lnTo>
                    <a:pt x="1056398" y="69621"/>
                  </a:lnTo>
                  <a:lnTo>
                    <a:pt x="1044879" y="69621"/>
                  </a:lnTo>
                  <a:lnTo>
                    <a:pt x="1038593" y="63334"/>
                  </a:lnTo>
                  <a:lnTo>
                    <a:pt x="1038593" y="62585"/>
                  </a:lnTo>
                  <a:lnTo>
                    <a:pt x="1042276" y="63703"/>
                  </a:lnTo>
                  <a:lnTo>
                    <a:pt x="1052614" y="63703"/>
                  </a:lnTo>
                  <a:lnTo>
                    <a:pt x="1062951" y="63703"/>
                  </a:lnTo>
                  <a:lnTo>
                    <a:pt x="1066634" y="62585"/>
                  </a:lnTo>
                  <a:lnTo>
                    <a:pt x="1066634" y="52705"/>
                  </a:lnTo>
                  <a:lnTo>
                    <a:pt x="1066139" y="53695"/>
                  </a:lnTo>
                  <a:lnTo>
                    <a:pt x="1061339" y="56261"/>
                  </a:lnTo>
                  <a:lnTo>
                    <a:pt x="1050417" y="56261"/>
                  </a:lnTo>
                  <a:lnTo>
                    <a:pt x="1050417" y="47193"/>
                  </a:lnTo>
                  <a:lnTo>
                    <a:pt x="1053934" y="41592"/>
                  </a:lnTo>
                  <a:lnTo>
                    <a:pt x="1056259" y="41592"/>
                  </a:lnTo>
                  <a:lnTo>
                    <a:pt x="1060348" y="41592"/>
                  </a:lnTo>
                  <a:lnTo>
                    <a:pt x="1066634" y="47879"/>
                  </a:lnTo>
                  <a:lnTo>
                    <a:pt x="1066634" y="39687"/>
                  </a:lnTo>
                  <a:lnTo>
                    <a:pt x="1060958" y="35839"/>
                  </a:lnTo>
                  <a:lnTo>
                    <a:pt x="1056259" y="34899"/>
                  </a:lnTo>
                  <a:lnTo>
                    <a:pt x="1056259" y="34163"/>
                  </a:lnTo>
                  <a:lnTo>
                    <a:pt x="1052664" y="34163"/>
                  </a:lnTo>
                  <a:lnTo>
                    <a:pt x="1048689" y="34163"/>
                  </a:lnTo>
                  <a:lnTo>
                    <a:pt x="1048131" y="35064"/>
                  </a:lnTo>
                  <a:lnTo>
                    <a:pt x="1044270" y="35839"/>
                  </a:lnTo>
                  <a:lnTo>
                    <a:pt x="1042974" y="36715"/>
                  </a:lnTo>
                  <a:lnTo>
                    <a:pt x="1042974" y="43497"/>
                  </a:lnTo>
                  <a:lnTo>
                    <a:pt x="1042974" y="55778"/>
                  </a:lnTo>
                  <a:lnTo>
                    <a:pt x="1039088" y="53695"/>
                  </a:lnTo>
                  <a:lnTo>
                    <a:pt x="1038593" y="52882"/>
                  </a:lnTo>
                  <a:lnTo>
                    <a:pt x="1038593" y="47879"/>
                  </a:lnTo>
                  <a:lnTo>
                    <a:pt x="1042974" y="43497"/>
                  </a:lnTo>
                  <a:lnTo>
                    <a:pt x="1042974" y="36715"/>
                  </a:lnTo>
                  <a:lnTo>
                    <a:pt x="1037450" y="40449"/>
                  </a:lnTo>
                  <a:lnTo>
                    <a:pt x="1032852" y="47269"/>
                  </a:lnTo>
                  <a:lnTo>
                    <a:pt x="1031709" y="52882"/>
                  </a:lnTo>
                  <a:lnTo>
                    <a:pt x="1031163" y="52882"/>
                  </a:lnTo>
                  <a:lnTo>
                    <a:pt x="1031163" y="55613"/>
                  </a:lnTo>
                  <a:lnTo>
                    <a:pt x="1031163" y="60312"/>
                  </a:lnTo>
                  <a:lnTo>
                    <a:pt x="1032167" y="60629"/>
                  </a:lnTo>
                  <a:lnTo>
                    <a:pt x="1032852" y="63957"/>
                  </a:lnTo>
                  <a:lnTo>
                    <a:pt x="1037450" y="70777"/>
                  </a:lnTo>
                  <a:lnTo>
                    <a:pt x="1043838" y="75095"/>
                  </a:lnTo>
                  <a:lnTo>
                    <a:pt x="1043241" y="76111"/>
                  </a:lnTo>
                  <a:lnTo>
                    <a:pt x="1043241" y="80746"/>
                  </a:lnTo>
                  <a:lnTo>
                    <a:pt x="1044498" y="82892"/>
                  </a:lnTo>
                  <a:lnTo>
                    <a:pt x="1043241" y="83769"/>
                  </a:lnTo>
                  <a:lnTo>
                    <a:pt x="1043241" y="91313"/>
                  </a:lnTo>
                  <a:lnTo>
                    <a:pt x="1044803" y="92405"/>
                  </a:lnTo>
                  <a:lnTo>
                    <a:pt x="1042860" y="146481"/>
                  </a:lnTo>
                  <a:lnTo>
                    <a:pt x="1039888" y="154800"/>
                  </a:lnTo>
                  <a:lnTo>
                    <a:pt x="1043025" y="160604"/>
                  </a:lnTo>
                  <a:lnTo>
                    <a:pt x="1039241" y="165341"/>
                  </a:lnTo>
                  <a:lnTo>
                    <a:pt x="1034072" y="168567"/>
                  </a:lnTo>
                  <a:lnTo>
                    <a:pt x="1038009" y="174879"/>
                  </a:lnTo>
                  <a:lnTo>
                    <a:pt x="1042720" y="171945"/>
                  </a:lnTo>
                  <a:lnTo>
                    <a:pt x="1043203" y="172313"/>
                  </a:lnTo>
                  <a:lnTo>
                    <a:pt x="1044257" y="170992"/>
                  </a:lnTo>
                  <a:lnTo>
                    <a:pt x="1051953" y="166192"/>
                  </a:lnTo>
                  <a:lnTo>
                    <a:pt x="1057948" y="171856"/>
                  </a:lnTo>
                  <a:lnTo>
                    <a:pt x="1057948" y="177977"/>
                  </a:lnTo>
                  <a:lnTo>
                    <a:pt x="1063815" y="177431"/>
                  </a:lnTo>
                  <a:lnTo>
                    <a:pt x="1063815" y="178460"/>
                  </a:lnTo>
                  <a:lnTo>
                    <a:pt x="1071257" y="178460"/>
                  </a:lnTo>
                  <a:lnTo>
                    <a:pt x="1071257" y="168643"/>
                  </a:lnTo>
                  <a:lnTo>
                    <a:pt x="1064348" y="160299"/>
                  </a:lnTo>
                  <a:lnTo>
                    <a:pt x="1067473" y="153581"/>
                  </a:lnTo>
                  <a:lnTo>
                    <a:pt x="1064018" y="146113"/>
                  </a:lnTo>
                  <a:lnTo>
                    <a:pt x="1060399" y="92417"/>
                  </a:lnTo>
                  <a:lnTo>
                    <a:pt x="1061986" y="91313"/>
                  </a:lnTo>
                  <a:lnTo>
                    <a:pt x="1061986" y="83769"/>
                  </a:lnTo>
                  <a:lnTo>
                    <a:pt x="1060716" y="82892"/>
                  </a:lnTo>
                  <a:lnTo>
                    <a:pt x="1061986" y="80746"/>
                  </a:lnTo>
                  <a:lnTo>
                    <a:pt x="1061986" y="76111"/>
                  </a:lnTo>
                  <a:lnTo>
                    <a:pt x="1061377" y="75095"/>
                  </a:lnTo>
                  <a:lnTo>
                    <a:pt x="1067777" y="70777"/>
                  </a:lnTo>
                  <a:lnTo>
                    <a:pt x="1068552" y="69621"/>
                  </a:lnTo>
                  <a:lnTo>
                    <a:pt x="1072375" y="63957"/>
                  </a:lnTo>
                  <a:lnTo>
                    <a:pt x="1073048" y="60629"/>
                  </a:lnTo>
                  <a:lnTo>
                    <a:pt x="1074064" y="60312"/>
                  </a:lnTo>
                  <a:lnTo>
                    <a:pt x="1074064" y="55613"/>
                  </a:lnTo>
                  <a:lnTo>
                    <a:pt x="1074064" y="5288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3068891" y="6135611"/>
              <a:ext cx="1508125" cy="299720"/>
            </a:xfrm>
            <a:custGeom>
              <a:avLst/>
              <a:gdLst/>
              <a:ahLst/>
              <a:cxnLst/>
              <a:rect l="l" t="t" r="r" b="b"/>
              <a:pathLst>
                <a:path w="1508125" h="299720">
                  <a:moveTo>
                    <a:pt x="7442" y="168452"/>
                  </a:moveTo>
                  <a:lnTo>
                    <a:pt x="5778" y="166789"/>
                  </a:lnTo>
                  <a:lnTo>
                    <a:pt x="1663" y="166789"/>
                  </a:lnTo>
                  <a:lnTo>
                    <a:pt x="0" y="168452"/>
                  </a:lnTo>
                  <a:lnTo>
                    <a:pt x="0" y="222059"/>
                  </a:lnTo>
                  <a:lnTo>
                    <a:pt x="1663" y="223723"/>
                  </a:lnTo>
                  <a:lnTo>
                    <a:pt x="3721" y="223723"/>
                  </a:lnTo>
                  <a:lnTo>
                    <a:pt x="5778" y="223723"/>
                  </a:lnTo>
                  <a:lnTo>
                    <a:pt x="7442" y="222059"/>
                  </a:lnTo>
                  <a:lnTo>
                    <a:pt x="7442" y="168452"/>
                  </a:lnTo>
                  <a:close/>
                </a:path>
                <a:path w="1508125" h="299720">
                  <a:moveTo>
                    <a:pt x="60756" y="170497"/>
                  </a:moveTo>
                  <a:lnTo>
                    <a:pt x="53314" y="170497"/>
                  </a:lnTo>
                  <a:lnTo>
                    <a:pt x="53314" y="220002"/>
                  </a:lnTo>
                  <a:lnTo>
                    <a:pt x="60756" y="220002"/>
                  </a:lnTo>
                  <a:lnTo>
                    <a:pt x="60756" y="170497"/>
                  </a:lnTo>
                  <a:close/>
                </a:path>
                <a:path w="1508125" h="299720">
                  <a:moveTo>
                    <a:pt x="65328" y="112420"/>
                  </a:moveTo>
                  <a:lnTo>
                    <a:pt x="61595" y="109677"/>
                  </a:lnTo>
                  <a:lnTo>
                    <a:pt x="51714" y="109677"/>
                  </a:lnTo>
                  <a:lnTo>
                    <a:pt x="47980" y="112420"/>
                  </a:lnTo>
                  <a:lnTo>
                    <a:pt x="47980" y="119697"/>
                  </a:lnTo>
                  <a:lnTo>
                    <a:pt x="51714" y="122440"/>
                  </a:lnTo>
                  <a:lnTo>
                    <a:pt x="56654" y="122440"/>
                  </a:lnTo>
                  <a:lnTo>
                    <a:pt x="61595" y="122440"/>
                  </a:lnTo>
                  <a:lnTo>
                    <a:pt x="65328" y="119697"/>
                  </a:lnTo>
                  <a:lnTo>
                    <a:pt x="65328" y="112420"/>
                  </a:lnTo>
                  <a:close/>
                </a:path>
                <a:path w="1508125" h="299720">
                  <a:moveTo>
                    <a:pt x="87033" y="112420"/>
                  </a:moveTo>
                  <a:lnTo>
                    <a:pt x="83299" y="109677"/>
                  </a:lnTo>
                  <a:lnTo>
                    <a:pt x="73418" y="109677"/>
                  </a:lnTo>
                  <a:lnTo>
                    <a:pt x="69684" y="112420"/>
                  </a:lnTo>
                  <a:lnTo>
                    <a:pt x="69684" y="119697"/>
                  </a:lnTo>
                  <a:lnTo>
                    <a:pt x="73418" y="122440"/>
                  </a:lnTo>
                  <a:lnTo>
                    <a:pt x="78359" y="122440"/>
                  </a:lnTo>
                  <a:lnTo>
                    <a:pt x="83299" y="122440"/>
                  </a:lnTo>
                  <a:lnTo>
                    <a:pt x="87033" y="119697"/>
                  </a:lnTo>
                  <a:lnTo>
                    <a:pt x="87033" y="112420"/>
                  </a:lnTo>
                  <a:close/>
                </a:path>
                <a:path w="1508125" h="299720">
                  <a:moveTo>
                    <a:pt x="114833" y="170497"/>
                  </a:moveTo>
                  <a:lnTo>
                    <a:pt x="107391" y="170497"/>
                  </a:lnTo>
                  <a:lnTo>
                    <a:pt x="107391" y="220002"/>
                  </a:lnTo>
                  <a:lnTo>
                    <a:pt x="114833" y="220002"/>
                  </a:lnTo>
                  <a:lnTo>
                    <a:pt x="114833" y="170497"/>
                  </a:lnTo>
                  <a:close/>
                </a:path>
                <a:path w="1508125" h="299720">
                  <a:moveTo>
                    <a:pt x="143383" y="112420"/>
                  </a:moveTo>
                  <a:lnTo>
                    <a:pt x="139649" y="109677"/>
                  </a:lnTo>
                  <a:lnTo>
                    <a:pt x="129768" y="109677"/>
                  </a:lnTo>
                  <a:lnTo>
                    <a:pt x="126034" y="112420"/>
                  </a:lnTo>
                  <a:lnTo>
                    <a:pt x="126034" y="119697"/>
                  </a:lnTo>
                  <a:lnTo>
                    <a:pt x="129768" y="122440"/>
                  </a:lnTo>
                  <a:lnTo>
                    <a:pt x="134708" y="122440"/>
                  </a:lnTo>
                  <a:lnTo>
                    <a:pt x="139649" y="122440"/>
                  </a:lnTo>
                  <a:lnTo>
                    <a:pt x="143383" y="119697"/>
                  </a:lnTo>
                  <a:lnTo>
                    <a:pt x="143383" y="112420"/>
                  </a:lnTo>
                  <a:close/>
                </a:path>
                <a:path w="1508125" h="299720">
                  <a:moveTo>
                    <a:pt x="152552" y="91821"/>
                  </a:moveTo>
                  <a:lnTo>
                    <a:pt x="145783" y="83870"/>
                  </a:lnTo>
                  <a:lnTo>
                    <a:pt x="134569" y="67830"/>
                  </a:lnTo>
                  <a:lnTo>
                    <a:pt x="124066" y="46253"/>
                  </a:lnTo>
                  <a:lnTo>
                    <a:pt x="120891" y="23202"/>
                  </a:lnTo>
                  <a:lnTo>
                    <a:pt x="120916" y="1663"/>
                  </a:lnTo>
                  <a:lnTo>
                    <a:pt x="119253" y="0"/>
                  </a:lnTo>
                  <a:lnTo>
                    <a:pt x="115150" y="0"/>
                  </a:lnTo>
                  <a:lnTo>
                    <a:pt x="113487" y="1663"/>
                  </a:lnTo>
                  <a:lnTo>
                    <a:pt x="113487" y="22542"/>
                  </a:lnTo>
                  <a:lnTo>
                    <a:pt x="116713" y="47713"/>
                  </a:lnTo>
                  <a:lnTo>
                    <a:pt x="127609" y="70815"/>
                  </a:lnTo>
                  <a:lnTo>
                    <a:pt x="139496" y="87972"/>
                  </a:lnTo>
                  <a:lnTo>
                    <a:pt x="146418" y="96139"/>
                  </a:lnTo>
                  <a:lnTo>
                    <a:pt x="147421" y="96545"/>
                  </a:lnTo>
                  <a:lnTo>
                    <a:pt x="148424" y="96545"/>
                  </a:lnTo>
                  <a:lnTo>
                    <a:pt x="149326" y="96545"/>
                  </a:lnTo>
                  <a:lnTo>
                    <a:pt x="150228" y="96227"/>
                  </a:lnTo>
                  <a:lnTo>
                    <a:pt x="152450" y="94170"/>
                  </a:lnTo>
                  <a:lnTo>
                    <a:pt x="152552" y="91821"/>
                  </a:lnTo>
                  <a:close/>
                </a:path>
                <a:path w="1508125" h="299720">
                  <a:moveTo>
                    <a:pt x="165430" y="112420"/>
                  </a:moveTo>
                  <a:lnTo>
                    <a:pt x="161696" y="109677"/>
                  </a:lnTo>
                  <a:lnTo>
                    <a:pt x="151815" y="109677"/>
                  </a:lnTo>
                  <a:lnTo>
                    <a:pt x="148082" y="112420"/>
                  </a:lnTo>
                  <a:lnTo>
                    <a:pt x="148082" y="119697"/>
                  </a:lnTo>
                  <a:lnTo>
                    <a:pt x="151815" y="122440"/>
                  </a:lnTo>
                  <a:lnTo>
                    <a:pt x="156756" y="122440"/>
                  </a:lnTo>
                  <a:lnTo>
                    <a:pt x="161696" y="122440"/>
                  </a:lnTo>
                  <a:lnTo>
                    <a:pt x="165430" y="119697"/>
                  </a:lnTo>
                  <a:lnTo>
                    <a:pt x="165430" y="112420"/>
                  </a:lnTo>
                  <a:close/>
                </a:path>
                <a:path w="1508125" h="299720">
                  <a:moveTo>
                    <a:pt x="169659" y="170497"/>
                  </a:moveTo>
                  <a:lnTo>
                    <a:pt x="162204" y="170497"/>
                  </a:lnTo>
                  <a:lnTo>
                    <a:pt x="162204" y="220002"/>
                  </a:lnTo>
                  <a:lnTo>
                    <a:pt x="169659" y="220002"/>
                  </a:lnTo>
                  <a:lnTo>
                    <a:pt x="169659" y="170497"/>
                  </a:lnTo>
                  <a:close/>
                </a:path>
                <a:path w="1508125" h="299720">
                  <a:moveTo>
                    <a:pt x="210400" y="112420"/>
                  </a:moveTo>
                  <a:lnTo>
                    <a:pt x="206667" y="109677"/>
                  </a:lnTo>
                  <a:lnTo>
                    <a:pt x="196786" y="109677"/>
                  </a:lnTo>
                  <a:lnTo>
                    <a:pt x="193052" y="112420"/>
                  </a:lnTo>
                  <a:lnTo>
                    <a:pt x="193052" y="119697"/>
                  </a:lnTo>
                  <a:lnTo>
                    <a:pt x="196786" y="122440"/>
                  </a:lnTo>
                  <a:lnTo>
                    <a:pt x="201726" y="122440"/>
                  </a:lnTo>
                  <a:lnTo>
                    <a:pt x="206667" y="122440"/>
                  </a:lnTo>
                  <a:lnTo>
                    <a:pt x="210400" y="119697"/>
                  </a:lnTo>
                  <a:lnTo>
                    <a:pt x="210400" y="112420"/>
                  </a:lnTo>
                  <a:close/>
                </a:path>
                <a:path w="1508125" h="299720">
                  <a:moveTo>
                    <a:pt x="225259" y="170497"/>
                  </a:moveTo>
                  <a:lnTo>
                    <a:pt x="217817" y="170497"/>
                  </a:lnTo>
                  <a:lnTo>
                    <a:pt x="217817" y="220002"/>
                  </a:lnTo>
                  <a:lnTo>
                    <a:pt x="225259" y="220002"/>
                  </a:lnTo>
                  <a:lnTo>
                    <a:pt x="225259" y="170497"/>
                  </a:lnTo>
                  <a:close/>
                </a:path>
                <a:path w="1508125" h="299720">
                  <a:moveTo>
                    <a:pt x="228676" y="112420"/>
                  </a:moveTo>
                  <a:lnTo>
                    <a:pt x="224942" y="109677"/>
                  </a:lnTo>
                  <a:lnTo>
                    <a:pt x="215061" y="109677"/>
                  </a:lnTo>
                  <a:lnTo>
                    <a:pt x="211328" y="112420"/>
                  </a:lnTo>
                  <a:lnTo>
                    <a:pt x="211328" y="119697"/>
                  </a:lnTo>
                  <a:lnTo>
                    <a:pt x="215061" y="122440"/>
                  </a:lnTo>
                  <a:lnTo>
                    <a:pt x="220002" y="122440"/>
                  </a:lnTo>
                  <a:lnTo>
                    <a:pt x="224942" y="122440"/>
                  </a:lnTo>
                  <a:lnTo>
                    <a:pt x="228676" y="119697"/>
                  </a:lnTo>
                  <a:lnTo>
                    <a:pt x="228676" y="112420"/>
                  </a:lnTo>
                  <a:close/>
                </a:path>
                <a:path w="1508125" h="299720">
                  <a:moveTo>
                    <a:pt x="241249" y="10807"/>
                  </a:moveTo>
                  <a:lnTo>
                    <a:pt x="239585" y="9144"/>
                  </a:lnTo>
                  <a:lnTo>
                    <a:pt x="235470" y="9144"/>
                  </a:lnTo>
                  <a:lnTo>
                    <a:pt x="233807" y="10807"/>
                  </a:lnTo>
                  <a:lnTo>
                    <a:pt x="233807" y="33197"/>
                  </a:lnTo>
                  <a:lnTo>
                    <a:pt x="235470" y="34861"/>
                  </a:lnTo>
                  <a:lnTo>
                    <a:pt x="237528" y="34861"/>
                  </a:lnTo>
                  <a:lnTo>
                    <a:pt x="239585" y="34861"/>
                  </a:lnTo>
                  <a:lnTo>
                    <a:pt x="241249" y="33197"/>
                  </a:lnTo>
                  <a:lnTo>
                    <a:pt x="241249" y="10807"/>
                  </a:lnTo>
                  <a:close/>
                </a:path>
                <a:path w="1508125" h="299720">
                  <a:moveTo>
                    <a:pt x="279323" y="170497"/>
                  </a:moveTo>
                  <a:lnTo>
                    <a:pt x="271881" y="170497"/>
                  </a:lnTo>
                  <a:lnTo>
                    <a:pt x="271881" y="220002"/>
                  </a:lnTo>
                  <a:lnTo>
                    <a:pt x="279323" y="220002"/>
                  </a:lnTo>
                  <a:lnTo>
                    <a:pt x="279323" y="170497"/>
                  </a:lnTo>
                  <a:close/>
                </a:path>
                <a:path w="1508125" h="299720">
                  <a:moveTo>
                    <a:pt x="283514" y="112420"/>
                  </a:moveTo>
                  <a:lnTo>
                    <a:pt x="279781" y="109677"/>
                  </a:lnTo>
                  <a:lnTo>
                    <a:pt x="279323" y="109677"/>
                  </a:lnTo>
                  <a:lnTo>
                    <a:pt x="279323" y="94348"/>
                  </a:lnTo>
                  <a:lnTo>
                    <a:pt x="271881" y="94348"/>
                  </a:lnTo>
                  <a:lnTo>
                    <a:pt x="271881" y="109677"/>
                  </a:lnTo>
                  <a:lnTo>
                    <a:pt x="269900" y="109677"/>
                  </a:lnTo>
                  <a:lnTo>
                    <a:pt x="266166" y="112420"/>
                  </a:lnTo>
                  <a:lnTo>
                    <a:pt x="266166" y="119697"/>
                  </a:lnTo>
                  <a:lnTo>
                    <a:pt x="269900" y="122440"/>
                  </a:lnTo>
                  <a:lnTo>
                    <a:pt x="271881" y="122440"/>
                  </a:lnTo>
                  <a:lnTo>
                    <a:pt x="271881" y="169735"/>
                  </a:lnTo>
                  <a:lnTo>
                    <a:pt x="279323" y="169735"/>
                  </a:lnTo>
                  <a:lnTo>
                    <a:pt x="279323" y="122440"/>
                  </a:lnTo>
                  <a:lnTo>
                    <a:pt x="279781" y="122440"/>
                  </a:lnTo>
                  <a:lnTo>
                    <a:pt x="283514" y="119697"/>
                  </a:lnTo>
                  <a:lnTo>
                    <a:pt x="283514" y="112420"/>
                  </a:lnTo>
                  <a:close/>
                </a:path>
                <a:path w="1508125" h="299720">
                  <a:moveTo>
                    <a:pt x="296837" y="170497"/>
                  </a:moveTo>
                  <a:lnTo>
                    <a:pt x="289382" y="170497"/>
                  </a:lnTo>
                  <a:lnTo>
                    <a:pt x="289382" y="220002"/>
                  </a:lnTo>
                  <a:lnTo>
                    <a:pt x="296837" y="220002"/>
                  </a:lnTo>
                  <a:lnTo>
                    <a:pt x="296837" y="170497"/>
                  </a:lnTo>
                  <a:close/>
                </a:path>
                <a:path w="1508125" h="299720">
                  <a:moveTo>
                    <a:pt x="301790" y="112420"/>
                  </a:moveTo>
                  <a:lnTo>
                    <a:pt x="298056" y="109677"/>
                  </a:lnTo>
                  <a:lnTo>
                    <a:pt x="296837" y="109677"/>
                  </a:lnTo>
                  <a:lnTo>
                    <a:pt x="296837" y="95123"/>
                  </a:lnTo>
                  <a:lnTo>
                    <a:pt x="289382" y="95123"/>
                  </a:lnTo>
                  <a:lnTo>
                    <a:pt x="289382" y="109677"/>
                  </a:lnTo>
                  <a:lnTo>
                    <a:pt x="288175" y="109677"/>
                  </a:lnTo>
                  <a:lnTo>
                    <a:pt x="284441" y="112420"/>
                  </a:lnTo>
                  <a:lnTo>
                    <a:pt x="284441" y="119697"/>
                  </a:lnTo>
                  <a:lnTo>
                    <a:pt x="288175" y="122440"/>
                  </a:lnTo>
                  <a:lnTo>
                    <a:pt x="289382" y="122440"/>
                  </a:lnTo>
                  <a:lnTo>
                    <a:pt x="289382" y="169735"/>
                  </a:lnTo>
                  <a:lnTo>
                    <a:pt x="296837" y="169735"/>
                  </a:lnTo>
                  <a:lnTo>
                    <a:pt x="296837" y="122440"/>
                  </a:lnTo>
                  <a:lnTo>
                    <a:pt x="298056" y="122440"/>
                  </a:lnTo>
                  <a:lnTo>
                    <a:pt x="301790" y="119697"/>
                  </a:lnTo>
                  <a:lnTo>
                    <a:pt x="301790" y="112420"/>
                  </a:lnTo>
                  <a:close/>
                </a:path>
                <a:path w="1508125" h="299720">
                  <a:moveTo>
                    <a:pt x="336448" y="170510"/>
                  </a:moveTo>
                  <a:lnTo>
                    <a:pt x="329006" y="170510"/>
                  </a:lnTo>
                  <a:lnTo>
                    <a:pt x="329006" y="216192"/>
                  </a:lnTo>
                  <a:lnTo>
                    <a:pt x="336448" y="216192"/>
                  </a:lnTo>
                  <a:lnTo>
                    <a:pt x="336448" y="170510"/>
                  </a:lnTo>
                  <a:close/>
                </a:path>
                <a:path w="1508125" h="299720">
                  <a:moveTo>
                    <a:pt x="363093" y="170497"/>
                  </a:moveTo>
                  <a:lnTo>
                    <a:pt x="355650" y="170497"/>
                  </a:lnTo>
                  <a:lnTo>
                    <a:pt x="355650" y="210096"/>
                  </a:lnTo>
                  <a:lnTo>
                    <a:pt x="363093" y="210096"/>
                  </a:lnTo>
                  <a:lnTo>
                    <a:pt x="363093" y="170497"/>
                  </a:lnTo>
                  <a:close/>
                </a:path>
                <a:path w="1508125" h="299720">
                  <a:moveTo>
                    <a:pt x="503936" y="39979"/>
                  </a:moveTo>
                  <a:lnTo>
                    <a:pt x="501116" y="37388"/>
                  </a:lnTo>
                  <a:lnTo>
                    <a:pt x="498792" y="37388"/>
                  </a:lnTo>
                  <a:lnTo>
                    <a:pt x="498792" y="42189"/>
                  </a:lnTo>
                  <a:lnTo>
                    <a:pt x="498792" y="44170"/>
                  </a:lnTo>
                  <a:lnTo>
                    <a:pt x="498106" y="44818"/>
                  </a:lnTo>
                  <a:lnTo>
                    <a:pt x="497192" y="44818"/>
                  </a:lnTo>
                  <a:lnTo>
                    <a:pt x="496506" y="44170"/>
                  </a:lnTo>
                  <a:lnTo>
                    <a:pt x="496506" y="42189"/>
                  </a:lnTo>
                  <a:lnTo>
                    <a:pt x="497192" y="41541"/>
                  </a:lnTo>
                  <a:lnTo>
                    <a:pt x="498106" y="41541"/>
                  </a:lnTo>
                  <a:lnTo>
                    <a:pt x="498792" y="42189"/>
                  </a:lnTo>
                  <a:lnTo>
                    <a:pt x="498792" y="37388"/>
                  </a:lnTo>
                  <a:lnTo>
                    <a:pt x="494182" y="37388"/>
                  </a:lnTo>
                  <a:lnTo>
                    <a:pt x="491363" y="39979"/>
                  </a:lnTo>
                  <a:lnTo>
                    <a:pt x="491363" y="46380"/>
                  </a:lnTo>
                  <a:lnTo>
                    <a:pt x="494182" y="48983"/>
                  </a:lnTo>
                  <a:lnTo>
                    <a:pt x="501116" y="48983"/>
                  </a:lnTo>
                  <a:lnTo>
                    <a:pt x="503936" y="46380"/>
                  </a:lnTo>
                  <a:lnTo>
                    <a:pt x="503936" y="44818"/>
                  </a:lnTo>
                  <a:lnTo>
                    <a:pt x="503936" y="41541"/>
                  </a:lnTo>
                  <a:lnTo>
                    <a:pt x="503936" y="39979"/>
                  </a:lnTo>
                  <a:close/>
                </a:path>
                <a:path w="1508125" h="299720">
                  <a:moveTo>
                    <a:pt x="888949" y="39979"/>
                  </a:moveTo>
                  <a:lnTo>
                    <a:pt x="886129" y="37388"/>
                  </a:lnTo>
                  <a:lnTo>
                    <a:pt x="883805" y="37388"/>
                  </a:lnTo>
                  <a:lnTo>
                    <a:pt x="883805" y="42189"/>
                  </a:lnTo>
                  <a:lnTo>
                    <a:pt x="883805" y="44170"/>
                  </a:lnTo>
                  <a:lnTo>
                    <a:pt x="883119" y="44818"/>
                  </a:lnTo>
                  <a:lnTo>
                    <a:pt x="882205" y="44818"/>
                  </a:lnTo>
                  <a:lnTo>
                    <a:pt x="881519" y="44170"/>
                  </a:lnTo>
                  <a:lnTo>
                    <a:pt x="881519" y="42189"/>
                  </a:lnTo>
                  <a:lnTo>
                    <a:pt x="882205" y="41541"/>
                  </a:lnTo>
                  <a:lnTo>
                    <a:pt x="883119" y="41541"/>
                  </a:lnTo>
                  <a:lnTo>
                    <a:pt x="883805" y="42189"/>
                  </a:lnTo>
                  <a:lnTo>
                    <a:pt x="883805" y="37388"/>
                  </a:lnTo>
                  <a:lnTo>
                    <a:pt x="879195" y="37388"/>
                  </a:lnTo>
                  <a:lnTo>
                    <a:pt x="876376" y="39979"/>
                  </a:lnTo>
                  <a:lnTo>
                    <a:pt x="876376" y="46380"/>
                  </a:lnTo>
                  <a:lnTo>
                    <a:pt x="879195" y="48983"/>
                  </a:lnTo>
                  <a:lnTo>
                    <a:pt x="886129" y="48983"/>
                  </a:lnTo>
                  <a:lnTo>
                    <a:pt x="888949" y="46380"/>
                  </a:lnTo>
                  <a:lnTo>
                    <a:pt x="888949" y="44818"/>
                  </a:lnTo>
                  <a:lnTo>
                    <a:pt x="888949" y="41541"/>
                  </a:lnTo>
                  <a:lnTo>
                    <a:pt x="888949" y="39979"/>
                  </a:lnTo>
                  <a:close/>
                </a:path>
                <a:path w="1508125" h="299720">
                  <a:moveTo>
                    <a:pt x="921575" y="182816"/>
                  </a:moveTo>
                  <a:lnTo>
                    <a:pt x="921473" y="175374"/>
                  </a:lnTo>
                  <a:lnTo>
                    <a:pt x="865200" y="176072"/>
                  </a:lnTo>
                  <a:lnTo>
                    <a:pt x="865289" y="183515"/>
                  </a:lnTo>
                  <a:lnTo>
                    <a:pt x="921575" y="182816"/>
                  </a:lnTo>
                  <a:close/>
                </a:path>
                <a:path w="1508125" h="299720">
                  <a:moveTo>
                    <a:pt x="987564" y="48920"/>
                  </a:moveTo>
                  <a:lnTo>
                    <a:pt x="984745" y="46316"/>
                  </a:lnTo>
                  <a:lnTo>
                    <a:pt x="982421" y="46316"/>
                  </a:lnTo>
                  <a:lnTo>
                    <a:pt x="982421" y="51130"/>
                  </a:lnTo>
                  <a:lnTo>
                    <a:pt x="982421" y="53098"/>
                  </a:lnTo>
                  <a:lnTo>
                    <a:pt x="981735" y="53746"/>
                  </a:lnTo>
                  <a:lnTo>
                    <a:pt x="980821" y="53746"/>
                  </a:lnTo>
                  <a:lnTo>
                    <a:pt x="980135" y="53098"/>
                  </a:lnTo>
                  <a:lnTo>
                    <a:pt x="980135" y="51130"/>
                  </a:lnTo>
                  <a:lnTo>
                    <a:pt x="980821" y="50469"/>
                  </a:lnTo>
                  <a:lnTo>
                    <a:pt x="981735" y="50469"/>
                  </a:lnTo>
                  <a:lnTo>
                    <a:pt x="982421" y="51130"/>
                  </a:lnTo>
                  <a:lnTo>
                    <a:pt x="982421" y="46316"/>
                  </a:lnTo>
                  <a:lnTo>
                    <a:pt x="977811" y="46316"/>
                  </a:lnTo>
                  <a:lnTo>
                    <a:pt x="974991" y="48920"/>
                  </a:lnTo>
                  <a:lnTo>
                    <a:pt x="974991" y="55308"/>
                  </a:lnTo>
                  <a:lnTo>
                    <a:pt x="977811" y="57912"/>
                  </a:lnTo>
                  <a:lnTo>
                    <a:pt x="984745" y="57912"/>
                  </a:lnTo>
                  <a:lnTo>
                    <a:pt x="987564" y="55308"/>
                  </a:lnTo>
                  <a:lnTo>
                    <a:pt x="987564" y="53746"/>
                  </a:lnTo>
                  <a:lnTo>
                    <a:pt x="987564" y="50469"/>
                  </a:lnTo>
                  <a:lnTo>
                    <a:pt x="987564" y="48920"/>
                  </a:lnTo>
                  <a:close/>
                </a:path>
                <a:path w="1508125" h="299720">
                  <a:moveTo>
                    <a:pt x="1311440" y="243979"/>
                  </a:moveTo>
                  <a:lnTo>
                    <a:pt x="1179855" y="242570"/>
                  </a:lnTo>
                  <a:lnTo>
                    <a:pt x="1179779" y="250012"/>
                  </a:lnTo>
                  <a:lnTo>
                    <a:pt x="1311363" y="251421"/>
                  </a:lnTo>
                  <a:lnTo>
                    <a:pt x="1311440" y="243979"/>
                  </a:lnTo>
                  <a:close/>
                </a:path>
                <a:path w="1508125" h="299720">
                  <a:moveTo>
                    <a:pt x="1428343" y="247154"/>
                  </a:moveTo>
                  <a:lnTo>
                    <a:pt x="1391551" y="263575"/>
                  </a:lnTo>
                  <a:lnTo>
                    <a:pt x="1380032" y="285673"/>
                  </a:lnTo>
                  <a:lnTo>
                    <a:pt x="1387094" y="288023"/>
                  </a:lnTo>
                  <a:lnTo>
                    <a:pt x="1389583" y="281965"/>
                  </a:lnTo>
                  <a:lnTo>
                    <a:pt x="1397088" y="268744"/>
                  </a:lnTo>
                  <a:lnTo>
                    <a:pt x="1409903" y="254939"/>
                  </a:lnTo>
                  <a:lnTo>
                    <a:pt x="1428343" y="247154"/>
                  </a:lnTo>
                  <a:close/>
                </a:path>
                <a:path w="1508125" h="299720">
                  <a:moveTo>
                    <a:pt x="1507540" y="173215"/>
                  </a:moveTo>
                  <a:lnTo>
                    <a:pt x="1503286" y="173189"/>
                  </a:lnTo>
                  <a:lnTo>
                    <a:pt x="1503184" y="170891"/>
                  </a:lnTo>
                  <a:lnTo>
                    <a:pt x="1399324" y="175717"/>
                  </a:lnTo>
                  <a:lnTo>
                    <a:pt x="1399324" y="128219"/>
                  </a:lnTo>
                  <a:lnTo>
                    <a:pt x="1400162" y="128219"/>
                  </a:lnTo>
                  <a:lnTo>
                    <a:pt x="1403896" y="125476"/>
                  </a:lnTo>
                  <a:lnTo>
                    <a:pt x="1403896" y="118198"/>
                  </a:lnTo>
                  <a:lnTo>
                    <a:pt x="1400162" y="115455"/>
                  </a:lnTo>
                  <a:lnTo>
                    <a:pt x="1399324" y="115455"/>
                  </a:lnTo>
                  <a:lnTo>
                    <a:pt x="1399324" y="101269"/>
                  </a:lnTo>
                  <a:lnTo>
                    <a:pt x="1441043" y="105905"/>
                  </a:lnTo>
                  <a:lnTo>
                    <a:pt x="1421066" y="96405"/>
                  </a:lnTo>
                  <a:lnTo>
                    <a:pt x="1398803" y="84823"/>
                  </a:lnTo>
                  <a:lnTo>
                    <a:pt x="1371752" y="68300"/>
                  </a:lnTo>
                  <a:lnTo>
                    <a:pt x="1348740" y="49936"/>
                  </a:lnTo>
                  <a:lnTo>
                    <a:pt x="1338554" y="32893"/>
                  </a:lnTo>
                  <a:lnTo>
                    <a:pt x="1331125" y="33096"/>
                  </a:lnTo>
                  <a:lnTo>
                    <a:pt x="1331125" y="41656"/>
                  </a:lnTo>
                  <a:lnTo>
                    <a:pt x="1333487" y="41656"/>
                  </a:lnTo>
                  <a:lnTo>
                    <a:pt x="1344650" y="56210"/>
                  </a:lnTo>
                  <a:lnTo>
                    <a:pt x="1361757" y="70434"/>
                  </a:lnTo>
                  <a:lnTo>
                    <a:pt x="1381264" y="83324"/>
                  </a:lnTo>
                  <a:lnTo>
                    <a:pt x="1399628" y="93814"/>
                  </a:lnTo>
                  <a:lnTo>
                    <a:pt x="1391869" y="92964"/>
                  </a:lnTo>
                  <a:lnTo>
                    <a:pt x="1391869" y="100444"/>
                  </a:lnTo>
                  <a:lnTo>
                    <a:pt x="1391869" y="115455"/>
                  </a:lnTo>
                  <a:lnTo>
                    <a:pt x="1391869" y="128219"/>
                  </a:lnTo>
                  <a:lnTo>
                    <a:pt x="1391869" y="176060"/>
                  </a:lnTo>
                  <a:lnTo>
                    <a:pt x="1391539" y="176072"/>
                  </a:lnTo>
                  <a:lnTo>
                    <a:pt x="1383906" y="176149"/>
                  </a:lnTo>
                  <a:lnTo>
                    <a:pt x="1383906" y="128219"/>
                  </a:lnTo>
                  <a:lnTo>
                    <a:pt x="1384744" y="128219"/>
                  </a:lnTo>
                  <a:lnTo>
                    <a:pt x="1387513" y="126187"/>
                  </a:lnTo>
                  <a:lnTo>
                    <a:pt x="1390281" y="128219"/>
                  </a:lnTo>
                  <a:lnTo>
                    <a:pt x="1391869" y="128219"/>
                  </a:lnTo>
                  <a:lnTo>
                    <a:pt x="1391869" y="115455"/>
                  </a:lnTo>
                  <a:lnTo>
                    <a:pt x="1390281" y="115455"/>
                  </a:lnTo>
                  <a:lnTo>
                    <a:pt x="1387513" y="117500"/>
                  </a:lnTo>
                  <a:lnTo>
                    <a:pt x="1384744" y="115455"/>
                  </a:lnTo>
                  <a:lnTo>
                    <a:pt x="1383906" y="115455"/>
                  </a:lnTo>
                  <a:lnTo>
                    <a:pt x="1383906" y="99555"/>
                  </a:lnTo>
                  <a:lnTo>
                    <a:pt x="1391869" y="100444"/>
                  </a:lnTo>
                  <a:lnTo>
                    <a:pt x="1391869" y="92964"/>
                  </a:lnTo>
                  <a:lnTo>
                    <a:pt x="1376451" y="91249"/>
                  </a:lnTo>
                  <a:lnTo>
                    <a:pt x="1376451" y="98729"/>
                  </a:lnTo>
                  <a:lnTo>
                    <a:pt x="1376451" y="115455"/>
                  </a:lnTo>
                  <a:lnTo>
                    <a:pt x="1374863" y="115455"/>
                  </a:lnTo>
                  <a:lnTo>
                    <a:pt x="1371130" y="118198"/>
                  </a:lnTo>
                  <a:lnTo>
                    <a:pt x="1371130" y="125476"/>
                  </a:lnTo>
                  <a:lnTo>
                    <a:pt x="1374863" y="128219"/>
                  </a:lnTo>
                  <a:lnTo>
                    <a:pt x="1376451" y="128219"/>
                  </a:lnTo>
                  <a:lnTo>
                    <a:pt x="1376451" y="176225"/>
                  </a:lnTo>
                  <a:lnTo>
                    <a:pt x="1348206" y="176504"/>
                  </a:lnTo>
                  <a:lnTo>
                    <a:pt x="1342694" y="94983"/>
                  </a:lnTo>
                  <a:lnTo>
                    <a:pt x="1376451" y="98729"/>
                  </a:lnTo>
                  <a:lnTo>
                    <a:pt x="1376451" y="91249"/>
                  </a:lnTo>
                  <a:lnTo>
                    <a:pt x="1342186" y="87439"/>
                  </a:lnTo>
                  <a:lnTo>
                    <a:pt x="1341170" y="72339"/>
                  </a:lnTo>
                  <a:lnTo>
                    <a:pt x="1333754" y="72847"/>
                  </a:lnTo>
                  <a:lnTo>
                    <a:pt x="1343367" y="215163"/>
                  </a:lnTo>
                  <a:lnTo>
                    <a:pt x="1326032" y="215696"/>
                  </a:lnTo>
                  <a:lnTo>
                    <a:pt x="1316291" y="215468"/>
                  </a:lnTo>
                  <a:lnTo>
                    <a:pt x="1321587" y="68630"/>
                  </a:lnTo>
                  <a:lnTo>
                    <a:pt x="1317193" y="69240"/>
                  </a:lnTo>
                  <a:lnTo>
                    <a:pt x="1313865" y="67805"/>
                  </a:lnTo>
                  <a:lnTo>
                    <a:pt x="1313865" y="76542"/>
                  </a:lnTo>
                  <a:lnTo>
                    <a:pt x="1313434" y="88328"/>
                  </a:lnTo>
                  <a:lnTo>
                    <a:pt x="1313167" y="88328"/>
                  </a:lnTo>
                  <a:lnTo>
                    <a:pt x="1313167" y="95770"/>
                  </a:lnTo>
                  <a:lnTo>
                    <a:pt x="1310259" y="176212"/>
                  </a:lnTo>
                  <a:lnTo>
                    <a:pt x="1309992" y="176212"/>
                  </a:lnTo>
                  <a:lnTo>
                    <a:pt x="1309992" y="183654"/>
                  </a:lnTo>
                  <a:lnTo>
                    <a:pt x="1309331" y="201980"/>
                  </a:lnTo>
                  <a:lnTo>
                    <a:pt x="1249565" y="201574"/>
                  </a:lnTo>
                  <a:lnTo>
                    <a:pt x="1249565" y="183654"/>
                  </a:lnTo>
                  <a:lnTo>
                    <a:pt x="1309992" y="183654"/>
                  </a:lnTo>
                  <a:lnTo>
                    <a:pt x="1309992" y="176212"/>
                  </a:lnTo>
                  <a:lnTo>
                    <a:pt x="1305509" y="176212"/>
                  </a:lnTo>
                  <a:lnTo>
                    <a:pt x="1305509" y="124371"/>
                  </a:lnTo>
                  <a:lnTo>
                    <a:pt x="1306347" y="124371"/>
                  </a:lnTo>
                  <a:lnTo>
                    <a:pt x="1310081" y="121627"/>
                  </a:lnTo>
                  <a:lnTo>
                    <a:pt x="1310081" y="114350"/>
                  </a:lnTo>
                  <a:lnTo>
                    <a:pt x="1306347" y="111607"/>
                  </a:lnTo>
                  <a:lnTo>
                    <a:pt x="1305509" y="111607"/>
                  </a:lnTo>
                  <a:lnTo>
                    <a:pt x="1305509" y="95770"/>
                  </a:lnTo>
                  <a:lnTo>
                    <a:pt x="1313167" y="95770"/>
                  </a:lnTo>
                  <a:lnTo>
                    <a:pt x="1313167" y="88328"/>
                  </a:lnTo>
                  <a:lnTo>
                    <a:pt x="1298054" y="88328"/>
                  </a:lnTo>
                  <a:lnTo>
                    <a:pt x="1298054" y="95770"/>
                  </a:lnTo>
                  <a:lnTo>
                    <a:pt x="1298054" y="111607"/>
                  </a:lnTo>
                  <a:lnTo>
                    <a:pt x="1296466" y="111607"/>
                  </a:lnTo>
                  <a:lnTo>
                    <a:pt x="1292733" y="114350"/>
                  </a:lnTo>
                  <a:lnTo>
                    <a:pt x="1292733" y="121627"/>
                  </a:lnTo>
                  <a:lnTo>
                    <a:pt x="1296466" y="124371"/>
                  </a:lnTo>
                  <a:lnTo>
                    <a:pt x="1298054" y="124371"/>
                  </a:lnTo>
                  <a:lnTo>
                    <a:pt x="1298054" y="176212"/>
                  </a:lnTo>
                  <a:lnTo>
                    <a:pt x="1284947" y="176212"/>
                  </a:lnTo>
                  <a:lnTo>
                    <a:pt x="1284947" y="124371"/>
                  </a:lnTo>
                  <a:lnTo>
                    <a:pt x="1285773" y="124371"/>
                  </a:lnTo>
                  <a:lnTo>
                    <a:pt x="1289507" y="121627"/>
                  </a:lnTo>
                  <a:lnTo>
                    <a:pt x="1289507" y="114350"/>
                  </a:lnTo>
                  <a:lnTo>
                    <a:pt x="1285773" y="111607"/>
                  </a:lnTo>
                  <a:lnTo>
                    <a:pt x="1284947" y="111607"/>
                  </a:lnTo>
                  <a:lnTo>
                    <a:pt x="1284947" y="95770"/>
                  </a:lnTo>
                  <a:lnTo>
                    <a:pt x="1298054" y="95770"/>
                  </a:lnTo>
                  <a:lnTo>
                    <a:pt x="1298054" y="88328"/>
                  </a:lnTo>
                  <a:lnTo>
                    <a:pt x="1277505" y="88328"/>
                  </a:lnTo>
                  <a:lnTo>
                    <a:pt x="1277505" y="95770"/>
                  </a:lnTo>
                  <a:lnTo>
                    <a:pt x="1277505" y="111607"/>
                  </a:lnTo>
                  <a:lnTo>
                    <a:pt x="1275892" y="111607"/>
                  </a:lnTo>
                  <a:lnTo>
                    <a:pt x="1272159" y="114350"/>
                  </a:lnTo>
                  <a:lnTo>
                    <a:pt x="1272159" y="121627"/>
                  </a:lnTo>
                  <a:lnTo>
                    <a:pt x="1275892" y="124371"/>
                  </a:lnTo>
                  <a:lnTo>
                    <a:pt x="1277505" y="124371"/>
                  </a:lnTo>
                  <a:lnTo>
                    <a:pt x="1277505" y="176212"/>
                  </a:lnTo>
                  <a:lnTo>
                    <a:pt x="1242123" y="176212"/>
                  </a:lnTo>
                  <a:lnTo>
                    <a:pt x="1242123" y="183654"/>
                  </a:lnTo>
                  <a:lnTo>
                    <a:pt x="1242123" y="201523"/>
                  </a:lnTo>
                  <a:lnTo>
                    <a:pt x="1242123" y="208965"/>
                  </a:lnTo>
                  <a:lnTo>
                    <a:pt x="1242123" y="231305"/>
                  </a:lnTo>
                  <a:lnTo>
                    <a:pt x="1184490" y="230860"/>
                  </a:lnTo>
                  <a:lnTo>
                    <a:pt x="1184490" y="208572"/>
                  </a:lnTo>
                  <a:lnTo>
                    <a:pt x="1242123" y="208965"/>
                  </a:lnTo>
                  <a:lnTo>
                    <a:pt x="1242123" y="201523"/>
                  </a:lnTo>
                  <a:lnTo>
                    <a:pt x="1184490" y="201129"/>
                  </a:lnTo>
                  <a:lnTo>
                    <a:pt x="1184490" y="183654"/>
                  </a:lnTo>
                  <a:lnTo>
                    <a:pt x="1242123" y="183654"/>
                  </a:lnTo>
                  <a:lnTo>
                    <a:pt x="1242123" y="176212"/>
                  </a:lnTo>
                  <a:lnTo>
                    <a:pt x="1236103" y="176212"/>
                  </a:lnTo>
                  <a:lnTo>
                    <a:pt x="1236103" y="121793"/>
                  </a:lnTo>
                  <a:lnTo>
                    <a:pt x="1236941" y="121793"/>
                  </a:lnTo>
                  <a:lnTo>
                    <a:pt x="1240675" y="119049"/>
                  </a:lnTo>
                  <a:lnTo>
                    <a:pt x="1240675" y="111772"/>
                  </a:lnTo>
                  <a:lnTo>
                    <a:pt x="1236941" y="109029"/>
                  </a:lnTo>
                  <a:lnTo>
                    <a:pt x="1236103" y="109029"/>
                  </a:lnTo>
                  <a:lnTo>
                    <a:pt x="1236103" y="95770"/>
                  </a:lnTo>
                  <a:lnTo>
                    <a:pt x="1277505" y="95770"/>
                  </a:lnTo>
                  <a:lnTo>
                    <a:pt x="1277505" y="88328"/>
                  </a:lnTo>
                  <a:lnTo>
                    <a:pt x="1228661" y="88328"/>
                  </a:lnTo>
                  <a:lnTo>
                    <a:pt x="1228661" y="95770"/>
                  </a:lnTo>
                  <a:lnTo>
                    <a:pt x="1228661" y="109029"/>
                  </a:lnTo>
                  <a:lnTo>
                    <a:pt x="1227061" y="109029"/>
                  </a:lnTo>
                  <a:lnTo>
                    <a:pt x="1223327" y="111772"/>
                  </a:lnTo>
                  <a:lnTo>
                    <a:pt x="1223327" y="119049"/>
                  </a:lnTo>
                  <a:lnTo>
                    <a:pt x="1227061" y="121793"/>
                  </a:lnTo>
                  <a:lnTo>
                    <a:pt x="1228661" y="121793"/>
                  </a:lnTo>
                  <a:lnTo>
                    <a:pt x="1228661" y="176212"/>
                  </a:lnTo>
                  <a:lnTo>
                    <a:pt x="1217968" y="176212"/>
                  </a:lnTo>
                  <a:lnTo>
                    <a:pt x="1218057" y="121793"/>
                  </a:lnTo>
                  <a:lnTo>
                    <a:pt x="1218946" y="121793"/>
                  </a:lnTo>
                  <a:lnTo>
                    <a:pt x="1222679" y="119049"/>
                  </a:lnTo>
                  <a:lnTo>
                    <a:pt x="1222679" y="111772"/>
                  </a:lnTo>
                  <a:lnTo>
                    <a:pt x="1218946" y="109029"/>
                  </a:lnTo>
                  <a:lnTo>
                    <a:pt x="1218069" y="109029"/>
                  </a:lnTo>
                  <a:lnTo>
                    <a:pt x="1218095" y="95770"/>
                  </a:lnTo>
                  <a:lnTo>
                    <a:pt x="1228661" y="95770"/>
                  </a:lnTo>
                  <a:lnTo>
                    <a:pt x="1228661" y="88328"/>
                  </a:lnTo>
                  <a:lnTo>
                    <a:pt x="1190853" y="88328"/>
                  </a:lnTo>
                  <a:lnTo>
                    <a:pt x="1213904" y="76288"/>
                  </a:lnTo>
                  <a:lnTo>
                    <a:pt x="1239774" y="60236"/>
                  </a:lnTo>
                  <a:lnTo>
                    <a:pt x="1262138" y="41732"/>
                  </a:lnTo>
                  <a:lnTo>
                    <a:pt x="1271638" y="27025"/>
                  </a:lnTo>
                  <a:lnTo>
                    <a:pt x="1272959" y="29641"/>
                  </a:lnTo>
                  <a:lnTo>
                    <a:pt x="1299997" y="68605"/>
                  </a:lnTo>
                  <a:lnTo>
                    <a:pt x="1313865" y="76542"/>
                  </a:lnTo>
                  <a:lnTo>
                    <a:pt x="1313865" y="67805"/>
                  </a:lnTo>
                  <a:lnTo>
                    <a:pt x="1306842" y="64744"/>
                  </a:lnTo>
                  <a:lnTo>
                    <a:pt x="1295222" y="51714"/>
                  </a:lnTo>
                  <a:lnTo>
                    <a:pt x="1284046" y="34442"/>
                  </a:lnTo>
                  <a:lnTo>
                    <a:pt x="1277594" y="22123"/>
                  </a:lnTo>
                  <a:lnTo>
                    <a:pt x="1291183" y="21221"/>
                  </a:lnTo>
                  <a:lnTo>
                    <a:pt x="1290688" y="13792"/>
                  </a:lnTo>
                  <a:lnTo>
                    <a:pt x="1268437" y="15278"/>
                  </a:lnTo>
                  <a:lnTo>
                    <a:pt x="1267993" y="18224"/>
                  </a:lnTo>
                  <a:lnTo>
                    <a:pt x="1254937" y="38557"/>
                  </a:lnTo>
                  <a:lnTo>
                    <a:pt x="1228217" y="59004"/>
                  </a:lnTo>
                  <a:lnTo>
                    <a:pt x="1197508" y="76669"/>
                  </a:lnTo>
                  <a:lnTo>
                    <a:pt x="1172514" y="88633"/>
                  </a:lnTo>
                  <a:lnTo>
                    <a:pt x="1155954" y="95770"/>
                  </a:lnTo>
                  <a:lnTo>
                    <a:pt x="1210652" y="95770"/>
                  </a:lnTo>
                  <a:lnTo>
                    <a:pt x="1210627" y="109029"/>
                  </a:lnTo>
                  <a:lnTo>
                    <a:pt x="1209065" y="109029"/>
                  </a:lnTo>
                  <a:lnTo>
                    <a:pt x="1205331" y="111772"/>
                  </a:lnTo>
                  <a:lnTo>
                    <a:pt x="1205331" y="119049"/>
                  </a:lnTo>
                  <a:lnTo>
                    <a:pt x="1209065" y="121793"/>
                  </a:lnTo>
                  <a:lnTo>
                    <a:pt x="1210614" y="121793"/>
                  </a:lnTo>
                  <a:lnTo>
                    <a:pt x="1210525" y="176212"/>
                  </a:lnTo>
                  <a:lnTo>
                    <a:pt x="1177036" y="176212"/>
                  </a:lnTo>
                  <a:lnTo>
                    <a:pt x="1177036" y="183654"/>
                  </a:lnTo>
                  <a:lnTo>
                    <a:pt x="1177036" y="201079"/>
                  </a:lnTo>
                  <a:lnTo>
                    <a:pt x="1177036" y="208508"/>
                  </a:lnTo>
                  <a:lnTo>
                    <a:pt x="1177036" y="230797"/>
                  </a:lnTo>
                  <a:lnTo>
                    <a:pt x="1117511" y="230327"/>
                  </a:lnTo>
                  <a:lnTo>
                    <a:pt x="1117511" y="208089"/>
                  </a:lnTo>
                  <a:lnTo>
                    <a:pt x="1177036" y="208508"/>
                  </a:lnTo>
                  <a:lnTo>
                    <a:pt x="1177036" y="201079"/>
                  </a:lnTo>
                  <a:lnTo>
                    <a:pt x="1117511" y="200660"/>
                  </a:lnTo>
                  <a:lnTo>
                    <a:pt x="1117511" y="183654"/>
                  </a:lnTo>
                  <a:lnTo>
                    <a:pt x="1177036" y="183654"/>
                  </a:lnTo>
                  <a:lnTo>
                    <a:pt x="1177036" y="176212"/>
                  </a:lnTo>
                  <a:lnTo>
                    <a:pt x="1110056" y="176212"/>
                  </a:lnTo>
                  <a:lnTo>
                    <a:pt x="1110056" y="183654"/>
                  </a:lnTo>
                  <a:lnTo>
                    <a:pt x="1110056" y="200609"/>
                  </a:lnTo>
                  <a:lnTo>
                    <a:pt x="1056208" y="200240"/>
                  </a:lnTo>
                  <a:lnTo>
                    <a:pt x="1056208" y="183654"/>
                  </a:lnTo>
                  <a:lnTo>
                    <a:pt x="1110056" y="183654"/>
                  </a:lnTo>
                  <a:lnTo>
                    <a:pt x="1110056" y="176212"/>
                  </a:lnTo>
                  <a:lnTo>
                    <a:pt x="1048753" y="176212"/>
                  </a:lnTo>
                  <a:lnTo>
                    <a:pt x="1048753" y="183654"/>
                  </a:lnTo>
                  <a:lnTo>
                    <a:pt x="1048753" y="200177"/>
                  </a:lnTo>
                  <a:lnTo>
                    <a:pt x="992530" y="199783"/>
                  </a:lnTo>
                  <a:lnTo>
                    <a:pt x="992530" y="183654"/>
                  </a:lnTo>
                  <a:lnTo>
                    <a:pt x="1048753" y="183654"/>
                  </a:lnTo>
                  <a:lnTo>
                    <a:pt x="1048753" y="176212"/>
                  </a:lnTo>
                  <a:lnTo>
                    <a:pt x="934758" y="176212"/>
                  </a:lnTo>
                  <a:lnTo>
                    <a:pt x="934758" y="183654"/>
                  </a:lnTo>
                  <a:lnTo>
                    <a:pt x="985088" y="183654"/>
                  </a:lnTo>
                  <a:lnTo>
                    <a:pt x="985088" y="199732"/>
                  </a:lnTo>
                  <a:lnTo>
                    <a:pt x="975169" y="199656"/>
                  </a:lnTo>
                  <a:lnTo>
                    <a:pt x="975118" y="207086"/>
                  </a:lnTo>
                  <a:lnTo>
                    <a:pt x="985088" y="207162"/>
                  </a:lnTo>
                  <a:lnTo>
                    <a:pt x="985088" y="207606"/>
                  </a:lnTo>
                  <a:lnTo>
                    <a:pt x="992530" y="207606"/>
                  </a:lnTo>
                  <a:lnTo>
                    <a:pt x="992530" y="207213"/>
                  </a:lnTo>
                  <a:lnTo>
                    <a:pt x="1048753" y="207606"/>
                  </a:lnTo>
                  <a:lnTo>
                    <a:pt x="1048753" y="220345"/>
                  </a:lnTo>
                  <a:lnTo>
                    <a:pt x="1056208" y="220345"/>
                  </a:lnTo>
                  <a:lnTo>
                    <a:pt x="1056208" y="207670"/>
                  </a:lnTo>
                  <a:lnTo>
                    <a:pt x="1110056" y="208038"/>
                  </a:lnTo>
                  <a:lnTo>
                    <a:pt x="1110056" y="233553"/>
                  </a:lnTo>
                  <a:lnTo>
                    <a:pt x="1114729" y="233553"/>
                  </a:lnTo>
                  <a:lnTo>
                    <a:pt x="1114704" y="237744"/>
                  </a:lnTo>
                  <a:lnTo>
                    <a:pt x="1308468" y="239268"/>
                  </a:lnTo>
                  <a:lnTo>
                    <a:pt x="1308531" y="231825"/>
                  </a:lnTo>
                  <a:lnTo>
                    <a:pt x="1249565" y="231368"/>
                  </a:lnTo>
                  <a:lnTo>
                    <a:pt x="1249565" y="209016"/>
                  </a:lnTo>
                  <a:lnTo>
                    <a:pt x="1309065" y="209423"/>
                  </a:lnTo>
                  <a:lnTo>
                    <a:pt x="1308595" y="222719"/>
                  </a:lnTo>
                  <a:lnTo>
                    <a:pt x="1326057" y="223139"/>
                  </a:lnTo>
                  <a:lnTo>
                    <a:pt x="1351318" y="222364"/>
                  </a:lnTo>
                  <a:lnTo>
                    <a:pt x="1348714" y="183946"/>
                  </a:lnTo>
                  <a:lnTo>
                    <a:pt x="1373708" y="183705"/>
                  </a:lnTo>
                  <a:lnTo>
                    <a:pt x="1373708" y="235432"/>
                  </a:lnTo>
                  <a:lnTo>
                    <a:pt x="1381150" y="235432"/>
                  </a:lnTo>
                  <a:lnTo>
                    <a:pt x="1381150" y="183629"/>
                  </a:lnTo>
                  <a:lnTo>
                    <a:pt x="1385506" y="183591"/>
                  </a:lnTo>
                  <a:lnTo>
                    <a:pt x="1385506" y="234492"/>
                  </a:lnTo>
                  <a:lnTo>
                    <a:pt x="1392948" y="234492"/>
                  </a:lnTo>
                  <a:lnTo>
                    <a:pt x="1392948" y="183464"/>
                  </a:lnTo>
                  <a:lnTo>
                    <a:pt x="1402003" y="183045"/>
                  </a:lnTo>
                  <a:lnTo>
                    <a:pt x="1402003" y="234022"/>
                  </a:lnTo>
                  <a:lnTo>
                    <a:pt x="1409446" y="234022"/>
                  </a:lnTo>
                  <a:lnTo>
                    <a:pt x="1409446" y="182702"/>
                  </a:lnTo>
                  <a:lnTo>
                    <a:pt x="1413332" y="182524"/>
                  </a:lnTo>
                  <a:lnTo>
                    <a:pt x="1413332" y="231190"/>
                  </a:lnTo>
                  <a:lnTo>
                    <a:pt x="1420774" y="231190"/>
                  </a:lnTo>
                  <a:lnTo>
                    <a:pt x="1420774" y="182181"/>
                  </a:lnTo>
                  <a:lnTo>
                    <a:pt x="1424165" y="182029"/>
                  </a:lnTo>
                  <a:lnTo>
                    <a:pt x="1424165" y="231190"/>
                  </a:lnTo>
                  <a:lnTo>
                    <a:pt x="1431620" y="231190"/>
                  </a:lnTo>
                  <a:lnTo>
                    <a:pt x="1431620" y="181686"/>
                  </a:lnTo>
                  <a:lnTo>
                    <a:pt x="1434553" y="181559"/>
                  </a:lnTo>
                  <a:lnTo>
                    <a:pt x="1434553" y="230251"/>
                  </a:lnTo>
                  <a:lnTo>
                    <a:pt x="1441996" y="230251"/>
                  </a:lnTo>
                  <a:lnTo>
                    <a:pt x="1441996" y="181203"/>
                  </a:lnTo>
                  <a:lnTo>
                    <a:pt x="1445387" y="181051"/>
                  </a:lnTo>
                  <a:lnTo>
                    <a:pt x="1445387" y="230251"/>
                  </a:lnTo>
                  <a:lnTo>
                    <a:pt x="1452841" y="230251"/>
                  </a:lnTo>
                  <a:lnTo>
                    <a:pt x="1452841" y="180695"/>
                  </a:lnTo>
                  <a:lnTo>
                    <a:pt x="1456245" y="180543"/>
                  </a:lnTo>
                  <a:lnTo>
                    <a:pt x="1456245" y="227888"/>
                  </a:lnTo>
                  <a:lnTo>
                    <a:pt x="1463687" y="227888"/>
                  </a:lnTo>
                  <a:lnTo>
                    <a:pt x="1463687" y="180187"/>
                  </a:lnTo>
                  <a:lnTo>
                    <a:pt x="1465656" y="180098"/>
                  </a:lnTo>
                  <a:lnTo>
                    <a:pt x="1465656" y="226009"/>
                  </a:lnTo>
                  <a:lnTo>
                    <a:pt x="1473111" y="226009"/>
                  </a:lnTo>
                  <a:lnTo>
                    <a:pt x="1473111" y="179755"/>
                  </a:lnTo>
                  <a:lnTo>
                    <a:pt x="1478876" y="179489"/>
                  </a:lnTo>
                  <a:lnTo>
                    <a:pt x="1478876" y="226009"/>
                  </a:lnTo>
                  <a:lnTo>
                    <a:pt x="1486319" y="226009"/>
                  </a:lnTo>
                  <a:lnTo>
                    <a:pt x="1486319" y="179133"/>
                  </a:lnTo>
                  <a:lnTo>
                    <a:pt x="1490675" y="178930"/>
                  </a:lnTo>
                  <a:lnTo>
                    <a:pt x="1490675" y="224586"/>
                  </a:lnTo>
                  <a:lnTo>
                    <a:pt x="1498117" y="224586"/>
                  </a:lnTo>
                  <a:lnTo>
                    <a:pt x="1498117" y="178587"/>
                  </a:lnTo>
                  <a:lnTo>
                    <a:pt x="1500047" y="178498"/>
                  </a:lnTo>
                  <a:lnTo>
                    <a:pt x="1499628" y="223621"/>
                  </a:lnTo>
                  <a:lnTo>
                    <a:pt x="1507070" y="223685"/>
                  </a:lnTo>
                  <a:lnTo>
                    <a:pt x="1507540" y="173215"/>
                  </a:lnTo>
                  <a:close/>
                </a:path>
                <a:path w="1508125" h="299720">
                  <a:moveTo>
                    <a:pt x="1507998" y="237248"/>
                  </a:moveTo>
                  <a:lnTo>
                    <a:pt x="1507197" y="229857"/>
                  </a:lnTo>
                  <a:lnTo>
                    <a:pt x="1496174" y="232117"/>
                  </a:lnTo>
                  <a:lnTo>
                    <a:pt x="1472907" y="241630"/>
                  </a:lnTo>
                  <a:lnTo>
                    <a:pt x="1450505" y="262636"/>
                  </a:lnTo>
                  <a:lnTo>
                    <a:pt x="1442097" y="299351"/>
                  </a:lnTo>
                  <a:lnTo>
                    <a:pt x="1449514" y="298869"/>
                  </a:lnTo>
                  <a:lnTo>
                    <a:pt x="1456829" y="266420"/>
                  </a:lnTo>
                  <a:lnTo>
                    <a:pt x="1476502" y="247840"/>
                  </a:lnTo>
                  <a:lnTo>
                    <a:pt x="1497304" y="239369"/>
                  </a:lnTo>
                  <a:lnTo>
                    <a:pt x="1507998" y="23724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9"/>
            <p:cNvPicPr/>
            <p:nvPr/>
          </p:nvPicPr>
          <p:blipFill>
            <a:blip r:embed="rId8" cstate="print"/>
            <a:stretch>
              <a:fillRect/>
            </a:stretch>
          </p:blipFill>
          <p:spPr>
            <a:xfrm>
              <a:off x="3756762" y="5880950"/>
              <a:ext cx="264896" cy="200595"/>
            </a:xfrm>
            <a:prstGeom prst="rect">
              <a:avLst/>
            </a:prstGeom>
          </p:spPr>
        </p:pic>
        <p:sp>
          <p:nvSpPr>
            <p:cNvPr id="20" name="object 20"/>
            <p:cNvSpPr/>
            <p:nvPr/>
          </p:nvSpPr>
          <p:spPr>
            <a:xfrm>
              <a:off x="3602813" y="5958432"/>
              <a:ext cx="331470" cy="113664"/>
            </a:xfrm>
            <a:custGeom>
              <a:avLst/>
              <a:gdLst/>
              <a:ahLst/>
              <a:cxnLst/>
              <a:rect l="l" t="t" r="r" b="b"/>
              <a:pathLst>
                <a:path w="331470" h="113664">
                  <a:moveTo>
                    <a:pt x="254368" y="0"/>
                  </a:moveTo>
                  <a:lnTo>
                    <a:pt x="146100" y="2578"/>
                  </a:lnTo>
                  <a:lnTo>
                    <a:pt x="145122" y="4673"/>
                  </a:lnTo>
                  <a:lnTo>
                    <a:pt x="136095" y="20526"/>
                  </a:lnTo>
                  <a:lnTo>
                    <a:pt x="109299" y="54617"/>
                  </a:lnTo>
                  <a:lnTo>
                    <a:pt x="64134" y="88978"/>
                  </a:lnTo>
                  <a:lnTo>
                    <a:pt x="0" y="105638"/>
                  </a:lnTo>
                  <a:lnTo>
                    <a:pt x="139" y="113080"/>
                  </a:lnTo>
                  <a:lnTo>
                    <a:pt x="330898" y="109308"/>
                  </a:lnTo>
                  <a:lnTo>
                    <a:pt x="330822" y="101866"/>
                  </a:lnTo>
                  <a:lnTo>
                    <a:pt x="45250" y="105130"/>
                  </a:lnTo>
                  <a:lnTo>
                    <a:pt x="88363" y="82634"/>
                  </a:lnTo>
                  <a:lnTo>
                    <a:pt x="120135" y="53778"/>
                  </a:lnTo>
                  <a:lnTo>
                    <a:pt x="140858" y="26788"/>
                  </a:lnTo>
                  <a:lnTo>
                    <a:pt x="150825" y="9893"/>
                  </a:lnTo>
                  <a:lnTo>
                    <a:pt x="254546" y="7442"/>
                  </a:lnTo>
                  <a:lnTo>
                    <a:pt x="25436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21"/>
            <p:cNvPicPr/>
            <p:nvPr/>
          </p:nvPicPr>
          <p:blipFill>
            <a:blip r:embed="rId9" cstate="print"/>
            <a:stretch>
              <a:fillRect/>
            </a:stretch>
          </p:blipFill>
          <p:spPr>
            <a:xfrm>
              <a:off x="3602277" y="6064137"/>
              <a:ext cx="65976" cy="130682"/>
            </a:xfrm>
            <a:prstGeom prst="rect">
              <a:avLst/>
            </a:prstGeom>
          </p:spPr>
        </p:pic>
        <p:sp>
          <p:nvSpPr>
            <p:cNvPr id="22" name="object 22"/>
            <p:cNvSpPr/>
            <p:nvPr/>
          </p:nvSpPr>
          <p:spPr>
            <a:xfrm>
              <a:off x="3264205" y="5833872"/>
              <a:ext cx="790575" cy="802640"/>
            </a:xfrm>
            <a:custGeom>
              <a:avLst/>
              <a:gdLst/>
              <a:ahLst/>
              <a:cxnLst/>
              <a:rect l="l" t="t" r="r" b="b"/>
              <a:pathLst>
                <a:path w="790575" h="802640">
                  <a:moveTo>
                    <a:pt x="530974" y="11544"/>
                  </a:moveTo>
                  <a:lnTo>
                    <a:pt x="527126" y="7696"/>
                  </a:lnTo>
                  <a:lnTo>
                    <a:pt x="523544" y="7696"/>
                  </a:lnTo>
                  <a:lnTo>
                    <a:pt x="523544" y="15646"/>
                  </a:lnTo>
                  <a:lnTo>
                    <a:pt x="523544" y="16903"/>
                  </a:lnTo>
                  <a:lnTo>
                    <a:pt x="523024" y="17411"/>
                  </a:lnTo>
                  <a:lnTo>
                    <a:pt x="521779" y="17411"/>
                  </a:lnTo>
                  <a:lnTo>
                    <a:pt x="521258" y="16903"/>
                  </a:lnTo>
                  <a:lnTo>
                    <a:pt x="521258" y="15646"/>
                  </a:lnTo>
                  <a:lnTo>
                    <a:pt x="521779" y="15138"/>
                  </a:lnTo>
                  <a:lnTo>
                    <a:pt x="523024" y="15138"/>
                  </a:lnTo>
                  <a:lnTo>
                    <a:pt x="523544" y="15646"/>
                  </a:lnTo>
                  <a:lnTo>
                    <a:pt x="523544" y="7696"/>
                  </a:lnTo>
                  <a:lnTo>
                    <a:pt x="517677" y="7696"/>
                  </a:lnTo>
                  <a:lnTo>
                    <a:pt x="513829" y="11544"/>
                  </a:lnTo>
                  <a:lnTo>
                    <a:pt x="513829" y="21005"/>
                  </a:lnTo>
                  <a:lnTo>
                    <a:pt x="517677" y="24853"/>
                  </a:lnTo>
                  <a:lnTo>
                    <a:pt x="527126" y="24853"/>
                  </a:lnTo>
                  <a:lnTo>
                    <a:pt x="530974" y="21005"/>
                  </a:lnTo>
                  <a:lnTo>
                    <a:pt x="530974" y="17411"/>
                  </a:lnTo>
                  <a:lnTo>
                    <a:pt x="530974" y="15138"/>
                  </a:lnTo>
                  <a:lnTo>
                    <a:pt x="530974" y="11544"/>
                  </a:lnTo>
                  <a:close/>
                </a:path>
                <a:path w="790575" h="802640">
                  <a:moveTo>
                    <a:pt x="562775" y="37922"/>
                  </a:moveTo>
                  <a:lnTo>
                    <a:pt x="557352" y="32499"/>
                  </a:lnTo>
                  <a:lnTo>
                    <a:pt x="555332" y="32499"/>
                  </a:lnTo>
                  <a:lnTo>
                    <a:pt x="555332" y="42024"/>
                  </a:lnTo>
                  <a:lnTo>
                    <a:pt x="555332" y="47129"/>
                  </a:lnTo>
                  <a:lnTo>
                    <a:pt x="553250" y="49199"/>
                  </a:lnTo>
                  <a:lnTo>
                    <a:pt x="548144" y="49199"/>
                  </a:lnTo>
                  <a:lnTo>
                    <a:pt x="546061" y="47129"/>
                  </a:lnTo>
                  <a:lnTo>
                    <a:pt x="546061" y="42024"/>
                  </a:lnTo>
                  <a:lnTo>
                    <a:pt x="548144" y="39941"/>
                  </a:lnTo>
                  <a:lnTo>
                    <a:pt x="553250" y="39941"/>
                  </a:lnTo>
                  <a:lnTo>
                    <a:pt x="555332" y="42024"/>
                  </a:lnTo>
                  <a:lnTo>
                    <a:pt x="555332" y="32499"/>
                  </a:lnTo>
                  <a:lnTo>
                    <a:pt x="544042" y="32499"/>
                  </a:lnTo>
                  <a:lnTo>
                    <a:pt x="538632" y="37922"/>
                  </a:lnTo>
                  <a:lnTo>
                    <a:pt x="538632" y="51231"/>
                  </a:lnTo>
                  <a:lnTo>
                    <a:pt x="544042" y="56642"/>
                  </a:lnTo>
                  <a:lnTo>
                    <a:pt x="557352" y="56642"/>
                  </a:lnTo>
                  <a:lnTo>
                    <a:pt x="562775" y="51231"/>
                  </a:lnTo>
                  <a:lnTo>
                    <a:pt x="562775" y="49199"/>
                  </a:lnTo>
                  <a:lnTo>
                    <a:pt x="562775" y="39941"/>
                  </a:lnTo>
                  <a:lnTo>
                    <a:pt x="562775" y="37922"/>
                  </a:lnTo>
                  <a:close/>
                </a:path>
                <a:path w="790575" h="802640">
                  <a:moveTo>
                    <a:pt x="565086" y="6883"/>
                  </a:moveTo>
                  <a:lnTo>
                    <a:pt x="558215" y="0"/>
                  </a:lnTo>
                  <a:lnTo>
                    <a:pt x="557657" y="0"/>
                  </a:lnTo>
                  <a:lnTo>
                    <a:pt x="557657" y="10985"/>
                  </a:lnTo>
                  <a:lnTo>
                    <a:pt x="557657" y="19697"/>
                  </a:lnTo>
                  <a:lnTo>
                    <a:pt x="554113" y="23241"/>
                  </a:lnTo>
                  <a:lnTo>
                    <a:pt x="545401" y="23241"/>
                  </a:lnTo>
                  <a:lnTo>
                    <a:pt x="541858" y="19697"/>
                  </a:lnTo>
                  <a:lnTo>
                    <a:pt x="541858" y="10985"/>
                  </a:lnTo>
                  <a:lnTo>
                    <a:pt x="545401" y="7442"/>
                  </a:lnTo>
                  <a:lnTo>
                    <a:pt x="554113" y="7442"/>
                  </a:lnTo>
                  <a:lnTo>
                    <a:pt x="557657" y="10985"/>
                  </a:lnTo>
                  <a:lnTo>
                    <a:pt x="557657" y="0"/>
                  </a:lnTo>
                  <a:lnTo>
                    <a:pt x="541299" y="0"/>
                  </a:lnTo>
                  <a:lnTo>
                    <a:pt x="534428" y="6883"/>
                  </a:lnTo>
                  <a:lnTo>
                    <a:pt x="534428" y="23799"/>
                  </a:lnTo>
                  <a:lnTo>
                    <a:pt x="541299" y="30670"/>
                  </a:lnTo>
                  <a:lnTo>
                    <a:pt x="558215" y="30670"/>
                  </a:lnTo>
                  <a:lnTo>
                    <a:pt x="565086" y="23799"/>
                  </a:lnTo>
                  <a:lnTo>
                    <a:pt x="565086" y="23241"/>
                  </a:lnTo>
                  <a:lnTo>
                    <a:pt x="565086" y="7442"/>
                  </a:lnTo>
                  <a:lnTo>
                    <a:pt x="565086" y="6883"/>
                  </a:lnTo>
                  <a:close/>
                </a:path>
                <a:path w="790575" h="802640">
                  <a:moveTo>
                    <a:pt x="633437" y="124955"/>
                  </a:moveTo>
                  <a:lnTo>
                    <a:pt x="627824" y="104051"/>
                  </a:lnTo>
                  <a:lnTo>
                    <a:pt x="626427" y="102933"/>
                  </a:lnTo>
                  <a:lnTo>
                    <a:pt x="624801" y="102870"/>
                  </a:lnTo>
                  <a:lnTo>
                    <a:pt x="623201" y="102743"/>
                  </a:lnTo>
                  <a:lnTo>
                    <a:pt x="621703" y="103809"/>
                  </a:lnTo>
                  <a:lnTo>
                    <a:pt x="620217" y="108038"/>
                  </a:lnTo>
                  <a:lnTo>
                    <a:pt x="618401" y="101231"/>
                  </a:lnTo>
                  <a:lnTo>
                    <a:pt x="617004" y="100114"/>
                  </a:lnTo>
                  <a:lnTo>
                    <a:pt x="615378" y="100050"/>
                  </a:lnTo>
                  <a:lnTo>
                    <a:pt x="613765" y="99936"/>
                  </a:lnTo>
                  <a:lnTo>
                    <a:pt x="612279" y="100977"/>
                  </a:lnTo>
                  <a:lnTo>
                    <a:pt x="610819" y="105117"/>
                  </a:lnTo>
                  <a:lnTo>
                    <a:pt x="607771" y="97269"/>
                  </a:lnTo>
                  <a:lnTo>
                    <a:pt x="606983" y="96710"/>
                  </a:lnTo>
                  <a:lnTo>
                    <a:pt x="606983" y="115735"/>
                  </a:lnTo>
                  <a:lnTo>
                    <a:pt x="602081" y="115874"/>
                  </a:lnTo>
                  <a:lnTo>
                    <a:pt x="602627" y="114198"/>
                  </a:lnTo>
                  <a:lnTo>
                    <a:pt x="604570" y="109524"/>
                  </a:lnTo>
                  <a:lnTo>
                    <a:pt x="606983" y="115735"/>
                  </a:lnTo>
                  <a:lnTo>
                    <a:pt x="606983" y="96710"/>
                  </a:lnTo>
                  <a:lnTo>
                    <a:pt x="606488" y="96342"/>
                  </a:lnTo>
                  <a:lnTo>
                    <a:pt x="603567" y="96189"/>
                  </a:lnTo>
                  <a:lnTo>
                    <a:pt x="602183" y="97002"/>
                  </a:lnTo>
                  <a:lnTo>
                    <a:pt x="599630" y="102095"/>
                  </a:lnTo>
                  <a:lnTo>
                    <a:pt x="596315" y="109004"/>
                  </a:lnTo>
                  <a:lnTo>
                    <a:pt x="591756" y="97307"/>
                  </a:lnTo>
                  <a:lnTo>
                    <a:pt x="591134" y="96850"/>
                  </a:lnTo>
                  <a:lnTo>
                    <a:pt x="591134" y="116166"/>
                  </a:lnTo>
                  <a:lnTo>
                    <a:pt x="584796" y="116344"/>
                  </a:lnTo>
                  <a:lnTo>
                    <a:pt x="585724" y="114020"/>
                  </a:lnTo>
                  <a:lnTo>
                    <a:pt x="588289" y="108864"/>
                  </a:lnTo>
                  <a:lnTo>
                    <a:pt x="591134" y="116166"/>
                  </a:lnTo>
                  <a:lnTo>
                    <a:pt x="591134" y="96850"/>
                  </a:lnTo>
                  <a:lnTo>
                    <a:pt x="590524" y="96393"/>
                  </a:lnTo>
                  <a:lnTo>
                    <a:pt x="587667" y="96164"/>
                  </a:lnTo>
                  <a:lnTo>
                    <a:pt x="586308" y="96888"/>
                  </a:lnTo>
                  <a:lnTo>
                    <a:pt x="582726" y="103124"/>
                  </a:lnTo>
                  <a:lnTo>
                    <a:pt x="579958" y="108204"/>
                  </a:lnTo>
                  <a:lnTo>
                    <a:pt x="575703" y="97243"/>
                  </a:lnTo>
                  <a:lnTo>
                    <a:pt x="575259" y="96939"/>
                  </a:lnTo>
                  <a:lnTo>
                    <a:pt x="575259" y="116598"/>
                  </a:lnTo>
                  <a:lnTo>
                    <a:pt x="569963" y="116738"/>
                  </a:lnTo>
                  <a:lnTo>
                    <a:pt x="570433" y="115303"/>
                  </a:lnTo>
                  <a:lnTo>
                    <a:pt x="572617" y="109816"/>
                  </a:lnTo>
                  <a:lnTo>
                    <a:pt x="575259" y="116598"/>
                  </a:lnTo>
                  <a:lnTo>
                    <a:pt x="575259" y="96939"/>
                  </a:lnTo>
                  <a:lnTo>
                    <a:pt x="574382" y="96316"/>
                  </a:lnTo>
                  <a:lnTo>
                    <a:pt x="571385" y="96227"/>
                  </a:lnTo>
                  <a:lnTo>
                    <a:pt x="570026" y="97078"/>
                  </a:lnTo>
                  <a:lnTo>
                    <a:pt x="567270" y="103263"/>
                  </a:lnTo>
                  <a:lnTo>
                    <a:pt x="564603" y="109918"/>
                  </a:lnTo>
                  <a:lnTo>
                    <a:pt x="559663" y="97231"/>
                  </a:lnTo>
                  <a:lnTo>
                    <a:pt x="559396" y="97053"/>
                  </a:lnTo>
                  <a:lnTo>
                    <a:pt x="559396" y="117017"/>
                  </a:lnTo>
                  <a:lnTo>
                    <a:pt x="554037" y="117157"/>
                  </a:lnTo>
                  <a:lnTo>
                    <a:pt x="554443" y="115874"/>
                  </a:lnTo>
                  <a:lnTo>
                    <a:pt x="556679" y="110032"/>
                  </a:lnTo>
                  <a:lnTo>
                    <a:pt x="559396" y="117017"/>
                  </a:lnTo>
                  <a:lnTo>
                    <a:pt x="559396" y="97053"/>
                  </a:lnTo>
                  <a:lnTo>
                    <a:pt x="558330" y="96304"/>
                  </a:lnTo>
                  <a:lnTo>
                    <a:pt x="555320" y="96240"/>
                  </a:lnTo>
                  <a:lnTo>
                    <a:pt x="553935" y="97129"/>
                  </a:lnTo>
                  <a:lnTo>
                    <a:pt x="551205" y="103568"/>
                  </a:lnTo>
                  <a:lnTo>
                    <a:pt x="548665" y="110197"/>
                  </a:lnTo>
                  <a:lnTo>
                    <a:pt x="543623" y="97231"/>
                  </a:lnTo>
                  <a:lnTo>
                    <a:pt x="543521" y="117436"/>
                  </a:lnTo>
                  <a:lnTo>
                    <a:pt x="537870" y="117589"/>
                  </a:lnTo>
                  <a:lnTo>
                    <a:pt x="538416" y="115874"/>
                  </a:lnTo>
                  <a:lnTo>
                    <a:pt x="540639" y="110032"/>
                  </a:lnTo>
                  <a:lnTo>
                    <a:pt x="543521" y="117436"/>
                  </a:lnTo>
                  <a:lnTo>
                    <a:pt x="543521" y="97167"/>
                  </a:lnTo>
                  <a:lnTo>
                    <a:pt x="542290" y="96304"/>
                  </a:lnTo>
                  <a:lnTo>
                    <a:pt x="539267" y="96240"/>
                  </a:lnTo>
                  <a:lnTo>
                    <a:pt x="537895" y="97129"/>
                  </a:lnTo>
                  <a:lnTo>
                    <a:pt x="535165" y="103568"/>
                  </a:lnTo>
                  <a:lnTo>
                    <a:pt x="532638" y="110185"/>
                  </a:lnTo>
                  <a:lnTo>
                    <a:pt x="527646" y="97370"/>
                  </a:lnTo>
                  <a:lnTo>
                    <a:pt x="527646" y="117843"/>
                  </a:lnTo>
                  <a:lnTo>
                    <a:pt x="521716" y="118008"/>
                  </a:lnTo>
                  <a:lnTo>
                    <a:pt x="522389" y="115874"/>
                  </a:lnTo>
                  <a:lnTo>
                    <a:pt x="524611" y="110032"/>
                  </a:lnTo>
                  <a:lnTo>
                    <a:pt x="527646" y="117843"/>
                  </a:lnTo>
                  <a:lnTo>
                    <a:pt x="527646" y="97370"/>
                  </a:lnTo>
                  <a:lnTo>
                    <a:pt x="527596" y="97231"/>
                  </a:lnTo>
                  <a:lnTo>
                    <a:pt x="526262" y="96304"/>
                  </a:lnTo>
                  <a:lnTo>
                    <a:pt x="523278" y="96240"/>
                  </a:lnTo>
                  <a:lnTo>
                    <a:pt x="521868" y="97129"/>
                  </a:lnTo>
                  <a:lnTo>
                    <a:pt x="519137" y="103568"/>
                  </a:lnTo>
                  <a:lnTo>
                    <a:pt x="516610" y="110172"/>
                  </a:lnTo>
                  <a:lnTo>
                    <a:pt x="511771" y="97790"/>
                  </a:lnTo>
                  <a:lnTo>
                    <a:pt x="511771" y="118262"/>
                  </a:lnTo>
                  <a:lnTo>
                    <a:pt x="505523" y="118440"/>
                  </a:lnTo>
                  <a:lnTo>
                    <a:pt x="506336" y="115874"/>
                  </a:lnTo>
                  <a:lnTo>
                    <a:pt x="508571" y="110032"/>
                  </a:lnTo>
                  <a:lnTo>
                    <a:pt x="511771" y="118262"/>
                  </a:lnTo>
                  <a:lnTo>
                    <a:pt x="511771" y="97790"/>
                  </a:lnTo>
                  <a:lnTo>
                    <a:pt x="511556" y="97231"/>
                  </a:lnTo>
                  <a:lnTo>
                    <a:pt x="510222" y="96304"/>
                  </a:lnTo>
                  <a:lnTo>
                    <a:pt x="507212" y="96240"/>
                  </a:lnTo>
                  <a:lnTo>
                    <a:pt x="505828" y="97129"/>
                  </a:lnTo>
                  <a:lnTo>
                    <a:pt x="503097" y="103568"/>
                  </a:lnTo>
                  <a:lnTo>
                    <a:pt x="500570" y="110197"/>
                  </a:lnTo>
                  <a:lnTo>
                    <a:pt x="495896" y="98209"/>
                  </a:lnTo>
                  <a:lnTo>
                    <a:pt x="495896" y="118681"/>
                  </a:lnTo>
                  <a:lnTo>
                    <a:pt x="489356" y="118846"/>
                  </a:lnTo>
                  <a:lnTo>
                    <a:pt x="490308" y="115874"/>
                  </a:lnTo>
                  <a:lnTo>
                    <a:pt x="492531" y="110032"/>
                  </a:lnTo>
                  <a:lnTo>
                    <a:pt x="495896" y="118681"/>
                  </a:lnTo>
                  <a:lnTo>
                    <a:pt x="495896" y="98209"/>
                  </a:lnTo>
                  <a:lnTo>
                    <a:pt x="495515" y="97231"/>
                  </a:lnTo>
                  <a:lnTo>
                    <a:pt x="494182" y="96304"/>
                  </a:lnTo>
                  <a:lnTo>
                    <a:pt x="491159" y="96240"/>
                  </a:lnTo>
                  <a:lnTo>
                    <a:pt x="489788" y="97129"/>
                  </a:lnTo>
                  <a:lnTo>
                    <a:pt x="487070" y="103568"/>
                  </a:lnTo>
                  <a:lnTo>
                    <a:pt x="484543" y="110172"/>
                  </a:lnTo>
                  <a:lnTo>
                    <a:pt x="480034" y="98640"/>
                  </a:lnTo>
                  <a:lnTo>
                    <a:pt x="480034" y="119100"/>
                  </a:lnTo>
                  <a:lnTo>
                    <a:pt x="473202" y="119278"/>
                  </a:lnTo>
                  <a:lnTo>
                    <a:pt x="474281" y="115874"/>
                  </a:lnTo>
                  <a:lnTo>
                    <a:pt x="476504" y="110032"/>
                  </a:lnTo>
                  <a:lnTo>
                    <a:pt x="480034" y="119100"/>
                  </a:lnTo>
                  <a:lnTo>
                    <a:pt x="480034" y="98640"/>
                  </a:lnTo>
                  <a:lnTo>
                    <a:pt x="479488" y="97231"/>
                  </a:lnTo>
                  <a:lnTo>
                    <a:pt x="478155" y="96304"/>
                  </a:lnTo>
                  <a:lnTo>
                    <a:pt x="475170" y="96240"/>
                  </a:lnTo>
                  <a:lnTo>
                    <a:pt x="473760" y="97129"/>
                  </a:lnTo>
                  <a:lnTo>
                    <a:pt x="471030" y="103568"/>
                  </a:lnTo>
                  <a:lnTo>
                    <a:pt x="468299" y="110705"/>
                  </a:lnTo>
                  <a:lnTo>
                    <a:pt x="466051" y="117983"/>
                  </a:lnTo>
                  <a:lnTo>
                    <a:pt x="465696" y="120688"/>
                  </a:lnTo>
                  <a:lnTo>
                    <a:pt x="465048" y="124117"/>
                  </a:lnTo>
                  <a:lnTo>
                    <a:pt x="465963" y="125831"/>
                  </a:lnTo>
                  <a:lnTo>
                    <a:pt x="485648" y="134226"/>
                  </a:lnTo>
                  <a:lnTo>
                    <a:pt x="488556" y="127381"/>
                  </a:lnTo>
                  <a:lnTo>
                    <a:pt x="486143" y="126352"/>
                  </a:lnTo>
                  <a:lnTo>
                    <a:pt x="605853" y="123063"/>
                  </a:lnTo>
                  <a:lnTo>
                    <a:pt x="615759" y="125590"/>
                  </a:lnTo>
                  <a:lnTo>
                    <a:pt x="610984" y="127304"/>
                  </a:lnTo>
                  <a:lnTo>
                    <a:pt x="613498" y="134302"/>
                  </a:lnTo>
                  <a:lnTo>
                    <a:pt x="631228" y="127939"/>
                  </a:lnTo>
                  <a:lnTo>
                    <a:pt x="632231" y="126441"/>
                  </a:lnTo>
                  <a:lnTo>
                    <a:pt x="632167" y="125298"/>
                  </a:lnTo>
                  <a:lnTo>
                    <a:pt x="633437" y="124955"/>
                  </a:lnTo>
                  <a:close/>
                </a:path>
                <a:path w="790575" h="802640">
                  <a:moveTo>
                    <a:pt x="761568" y="256552"/>
                  </a:moveTo>
                  <a:lnTo>
                    <a:pt x="760577" y="243713"/>
                  </a:lnTo>
                  <a:lnTo>
                    <a:pt x="753160" y="244284"/>
                  </a:lnTo>
                  <a:lnTo>
                    <a:pt x="753440" y="247789"/>
                  </a:lnTo>
                  <a:lnTo>
                    <a:pt x="722160" y="243039"/>
                  </a:lnTo>
                  <a:lnTo>
                    <a:pt x="722160" y="250558"/>
                  </a:lnTo>
                  <a:lnTo>
                    <a:pt x="716064" y="253326"/>
                  </a:lnTo>
                  <a:lnTo>
                    <a:pt x="703846" y="265607"/>
                  </a:lnTo>
                  <a:lnTo>
                    <a:pt x="703326" y="247700"/>
                  </a:lnTo>
                  <a:lnTo>
                    <a:pt x="722160" y="250558"/>
                  </a:lnTo>
                  <a:lnTo>
                    <a:pt x="722160" y="243039"/>
                  </a:lnTo>
                  <a:lnTo>
                    <a:pt x="698296" y="239407"/>
                  </a:lnTo>
                  <a:lnTo>
                    <a:pt x="698296" y="283832"/>
                  </a:lnTo>
                  <a:lnTo>
                    <a:pt x="697103" y="288912"/>
                  </a:lnTo>
                  <a:lnTo>
                    <a:pt x="697103" y="330873"/>
                  </a:lnTo>
                  <a:lnTo>
                    <a:pt x="696683" y="356095"/>
                  </a:lnTo>
                  <a:lnTo>
                    <a:pt x="691426" y="355422"/>
                  </a:lnTo>
                  <a:lnTo>
                    <a:pt x="691426" y="346481"/>
                  </a:lnTo>
                  <a:lnTo>
                    <a:pt x="683983" y="346481"/>
                  </a:lnTo>
                  <a:lnTo>
                    <a:pt x="683983" y="354736"/>
                  </a:lnTo>
                  <a:lnTo>
                    <a:pt x="683983" y="362165"/>
                  </a:lnTo>
                  <a:lnTo>
                    <a:pt x="683983" y="401751"/>
                  </a:lnTo>
                  <a:lnTo>
                    <a:pt x="650684" y="401891"/>
                  </a:lnTo>
                  <a:lnTo>
                    <a:pt x="650684" y="404990"/>
                  </a:lnTo>
                  <a:lnTo>
                    <a:pt x="649706" y="405701"/>
                  </a:lnTo>
                  <a:lnTo>
                    <a:pt x="646595" y="406806"/>
                  </a:lnTo>
                  <a:lnTo>
                    <a:pt x="637133" y="406806"/>
                  </a:lnTo>
                  <a:lnTo>
                    <a:pt x="633857" y="405472"/>
                  </a:lnTo>
                  <a:lnTo>
                    <a:pt x="633285" y="404774"/>
                  </a:lnTo>
                  <a:lnTo>
                    <a:pt x="633514" y="405155"/>
                  </a:lnTo>
                  <a:lnTo>
                    <a:pt x="633514" y="405599"/>
                  </a:lnTo>
                  <a:lnTo>
                    <a:pt x="629183" y="405599"/>
                  </a:lnTo>
                  <a:lnTo>
                    <a:pt x="629183" y="412559"/>
                  </a:lnTo>
                  <a:lnTo>
                    <a:pt x="602068" y="412559"/>
                  </a:lnTo>
                  <a:lnTo>
                    <a:pt x="602068" y="420001"/>
                  </a:lnTo>
                  <a:lnTo>
                    <a:pt x="602068" y="474497"/>
                  </a:lnTo>
                  <a:lnTo>
                    <a:pt x="583107" y="474497"/>
                  </a:lnTo>
                  <a:lnTo>
                    <a:pt x="583107" y="420001"/>
                  </a:lnTo>
                  <a:lnTo>
                    <a:pt x="602068" y="420001"/>
                  </a:lnTo>
                  <a:lnTo>
                    <a:pt x="602068" y="412559"/>
                  </a:lnTo>
                  <a:lnTo>
                    <a:pt x="575665" y="412559"/>
                  </a:lnTo>
                  <a:lnTo>
                    <a:pt x="575665" y="422275"/>
                  </a:lnTo>
                  <a:lnTo>
                    <a:pt x="575665" y="474497"/>
                  </a:lnTo>
                  <a:lnTo>
                    <a:pt x="556221" y="474497"/>
                  </a:lnTo>
                  <a:lnTo>
                    <a:pt x="556221" y="435165"/>
                  </a:lnTo>
                  <a:lnTo>
                    <a:pt x="575665" y="422275"/>
                  </a:lnTo>
                  <a:lnTo>
                    <a:pt x="575665" y="412559"/>
                  </a:lnTo>
                  <a:lnTo>
                    <a:pt x="565632" y="412559"/>
                  </a:lnTo>
                  <a:lnTo>
                    <a:pt x="565632" y="420001"/>
                  </a:lnTo>
                  <a:lnTo>
                    <a:pt x="548779" y="431177"/>
                  </a:lnTo>
                  <a:lnTo>
                    <a:pt x="548779" y="440105"/>
                  </a:lnTo>
                  <a:lnTo>
                    <a:pt x="548779" y="474497"/>
                  </a:lnTo>
                  <a:lnTo>
                    <a:pt x="496887" y="474497"/>
                  </a:lnTo>
                  <a:lnTo>
                    <a:pt x="548779" y="440105"/>
                  </a:lnTo>
                  <a:lnTo>
                    <a:pt x="548779" y="431177"/>
                  </a:lnTo>
                  <a:lnTo>
                    <a:pt x="492302" y="468630"/>
                  </a:lnTo>
                  <a:lnTo>
                    <a:pt x="492302" y="452005"/>
                  </a:lnTo>
                  <a:lnTo>
                    <a:pt x="541324" y="420039"/>
                  </a:lnTo>
                  <a:lnTo>
                    <a:pt x="565632" y="420001"/>
                  </a:lnTo>
                  <a:lnTo>
                    <a:pt x="565632" y="412559"/>
                  </a:lnTo>
                  <a:lnTo>
                    <a:pt x="527748" y="412559"/>
                  </a:lnTo>
                  <a:lnTo>
                    <a:pt x="527748" y="420001"/>
                  </a:lnTo>
                  <a:lnTo>
                    <a:pt x="521792" y="423900"/>
                  </a:lnTo>
                  <a:lnTo>
                    <a:pt x="521792" y="420001"/>
                  </a:lnTo>
                  <a:lnTo>
                    <a:pt x="527748" y="420001"/>
                  </a:lnTo>
                  <a:lnTo>
                    <a:pt x="527748" y="412559"/>
                  </a:lnTo>
                  <a:lnTo>
                    <a:pt x="514350" y="412559"/>
                  </a:lnTo>
                  <a:lnTo>
                    <a:pt x="514350" y="420001"/>
                  </a:lnTo>
                  <a:lnTo>
                    <a:pt x="514350" y="428764"/>
                  </a:lnTo>
                  <a:lnTo>
                    <a:pt x="512838" y="429742"/>
                  </a:lnTo>
                  <a:lnTo>
                    <a:pt x="512838" y="420001"/>
                  </a:lnTo>
                  <a:lnTo>
                    <a:pt x="514350" y="420001"/>
                  </a:lnTo>
                  <a:lnTo>
                    <a:pt x="514350" y="412559"/>
                  </a:lnTo>
                  <a:lnTo>
                    <a:pt x="505383" y="412559"/>
                  </a:lnTo>
                  <a:lnTo>
                    <a:pt x="505383" y="420001"/>
                  </a:lnTo>
                  <a:lnTo>
                    <a:pt x="505383" y="434606"/>
                  </a:lnTo>
                  <a:lnTo>
                    <a:pt x="501992" y="436816"/>
                  </a:lnTo>
                  <a:lnTo>
                    <a:pt x="501992" y="420001"/>
                  </a:lnTo>
                  <a:lnTo>
                    <a:pt x="505383" y="420001"/>
                  </a:lnTo>
                  <a:lnTo>
                    <a:pt x="505383" y="412559"/>
                  </a:lnTo>
                  <a:lnTo>
                    <a:pt x="497649" y="412559"/>
                  </a:lnTo>
                  <a:lnTo>
                    <a:pt x="501243" y="409765"/>
                  </a:lnTo>
                  <a:lnTo>
                    <a:pt x="501370" y="409663"/>
                  </a:lnTo>
                  <a:lnTo>
                    <a:pt x="626071" y="409917"/>
                  </a:lnTo>
                  <a:lnTo>
                    <a:pt x="626071" y="411543"/>
                  </a:lnTo>
                  <a:lnTo>
                    <a:pt x="629183" y="412559"/>
                  </a:lnTo>
                  <a:lnTo>
                    <a:pt x="629183" y="405599"/>
                  </a:lnTo>
                  <a:lnTo>
                    <a:pt x="628700" y="405599"/>
                  </a:lnTo>
                  <a:lnTo>
                    <a:pt x="628713" y="402475"/>
                  </a:lnTo>
                  <a:lnTo>
                    <a:pt x="510171" y="402247"/>
                  </a:lnTo>
                  <a:lnTo>
                    <a:pt x="511797" y="400875"/>
                  </a:lnTo>
                  <a:lnTo>
                    <a:pt x="510247" y="391579"/>
                  </a:lnTo>
                  <a:lnTo>
                    <a:pt x="506882" y="380530"/>
                  </a:lnTo>
                  <a:lnTo>
                    <a:pt x="505536" y="375183"/>
                  </a:lnTo>
                  <a:lnTo>
                    <a:pt x="505244" y="374002"/>
                  </a:lnTo>
                  <a:lnTo>
                    <a:pt x="508914" y="371551"/>
                  </a:lnTo>
                  <a:lnTo>
                    <a:pt x="507161" y="368668"/>
                  </a:lnTo>
                  <a:lnTo>
                    <a:pt x="505053" y="365201"/>
                  </a:lnTo>
                  <a:lnTo>
                    <a:pt x="503491" y="366052"/>
                  </a:lnTo>
                  <a:lnTo>
                    <a:pt x="503491" y="396341"/>
                  </a:lnTo>
                  <a:lnTo>
                    <a:pt x="499414" y="401510"/>
                  </a:lnTo>
                  <a:lnTo>
                    <a:pt x="494550" y="405523"/>
                  </a:lnTo>
                  <a:lnTo>
                    <a:pt x="494550" y="420001"/>
                  </a:lnTo>
                  <a:lnTo>
                    <a:pt x="494550" y="441667"/>
                  </a:lnTo>
                  <a:lnTo>
                    <a:pt x="492302" y="443128"/>
                  </a:lnTo>
                  <a:lnTo>
                    <a:pt x="492302" y="420001"/>
                  </a:lnTo>
                  <a:lnTo>
                    <a:pt x="494550" y="420001"/>
                  </a:lnTo>
                  <a:lnTo>
                    <a:pt x="494550" y="405523"/>
                  </a:lnTo>
                  <a:lnTo>
                    <a:pt x="494385" y="405650"/>
                  </a:lnTo>
                  <a:lnTo>
                    <a:pt x="484860" y="405650"/>
                  </a:lnTo>
                  <a:lnTo>
                    <a:pt x="484860" y="420001"/>
                  </a:lnTo>
                  <a:lnTo>
                    <a:pt x="484860" y="523417"/>
                  </a:lnTo>
                  <a:lnTo>
                    <a:pt x="423100" y="523417"/>
                  </a:lnTo>
                  <a:lnTo>
                    <a:pt x="484860" y="482485"/>
                  </a:lnTo>
                  <a:lnTo>
                    <a:pt x="484860" y="473557"/>
                  </a:lnTo>
                  <a:lnTo>
                    <a:pt x="414261" y="520357"/>
                  </a:lnTo>
                  <a:lnTo>
                    <a:pt x="414261" y="502881"/>
                  </a:lnTo>
                  <a:lnTo>
                    <a:pt x="484860" y="456857"/>
                  </a:lnTo>
                  <a:lnTo>
                    <a:pt x="484860" y="447979"/>
                  </a:lnTo>
                  <a:lnTo>
                    <a:pt x="483590" y="448818"/>
                  </a:lnTo>
                  <a:lnTo>
                    <a:pt x="483590" y="420001"/>
                  </a:lnTo>
                  <a:lnTo>
                    <a:pt x="484860" y="420001"/>
                  </a:lnTo>
                  <a:lnTo>
                    <a:pt x="484860" y="405650"/>
                  </a:lnTo>
                  <a:lnTo>
                    <a:pt x="483539" y="405650"/>
                  </a:lnTo>
                  <a:lnTo>
                    <a:pt x="480263" y="402958"/>
                  </a:lnTo>
                  <a:lnTo>
                    <a:pt x="480263" y="412559"/>
                  </a:lnTo>
                  <a:lnTo>
                    <a:pt x="476135" y="412559"/>
                  </a:lnTo>
                  <a:lnTo>
                    <a:pt x="476135" y="420001"/>
                  </a:lnTo>
                  <a:lnTo>
                    <a:pt x="476135" y="453682"/>
                  </a:lnTo>
                  <a:lnTo>
                    <a:pt x="473697" y="455269"/>
                  </a:lnTo>
                  <a:lnTo>
                    <a:pt x="473697" y="420814"/>
                  </a:lnTo>
                  <a:lnTo>
                    <a:pt x="474878" y="420001"/>
                  </a:lnTo>
                  <a:lnTo>
                    <a:pt x="476135" y="420001"/>
                  </a:lnTo>
                  <a:lnTo>
                    <a:pt x="476135" y="412559"/>
                  </a:lnTo>
                  <a:lnTo>
                    <a:pt x="466242" y="412559"/>
                  </a:lnTo>
                  <a:lnTo>
                    <a:pt x="466242" y="425869"/>
                  </a:lnTo>
                  <a:lnTo>
                    <a:pt x="466242" y="460133"/>
                  </a:lnTo>
                  <a:lnTo>
                    <a:pt x="463321" y="462038"/>
                  </a:lnTo>
                  <a:lnTo>
                    <a:pt x="463321" y="427850"/>
                  </a:lnTo>
                  <a:lnTo>
                    <a:pt x="466242" y="425869"/>
                  </a:lnTo>
                  <a:lnTo>
                    <a:pt x="466242" y="412559"/>
                  </a:lnTo>
                  <a:lnTo>
                    <a:pt x="461619" y="412559"/>
                  </a:lnTo>
                  <a:lnTo>
                    <a:pt x="461619" y="420001"/>
                  </a:lnTo>
                  <a:lnTo>
                    <a:pt x="455866" y="423900"/>
                  </a:lnTo>
                  <a:lnTo>
                    <a:pt x="455866" y="432904"/>
                  </a:lnTo>
                  <a:lnTo>
                    <a:pt x="455866" y="466902"/>
                  </a:lnTo>
                  <a:lnTo>
                    <a:pt x="451993" y="469417"/>
                  </a:lnTo>
                  <a:lnTo>
                    <a:pt x="451993" y="435521"/>
                  </a:lnTo>
                  <a:lnTo>
                    <a:pt x="455866" y="432904"/>
                  </a:lnTo>
                  <a:lnTo>
                    <a:pt x="455866" y="423900"/>
                  </a:lnTo>
                  <a:lnTo>
                    <a:pt x="444538" y="431584"/>
                  </a:lnTo>
                  <a:lnTo>
                    <a:pt x="444538" y="440575"/>
                  </a:lnTo>
                  <a:lnTo>
                    <a:pt x="444538" y="474281"/>
                  </a:lnTo>
                  <a:lnTo>
                    <a:pt x="440677" y="476796"/>
                  </a:lnTo>
                  <a:lnTo>
                    <a:pt x="440677" y="443191"/>
                  </a:lnTo>
                  <a:lnTo>
                    <a:pt x="444538" y="440575"/>
                  </a:lnTo>
                  <a:lnTo>
                    <a:pt x="444538" y="431584"/>
                  </a:lnTo>
                  <a:lnTo>
                    <a:pt x="433235" y="439229"/>
                  </a:lnTo>
                  <a:lnTo>
                    <a:pt x="433235" y="448233"/>
                  </a:lnTo>
                  <a:lnTo>
                    <a:pt x="433235" y="481647"/>
                  </a:lnTo>
                  <a:lnTo>
                    <a:pt x="427469" y="485394"/>
                  </a:lnTo>
                  <a:lnTo>
                    <a:pt x="427469" y="452132"/>
                  </a:lnTo>
                  <a:lnTo>
                    <a:pt x="433235" y="448233"/>
                  </a:lnTo>
                  <a:lnTo>
                    <a:pt x="433235" y="439229"/>
                  </a:lnTo>
                  <a:lnTo>
                    <a:pt x="420027" y="448183"/>
                  </a:lnTo>
                  <a:lnTo>
                    <a:pt x="420027" y="457174"/>
                  </a:lnTo>
                  <a:lnTo>
                    <a:pt x="420027" y="490245"/>
                  </a:lnTo>
                  <a:lnTo>
                    <a:pt x="414743" y="493687"/>
                  </a:lnTo>
                  <a:lnTo>
                    <a:pt x="414743" y="460743"/>
                  </a:lnTo>
                  <a:lnTo>
                    <a:pt x="420027" y="457174"/>
                  </a:lnTo>
                  <a:lnTo>
                    <a:pt x="420027" y="448183"/>
                  </a:lnTo>
                  <a:lnTo>
                    <a:pt x="407289" y="456806"/>
                  </a:lnTo>
                  <a:lnTo>
                    <a:pt x="407289" y="465797"/>
                  </a:lnTo>
                  <a:lnTo>
                    <a:pt x="407289" y="498754"/>
                  </a:lnTo>
                  <a:lnTo>
                    <a:pt x="406819" y="499618"/>
                  </a:lnTo>
                  <a:lnTo>
                    <a:pt x="406819" y="523417"/>
                  </a:lnTo>
                  <a:lnTo>
                    <a:pt x="404825" y="523417"/>
                  </a:lnTo>
                  <a:lnTo>
                    <a:pt x="404825" y="467461"/>
                  </a:lnTo>
                  <a:lnTo>
                    <a:pt x="407289" y="465797"/>
                  </a:lnTo>
                  <a:lnTo>
                    <a:pt x="407289" y="456806"/>
                  </a:lnTo>
                  <a:lnTo>
                    <a:pt x="397383" y="463511"/>
                  </a:lnTo>
                  <a:lnTo>
                    <a:pt x="397383" y="523417"/>
                  </a:lnTo>
                  <a:lnTo>
                    <a:pt x="369341" y="523417"/>
                  </a:lnTo>
                  <a:lnTo>
                    <a:pt x="369341" y="506412"/>
                  </a:lnTo>
                  <a:lnTo>
                    <a:pt x="369138" y="506412"/>
                  </a:lnTo>
                  <a:lnTo>
                    <a:pt x="369404" y="503834"/>
                  </a:lnTo>
                  <a:lnTo>
                    <a:pt x="370547" y="420001"/>
                  </a:lnTo>
                  <a:lnTo>
                    <a:pt x="461619" y="420001"/>
                  </a:lnTo>
                  <a:lnTo>
                    <a:pt x="461619" y="412559"/>
                  </a:lnTo>
                  <a:lnTo>
                    <a:pt x="335483" y="412559"/>
                  </a:lnTo>
                  <a:lnTo>
                    <a:pt x="338035" y="409321"/>
                  </a:lnTo>
                  <a:lnTo>
                    <a:pt x="476491" y="409613"/>
                  </a:lnTo>
                  <a:lnTo>
                    <a:pt x="476681" y="409765"/>
                  </a:lnTo>
                  <a:lnTo>
                    <a:pt x="480263" y="412559"/>
                  </a:lnTo>
                  <a:lnTo>
                    <a:pt x="480263" y="402958"/>
                  </a:lnTo>
                  <a:lnTo>
                    <a:pt x="478523" y="401510"/>
                  </a:lnTo>
                  <a:lnTo>
                    <a:pt x="474421" y="396328"/>
                  </a:lnTo>
                  <a:lnTo>
                    <a:pt x="474929" y="393293"/>
                  </a:lnTo>
                  <a:lnTo>
                    <a:pt x="478942" y="380136"/>
                  </a:lnTo>
                  <a:lnTo>
                    <a:pt x="478599" y="375183"/>
                  </a:lnTo>
                  <a:lnTo>
                    <a:pt x="481672" y="375920"/>
                  </a:lnTo>
                  <a:lnTo>
                    <a:pt x="485254" y="376364"/>
                  </a:lnTo>
                  <a:lnTo>
                    <a:pt x="488911" y="375970"/>
                  </a:lnTo>
                  <a:lnTo>
                    <a:pt x="489369" y="375920"/>
                  </a:lnTo>
                  <a:lnTo>
                    <a:pt x="491718" y="375589"/>
                  </a:lnTo>
                  <a:lnTo>
                    <a:pt x="491617" y="376123"/>
                  </a:lnTo>
                  <a:lnTo>
                    <a:pt x="494347" y="376148"/>
                  </a:lnTo>
                  <a:lnTo>
                    <a:pt x="496989" y="375742"/>
                  </a:lnTo>
                  <a:lnTo>
                    <a:pt x="497624" y="375589"/>
                  </a:lnTo>
                  <a:lnTo>
                    <a:pt x="499338" y="375183"/>
                  </a:lnTo>
                  <a:lnTo>
                    <a:pt x="498983" y="380136"/>
                  </a:lnTo>
                  <a:lnTo>
                    <a:pt x="502996" y="393293"/>
                  </a:lnTo>
                  <a:lnTo>
                    <a:pt x="503491" y="396341"/>
                  </a:lnTo>
                  <a:lnTo>
                    <a:pt x="503491" y="366052"/>
                  </a:lnTo>
                  <a:lnTo>
                    <a:pt x="499198" y="368376"/>
                  </a:lnTo>
                  <a:lnTo>
                    <a:pt x="492747" y="368668"/>
                  </a:lnTo>
                  <a:lnTo>
                    <a:pt x="492721" y="368465"/>
                  </a:lnTo>
                  <a:lnTo>
                    <a:pt x="492683" y="367906"/>
                  </a:lnTo>
                  <a:lnTo>
                    <a:pt x="488924" y="368465"/>
                  </a:lnTo>
                  <a:lnTo>
                    <a:pt x="484873" y="367944"/>
                  </a:lnTo>
                  <a:lnTo>
                    <a:pt x="484873" y="368642"/>
                  </a:lnTo>
                  <a:lnTo>
                    <a:pt x="478548" y="368274"/>
                  </a:lnTo>
                  <a:lnTo>
                    <a:pt x="472884" y="365201"/>
                  </a:lnTo>
                  <a:lnTo>
                    <a:pt x="469011" y="371551"/>
                  </a:lnTo>
                  <a:lnTo>
                    <a:pt x="472681" y="374002"/>
                  </a:lnTo>
                  <a:lnTo>
                    <a:pt x="471043" y="380530"/>
                  </a:lnTo>
                  <a:lnTo>
                    <a:pt x="467677" y="391579"/>
                  </a:lnTo>
                  <a:lnTo>
                    <a:pt x="466128" y="400875"/>
                  </a:lnTo>
                  <a:lnTo>
                    <a:pt x="467639" y="402158"/>
                  </a:lnTo>
                  <a:lnTo>
                    <a:pt x="331901" y="401866"/>
                  </a:lnTo>
                  <a:lnTo>
                    <a:pt x="331901" y="404990"/>
                  </a:lnTo>
                  <a:lnTo>
                    <a:pt x="330923" y="405701"/>
                  </a:lnTo>
                  <a:lnTo>
                    <a:pt x="327812" y="406806"/>
                  </a:lnTo>
                  <a:lnTo>
                    <a:pt x="318820" y="406806"/>
                  </a:lnTo>
                  <a:lnTo>
                    <a:pt x="315709" y="405701"/>
                  </a:lnTo>
                  <a:lnTo>
                    <a:pt x="314731" y="404990"/>
                  </a:lnTo>
                  <a:lnTo>
                    <a:pt x="314731" y="401929"/>
                  </a:lnTo>
                  <a:lnTo>
                    <a:pt x="311111" y="401891"/>
                  </a:lnTo>
                  <a:lnTo>
                    <a:pt x="311111" y="412559"/>
                  </a:lnTo>
                  <a:lnTo>
                    <a:pt x="305955" y="412559"/>
                  </a:lnTo>
                  <a:lnTo>
                    <a:pt x="305955" y="409257"/>
                  </a:lnTo>
                  <a:lnTo>
                    <a:pt x="308571" y="409282"/>
                  </a:lnTo>
                  <a:lnTo>
                    <a:pt x="311111" y="412559"/>
                  </a:lnTo>
                  <a:lnTo>
                    <a:pt x="311111" y="401891"/>
                  </a:lnTo>
                  <a:lnTo>
                    <a:pt x="305955" y="401815"/>
                  </a:lnTo>
                  <a:lnTo>
                    <a:pt x="305955" y="364655"/>
                  </a:lnTo>
                  <a:lnTo>
                    <a:pt x="683983" y="362165"/>
                  </a:lnTo>
                  <a:lnTo>
                    <a:pt x="683983" y="354736"/>
                  </a:lnTo>
                  <a:lnTo>
                    <a:pt x="674446" y="354812"/>
                  </a:lnTo>
                  <a:lnTo>
                    <a:pt x="674446" y="330250"/>
                  </a:lnTo>
                  <a:lnTo>
                    <a:pt x="697090" y="330250"/>
                  </a:lnTo>
                  <a:lnTo>
                    <a:pt x="697103" y="330873"/>
                  </a:lnTo>
                  <a:lnTo>
                    <a:pt x="697103" y="288912"/>
                  </a:lnTo>
                  <a:lnTo>
                    <a:pt x="697064" y="289064"/>
                  </a:lnTo>
                  <a:lnTo>
                    <a:pt x="697064" y="322630"/>
                  </a:lnTo>
                  <a:lnTo>
                    <a:pt x="674446" y="322630"/>
                  </a:lnTo>
                  <a:lnTo>
                    <a:pt x="674446" y="297167"/>
                  </a:lnTo>
                  <a:lnTo>
                    <a:pt x="696683" y="297167"/>
                  </a:lnTo>
                  <a:lnTo>
                    <a:pt x="697039" y="312242"/>
                  </a:lnTo>
                  <a:lnTo>
                    <a:pt x="697064" y="322630"/>
                  </a:lnTo>
                  <a:lnTo>
                    <a:pt x="697064" y="289064"/>
                  </a:lnTo>
                  <a:lnTo>
                    <a:pt x="696950" y="289547"/>
                  </a:lnTo>
                  <a:lnTo>
                    <a:pt x="674446" y="289547"/>
                  </a:lnTo>
                  <a:lnTo>
                    <a:pt x="674446" y="243293"/>
                  </a:lnTo>
                  <a:lnTo>
                    <a:pt x="695858" y="246557"/>
                  </a:lnTo>
                  <a:lnTo>
                    <a:pt x="696950" y="283870"/>
                  </a:lnTo>
                  <a:lnTo>
                    <a:pt x="698296" y="283832"/>
                  </a:lnTo>
                  <a:lnTo>
                    <a:pt x="698296" y="239407"/>
                  </a:lnTo>
                  <a:lnTo>
                    <a:pt x="671283" y="235292"/>
                  </a:lnTo>
                  <a:lnTo>
                    <a:pt x="667004" y="235356"/>
                  </a:lnTo>
                  <a:lnTo>
                    <a:pt x="667004" y="242735"/>
                  </a:lnTo>
                  <a:lnTo>
                    <a:pt x="667004" y="289547"/>
                  </a:lnTo>
                  <a:lnTo>
                    <a:pt x="667004" y="290817"/>
                  </a:lnTo>
                  <a:lnTo>
                    <a:pt x="667004" y="318820"/>
                  </a:lnTo>
                  <a:lnTo>
                    <a:pt x="667004" y="326440"/>
                  </a:lnTo>
                  <a:lnTo>
                    <a:pt x="667004" y="354850"/>
                  </a:lnTo>
                  <a:lnTo>
                    <a:pt x="659726" y="354901"/>
                  </a:lnTo>
                  <a:lnTo>
                    <a:pt x="659726" y="326440"/>
                  </a:lnTo>
                  <a:lnTo>
                    <a:pt x="667004" y="326440"/>
                  </a:lnTo>
                  <a:lnTo>
                    <a:pt x="667004" y="318820"/>
                  </a:lnTo>
                  <a:lnTo>
                    <a:pt x="659726" y="318820"/>
                  </a:lnTo>
                  <a:lnTo>
                    <a:pt x="659726" y="290817"/>
                  </a:lnTo>
                  <a:lnTo>
                    <a:pt x="667004" y="290817"/>
                  </a:lnTo>
                  <a:lnTo>
                    <a:pt x="667004" y="289547"/>
                  </a:lnTo>
                  <a:lnTo>
                    <a:pt x="666051" y="289547"/>
                  </a:lnTo>
                  <a:lnTo>
                    <a:pt x="666051" y="283197"/>
                  </a:lnTo>
                  <a:lnTo>
                    <a:pt x="659726" y="283197"/>
                  </a:lnTo>
                  <a:lnTo>
                    <a:pt x="659726" y="242824"/>
                  </a:lnTo>
                  <a:lnTo>
                    <a:pt x="667004" y="242735"/>
                  </a:lnTo>
                  <a:lnTo>
                    <a:pt x="667004" y="235356"/>
                  </a:lnTo>
                  <a:lnTo>
                    <a:pt x="652284" y="235534"/>
                  </a:lnTo>
                  <a:lnTo>
                    <a:pt x="652284" y="249923"/>
                  </a:lnTo>
                  <a:lnTo>
                    <a:pt x="652284" y="283197"/>
                  </a:lnTo>
                  <a:lnTo>
                    <a:pt x="652284" y="290817"/>
                  </a:lnTo>
                  <a:lnTo>
                    <a:pt x="652284" y="318820"/>
                  </a:lnTo>
                  <a:lnTo>
                    <a:pt x="652284" y="326440"/>
                  </a:lnTo>
                  <a:lnTo>
                    <a:pt x="652284" y="354952"/>
                  </a:lnTo>
                  <a:lnTo>
                    <a:pt x="642023" y="355015"/>
                  </a:lnTo>
                  <a:lnTo>
                    <a:pt x="642023" y="326440"/>
                  </a:lnTo>
                  <a:lnTo>
                    <a:pt x="652284" y="326440"/>
                  </a:lnTo>
                  <a:lnTo>
                    <a:pt x="652284" y="318820"/>
                  </a:lnTo>
                  <a:lnTo>
                    <a:pt x="642023" y="318820"/>
                  </a:lnTo>
                  <a:lnTo>
                    <a:pt x="642023" y="290817"/>
                  </a:lnTo>
                  <a:lnTo>
                    <a:pt x="652284" y="290817"/>
                  </a:lnTo>
                  <a:lnTo>
                    <a:pt x="652284" y="283197"/>
                  </a:lnTo>
                  <a:lnTo>
                    <a:pt x="642340" y="283197"/>
                  </a:lnTo>
                  <a:lnTo>
                    <a:pt x="643001" y="276085"/>
                  </a:lnTo>
                  <a:lnTo>
                    <a:pt x="645629" y="262966"/>
                  </a:lnTo>
                  <a:lnTo>
                    <a:pt x="650405" y="251383"/>
                  </a:lnTo>
                  <a:lnTo>
                    <a:pt x="652284" y="249923"/>
                  </a:lnTo>
                  <a:lnTo>
                    <a:pt x="652284" y="235534"/>
                  </a:lnTo>
                  <a:lnTo>
                    <a:pt x="649859" y="235559"/>
                  </a:lnTo>
                  <a:lnTo>
                    <a:pt x="649859" y="242963"/>
                  </a:lnTo>
                  <a:lnTo>
                    <a:pt x="644804" y="246456"/>
                  </a:lnTo>
                  <a:lnTo>
                    <a:pt x="642023" y="252895"/>
                  </a:lnTo>
                  <a:lnTo>
                    <a:pt x="642023" y="243039"/>
                  </a:lnTo>
                  <a:lnTo>
                    <a:pt x="649859" y="242963"/>
                  </a:lnTo>
                  <a:lnTo>
                    <a:pt x="649859" y="235559"/>
                  </a:lnTo>
                  <a:lnTo>
                    <a:pt x="634580" y="235750"/>
                  </a:lnTo>
                  <a:lnTo>
                    <a:pt x="634580" y="243141"/>
                  </a:lnTo>
                  <a:lnTo>
                    <a:pt x="634580" y="259981"/>
                  </a:lnTo>
                  <a:lnTo>
                    <a:pt x="634580" y="290817"/>
                  </a:lnTo>
                  <a:lnTo>
                    <a:pt x="634580" y="318820"/>
                  </a:lnTo>
                  <a:lnTo>
                    <a:pt x="634580" y="326440"/>
                  </a:lnTo>
                  <a:lnTo>
                    <a:pt x="634580" y="355066"/>
                  </a:lnTo>
                  <a:lnTo>
                    <a:pt x="614730" y="355206"/>
                  </a:lnTo>
                  <a:lnTo>
                    <a:pt x="614730" y="326440"/>
                  </a:lnTo>
                  <a:lnTo>
                    <a:pt x="634580" y="326440"/>
                  </a:lnTo>
                  <a:lnTo>
                    <a:pt x="634580" y="318820"/>
                  </a:lnTo>
                  <a:lnTo>
                    <a:pt x="614730" y="318820"/>
                  </a:lnTo>
                  <a:lnTo>
                    <a:pt x="614730" y="290817"/>
                  </a:lnTo>
                  <a:lnTo>
                    <a:pt x="634580" y="290817"/>
                  </a:lnTo>
                  <a:lnTo>
                    <a:pt x="634580" y="259981"/>
                  </a:lnTo>
                  <a:lnTo>
                    <a:pt x="634314" y="259575"/>
                  </a:lnTo>
                  <a:lnTo>
                    <a:pt x="634314" y="283197"/>
                  </a:lnTo>
                  <a:lnTo>
                    <a:pt x="614730" y="283197"/>
                  </a:lnTo>
                  <a:lnTo>
                    <a:pt x="614730" y="249377"/>
                  </a:lnTo>
                  <a:lnTo>
                    <a:pt x="621436" y="252590"/>
                  </a:lnTo>
                  <a:lnTo>
                    <a:pt x="628357" y="263423"/>
                  </a:lnTo>
                  <a:lnTo>
                    <a:pt x="632879" y="276326"/>
                  </a:lnTo>
                  <a:lnTo>
                    <a:pt x="634314" y="283197"/>
                  </a:lnTo>
                  <a:lnTo>
                    <a:pt x="634314" y="259575"/>
                  </a:lnTo>
                  <a:lnTo>
                    <a:pt x="626033" y="246608"/>
                  </a:lnTo>
                  <a:lnTo>
                    <a:pt x="617588" y="243370"/>
                  </a:lnTo>
                  <a:lnTo>
                    <a:pt x="634580" y="243141"/>
                  </a:lnTo>
                  <a:lnTo>
                    <a:pt x="634580" y="235750"/>
                  </a:lnTo>
                  <a:lnTo>
                    <a:pt x="607288" y="236080"/>
                  </a:lnTo>
                  <a:lnTo>
                    <a:pt x="607288" y="243484"/>
                  </a:lnTo>
                  <a:lnTo>
                    <a:pt x="607288" y="283197"/>
                  </a:lnTo>
                  <a:lnTo>
                    <a:pt x="607288" y="290817"/>
                  </a:lnTo>
                  <a:lnTo>
                    <a:pt x="607288" y="318820"/>
                  </a:lnTo>
                  <a:lnTo>
                    <a:pt x="607288" y="326440"/>
                  </a:lnTo>
                  <a:lnTo>
                    <a:pt x="607288" y="355257"/>
                  </a:lnTo>
                  <a:lnTo>
                    <a:pt x="585228" y="355396"/>
                  </a:lnTo>
                  <a:lnTo>
                    <a:pt x="585228" y="326440"/>
                  </a:lnTo>
                  <a:lnTo>
                    <a:pt x="607288" y="326440"/>
                  </a:lnTo>
                  <a:lnTo>
                    <a:pt x="607288" y="318820"/>
                  </a:lnTo>
                  <a:lnTo>
                    <a:pt x="585228" y="318820"/>
                  </a:lnTo>
                  <a:lnTo>
                    <a:pt x="585228" y="290817"/>
                  </a:lnTo>
                  <a:lnTo>
                    <a:pt x="607288" y="290817"/>
                  </a:lnTo>
                  <a:lnTo>
                    <a:pt x="607288" y="283197"/>
                  </a:lnTo>
                  <a:lnTo>
                    <a:pt x="585228" y="283197"/>
                  </a:lnTo>
                  <a:lnTo>
                    <a:pt x="585228" y="243751"/>
                  </a:lnTo>
                  <a:lnTo>
                    <a:pt x="607288" y="243484"/>
                  </a:lnTo>
                  <a:lnTo>
                    <a:pt x="607288" y="236080"/>
                  </a:lnTo>
                  <a:lnTo>
                    <a:pt x="577786" y="236448"/>
                  </a:lnTo>
                  <a:lnTo>
                    <a:pt x="577786" y="243852"/>
                  </a:lnTo>
                  <a:lnTo>
                    <a:pt x="577786" y="283197"/>
                  </a:lnTo>
                  <a:lnTo>
                    <a:pt x="577786" y="290817"/>
                  </a:lnTo>
                  <a:lnTo>
                    <a:pt x="577786" y="318820"/>
                  </a:lnTo>
                  <a:lnTo>
                    <a:pt x="577786" y="326440"/>
                  </a:lnTo>
                  <a:lnTo>
                    <a:pt x="577786" y="355447"/>
                  </a:lnTo>
                  <a:lnTo>
                    <a:pt x="554253" y="355600"/>
                  </a:lnTo>
                  <a:lnTo>
                    <a:pt x="554253" y="326440"/>
                  </a:lnTo>
                  <a:lnTo>
                    <a:pt x="577786" y="326440"/>
                  </a:lnTo>
                  <a:lnTo>
                    <a:pt x="577786" y="318820"/>
                  </a:lnTo>
                  <a:lnTo>
                    <a:pt x="554253" y="318820"/>
                  </a:lnTo>
                  <a:lnTo>
                    <a:pt x="554253" y="290817"/>
                  </a:lnTo>
                  <a:lnTo>
                    <a:pt x="577786" y="290817"/>
                  </a:lnTo>
                  <a:lnTo>
                    <a:pt x="577786" y="283197"/>
                  </a:lnTo>
                  <a:lnTo>
                    <a:pt x="554253" y="283197"/>
                  </a:lnTo>
                  <a:lnTo>
                    <a:pt x="554253" y="244144"/>
                  </a:lnTo>
                  <a:lnTo>
                    <a:pt x="577786" y="243852"/>
                  </a:lnTo>
                  <a:lnTo>
                    <a:pt x="577786" y="236448"/>
                  </a:lnTo>
                  <a:lnTo>
                    <a:pt x="546811" y="236829"/>
                  </a:lnTo>
                  <a:lnTo>
                    <a:pt x="546811" y="245554"/>
                  </a:lnTo>
                  <a:lnTo>
                    <a:pt x="546811" y="283197"/>
                  </a:lnTo>
                  <a:lnTo>
                    <a:pt x="546811" y="290817"/>
                  </a:lnTo>
                  <a:lnTo>
                    <a:pt x="546811" y="318820"/>
                  </a:lnTo>
                  <a:lnTo>
                    <a:pt x="546811" y="326440"/>
                  </a:lnTo>
                  <a:lnTo>
                    <a:pt x="546811" y="355650"/>
                  </a:lnTo>
                  <a:lnTo>
                    <a:pt x="520331" y="355815"/>
                  </a:lnTo>
                  <a:lnTo>
                    <a:pt x="520331" y="326440"/>
                  </a:lnTo>
                  <a:lnTo>
                    <a:pt x="546811" y="326440"/>
                  </a:lnTo>
                  <a:lnTo>
                    <a:pt x="546811" y="318820"/>
                  </a:lnTo>
                  <a:lnTo>
                    <a:pt x="520331" y="318820"/>
                  </a:lnTo>
                  <a:lnTo>
                    <a:pt x="520331" y="290817"/>
                  </a:lnTo>
                  <a:lnTo>
                    <a:pt x="546811" y="290817"/>
                  </a:lnTo>
                  <a:lnTo>
                    <a:pt x="546811" y="283197"/>
                  </a:lnTo>
                  <a:lnTo>
                    <a:pt x="521093" y="283197"/>
                  </a:lnTo>
                  <a:lnTo>
                    <a:pt x="522122" y="278663"/>
                  </a:lnTo>
                  <a:lnTo>
                    <a:pt x="526465" y="265912"/>
                  </a:lnTo>
                  <a:lnTo>
                    <a:pt x="534466" y="252730"/>
                  </a:lnTo>
                  <a:lnTo>
                    <a:pt x="546811" y="245554"/>
                  </a:lnTo>
                  <a:lnTo>
                    <a:pt x="546811" y="236829"/>
                  </a:lnTo>
                  <a:lnTo>
                    <a:pt x="532434" y="236994"/>
                  </a:lnTo>
                  <a:lnTo>
                    <a:pt x="532434" y="244411"/>
                  </a:lnTo>
                  <a:lnTo>
                    <a:pt x="521322" y="259257"/>
                  </a:lnTo>
                  <a:lnTo>
                    <a:pt x="520331" y="261886"/>
                  </a:lnTo>
                  <a:lnTo>
                    <a:pt x="520331" y="244551"/>
                  </a:lnTo>
                  <a:lnTo>
                    <a:pt x="532434" y="244411"/>
                  </a:lnTo>
                  <a:lnTo>
                    <a:pt x="532434" y="236994"/>
                  </a:lnTo>
                  <a:lnTo>
                    <a:pt x="512889" y="237236"/>
                  </a:lnTo>
                  <a:lnTo>
                    <a:pt x="512889" y="244640"/>
                  </a:lnTo>
                  <a:lnTo>
                    <a:pt x="512889" y="261505"/>
                  </a:lnTo>
                  <a:lnTo>
                    <a:pt x="512889" y="290817"/>
                  </a:lnTo>
                  <a:lnTo>
                    <a:pt x="512889" y="318820"/>
                  </a:lnTo>
                  <a:lnTo>
                    <a:pt x="512889" y="326440"/>
                  </a:lnTo>
                  <a:lnTo>
                    <a:pt x="512889" y="355866"/>
                  </a:lnTo>
                  <a:lnTo>
                    <a:pt x="490093" y="356031"/>
                  </a:lnTo>
                  <a:lnTo>
                    <a:pt x="490093" y="326440"/>
                  </a:lnTo>
                  <a:lnTo>
                    <a:pt x="512889" y="326440"/>
                  </a:lnTo>
                  <a:lnTo>
                    <a:pt x="512889" y="318820"/>
                  </a:lnTo>
                  <a:lnTo>
                    <a:pt x="490093" y="318820"/>
                  </a:lnTo>
                  <a:lnTo>
                    <a:pt x="490093" y="290817"/>
                  </a:lnTo>
                  <a:lnTo>
                    <a:pt x="512889" y="290817"/>
                  </a:lnTo>
                  <a:lnTo>
                    <a:pt x="512889" y="261505"/>
                  </a:lnTo>
                  <a:lnTo>
                    <a:pt x="512762" y="261340"/>
                  </a:lnTo>
                  <a:lnTo>
                    <a:pt x="512762" y="283197"/>
                  </a:lnTo>
                  <a:lnTo>
                    <a:pt x="490093" y="283197"/>
                  </a:lnTo>
                  <a:lnTo>
                    <a:pt x="490093" y="250190"/>
                  </a:lnTo>
                  <a:lnTo>
                    <a:pt x="498792" y="254088"/>
                  </a:lnTo>
                  <a:lnTo>
                    <a:pt x="507530" y="267449"/>
                  </a:lnTo>
                  <a:lnTo>
                    <a:pt x="512241" y="280885"/>
                  </a:lnTo>
                  <a:lnTo>
                    <a:pt x="512762" y="283197"/>
                  </a:lnTo>
                  <a:lnTo>
                    <a:pt x="512762" y="261340"/>
                  </a:lnTo>
                  <a:lnTo>
                    <a:pt x="501738" y="246608"/>
                  </a:lnTo>
                  <a:lnTo>
                    <a:pt x="496417" y="244856"/>
                  </a:lnTo>
                  <a:lnTo>
                    <a:pt x="512889" y="244640"/>
                  </a:lnTo>
                  <a:lnTo>
                    <a:pt x="512889" y="237236"/>
                  </a:lnTo>
                  <a:lnTo>
                    <a:pt x="482638" y="237604"/>
                  </a:lnTo>
                  <a:lnTo>
                    <a:pt x="482638" y="245021"/>
                  </a:lnTo>
                  <a:lnTo>
                    <a:pt x="482638" y="283197"/>
                  </a:lnTo>
                  <a:lnTo>
                    <a:pt x="482638" y="290817"/>
                  </a:lnTo>
                  <a:lnTo>
                    <a:pt x="482638" y="318820"/>
                  </a:lnTo>
                  <a:lnTo>
                    <a:pt x="482638" y="326440"/>
                  </a:lnTo>
                  <a:lnTo>
                    <a:pt x="482638" y="356082"/>
                  </a:lnTo>
                  <a:lnTo>
                    <a:pt x="462800" y="356209"/>
                  </a:lnTo>
                  <a:lnTo>
                    <a:pt x="462800" y="326440"/>
                  </a:lnTo>
                  <a:lnTo>
                    <a:pt x="482638" y="326440"/>
                  </a:lnTo>
                  <a:lnTo>
                    <a:pt x="482638" y="318820"/>
                  </a:lnTo>
                  <a:lnTo>
                    <a:pt x="462800" y="318820"/>
                  </a:lnTo>
                  <a:lnTo>
                    <a:pt x="462800" y="290817"/>
                  </a:lnTo>
                  <a:lnTo>
                    <a:pt x="482638" y="290817"/>
                  </a:lnTo>
                  <a:lnTo>
                    <a:pt x="482638" y="283197"/>
                  </a:lnTo>
                  <a:lnTo>
                    <a:pt x="462800" y="283197"/>
                  </a:lnTo>
                  <a:lnTo>
                    <a:pt x="462800" y="245262"/>
                  </a:lnTo>
                  <a:lnTo>
                    <a:pt x="482638" y="245021"/>
                  </a:lnTo>
                  <a:lnTo>
                    <a:pt x="482638" y="237604"/>
                  </a:lnTo>
                  <a:lnTo>
                    <a:pt x="455345" y="237947"/>
                  </a:lnTo>
                  <a:lnTo>
                    <a:pt x="455345" y="245364"/>
                  </a:lnTo>
                  <a:lnTo>
                    <a:pt x="455345" y="283197"/>
                  </a:lnTo>
                  <a:lnTo>
                    <a:pt x="455345" y="290817"/>
                  </a:lnTo>
                  <a:lnTo>
                    <a:pt x="455345" y="318820"/>
                  </a:lnTo>
                  <a:lnTo>
                    <a:pt x="455345" y="326440"/>
                  </a:lnTo>
                  <a:lnTo>
                    <a:pt x="455345" y="356247"/>
                  </a:lnTo>
                  <a:lnTo>
                    <a:pt x="434035" y="356387"/>
                  </a:lnTo>
                  <a:lnTo>
                    <a:pt x="434035" y="326440"/>
                  </a:lnTo>
                  <a:lnTo>
                    <a:pt x="455345" y="326440"/>
                  </a:lnTo>
                  <a:lnTo>
                    <a:pt x="455345" y="318820"/>
                  </a:lnTo>
                  <a:lnTo>
                    <a:pt x="434035" y="318820"/>
                  </a:lnTo>
                  <a:lnTo>
                    <a:pt x="434035" y="290817"/>
                  </a:lnTo>
                  <a:lnTo>
                    <a:pt x="455345" y="290817"/>
                  </a:lnTo>
                  <a:lnTo>
                    <a:pt x="455345" y="283197"/>
                  </a:lnTo>
                  <a:lnTo>
                    <a:pt x="434035" y="283197"/>
                  </a:lnTo>
                  <a:lnTo>
                    <a:pt x="434035" y="245910"/>
                  </a:lnTo>
                  <a:lnTo>
                    <a:pt x="434555" y="245694"/>
                  </a:lnTo>
                  <a:lnTo>
                    <a:pt x="455345" y="245364"/>
                  </a:lnTo>
                  <a:lnTo>
                    <a:pt x="455345" y="237947"/>
                  </a:lnTo>
                  <a:lnTo>
                    <a:pt x="426593" y="238290"/>
                  </a:lnTo>
                  <a:lnTo>
                    <a:pt x="426593" y="248983"/>
                  </a:lnTo>
                  <a:lnTo>
                    <a:pt x="426593" y="283197"/>
                  </a:lnTo>
                  <a:lnTo>
                    <a:pt x="405930" y="283197"/>
                  </a:lnTo>
                  <a:lnTo>
                    <a:pt x="406577" y="280276"/>
                  </a:lnTo>
                  <a:lnTo>
                    <a:pt x="411467" y="265709"/>
                  </a:lnTo>
                  <a:lnTo>
                    <a:pt x="420535" y="251485"/>
                  </a:lnTo>
                  <a:lnTo>
                    <a:pt x="426593" y="248983"/>
                  </a:lnTo>
                  <a:lnTo>
                    <a:pt x="426593" y="238290"/>
                  </a:lnTo>
                  <a:lnTo>
                    <a:pt x="416102" y="238429"/>
                  </a:lnTo>
                  <a:lnTo>
                    <a:pt x="416102" y="245859"/>
                  </a:lnTo>
                  <a:lnTo>
                    <a:pt x="405599" y="260616"/>
                  </a:lnTo>
                  <a:lnTo>
                    <a:pt x="404533" y="263613"/>
                  </a:lnTo>
                  <a:lnTo>
                    <a:pt x="404533" y="245999"/>
                  </a:lnTo>
                  <a:lnTo>
                    <a:pt x="416102" y="245859"/>
                  </a:lnTo>
                  <a:lnTo>
                    <a:pt x="416102" y="238429"/>
                  </a:lnTo>
                  <a:lnTo>
                    <a:pt x="366331" y="239026"/>
                  </a:lnTo>
                  <a:lnTo>
                    <a:pt x="366420" y="246456"/>
                  </a:lnTo>
                  <a:lnTo>
                    <a:pt x="397090" y="246087"/>
                  </a:lnTo>
                  <a:lnTo>
                    <a:pt x="397090" y="283197"/>
                  </a:lnTo>
                  <a:lnTo>
                    <a:pt x="397090" y="289547"/>
                  </a:lnTo>
                  <a:lnTo>
                    <a:pt x="397090" y="290817"/>
                  </a:lnTo>
                  <a:lnTo>
                    <a:pt x="426593" y="290817"/>
                  </a:lnTo>
                  <a:lnTo>
                    <a:pt x="426593" y="318820"/>
                  </a:lnTo>
                  <a:lnTo>
                    <a:pt x="399338" y="318820"/>
                  </a:lnTo>
                  <a:lnTo>
                    <a:pt x="399338" y="322630"/>
                  </a:lnTo>
                  <a:lnTo>
                    <a:pt x="399338" y="326440"/>
                  </a:lnTo>
                  <a:lnTo>
                    <a:pt x="426593" y="326440"/>
                  </a:lnTo>
                  <a:lnTo>
                    <a:pt x="426593" y="356438"/>
                  </a:lnTo>
                  <a:lnTo>
                    <a:pt x="305955" y="357212"/>
                  </a:lnTo>
                  <a:lnTo>
                    <a:pt x="305955" y="346481"/>
                  </a:lnTo>
                  <a:lnTo>
                    <a:pt x="298513" y="346481"/>
                  </a:lnTo>
                  <a:lnTo>
                    <a:pt x="298513" y="474141"/>
                  </a:lnTo>
                  <a:lnTo>
                    <a:pt x="305955" y="474141"/>
                  </a:lnTo>
                  <a:lnTo>
                    <a:pt x="305955" y="420001"/>
                  </a:lnTo>
                  <a:lnTo>
                    <a:pt x="314807" y="420001"/>
                  </a:lnTo>
                  <a:lnTo>
                    <a:pt x="314807" y="413588"/>
                  </a:lnTo>
                  <a:lnTo>
                    <a:pt x="317423" y="414248"/>
                  </a:lnTo>
                  <a:lnTo>
                    <a:pt x="323316" y="414248"/>
                  </a:lnTo>
                  <a:lnTo>
                    <a:pt x="329184" y="414248"/>
                  </a:lnTo>
                  <a:lnTo>
                    <a:pt x="332524" y="413410"/>
                  </a:lnTo>
                  <a:lnTo>
                    <a:pt x="332524" y="420001"/>
                  </a:lnTo>
                  <a:lnTo>
                    <a:pt x="363105" y="420001"/>
                  </a:lnTo>
                  <a:lnTo>
                    <a:pt x="361911" y="506387"/>
                  </a:lnTo>
                  <a:lnTo>
                    <a:pt x="362635" y="506412"/>
                  </a:lnTo>
                  <a:lnTo>
                    <a:pt x="361911" y="506412"/>
                  </a:lnTo>
                  <a:lnTo>
                    <a:pt x="361911" y="526453"/>
                  </a:lnTo>
                  <a:lnTo>
                    <a:pt x="354723" y="531545"/>
                  </a:lnTo>
                  <a:lnTo>
                    <a:pt x="350913" y="531545"/>
                  </a:lnTo>
                  <a:lnTo>
                    <a:pt x="341528" y="536460"/>
                  </a:lnTo>
                  <a:lnTo>
                    <a:pt x="341528" y="540334"/>
                  </a:lnTo>
                  <a:lnTo>
                    <a:pt x="339026" y="540334"/>
                  </a:lnTo>
                  <a:lnTo>
                    <a:pt x="332117" y="545274"/>
                  </a:lnTo>
                  <a:lnTo>
                    <a:pt x="332117" y="549744"/>
                  </a:lnTo>
                  <a:lnTo>
                    <a:pt x="327279" y="549744"/>
                  </a:lnTo>
                  <a:lnTo>
                    <a:pt x="316750" y="556056"/>
                  </a:lnTo>
                  <a:lnTo>
                    <a:pt x="316750" y="561657"/>
                  </a:lnTo>
                  <a:lnTo>
                    <a:pt x="310794" y="561657"/>
                  </a:lnTo>
                  <a:lnTo>
                    <a:pt x="290715" y="581418"/>
                  </a:lnTo>
                  <a:lnTo>
                    <a:pt x="280682" y="581418"/>
                  </a:lnTo>
                  <a:lnTo>
                    <a:pt x="280682" y="587057"/>
                  </a:lnTo>
                  <a:lnTo>
                    <a:pt x="272618" y="587057"/>
                  </a:lnTo>
                  <a:lnTo>
                    <a:pt x="252768" y="605129"/>
                  </a:lnTo>
                  <a:lnTo>
                    <a:pt x="252768" y="612775"/>
                  </a:lnTo>
                  <a:lnTo>
                    <a:pt x="238036" y="612775"/>
                  </a:lnTo>
                  <a:lnTo>
                    <a:pt x="238036" y="617169"/>
                  </a:lnTo>
                  <a:lnTo>
                    <a:pt x="231127" y="617169"/>
                  </a:lnTo>
                  <a:lnTo>
                    <a:pt x="231127" y="623125"/>
                  </a:lnTo>
                  <a:lnTo>
                    <a:pt x="222034" y="623125"/>
                  </a:lnTo>
                  <a:lnTo>
                    <a:pt x="222034" y="628142"/>
                  </a:lnTo>
                  <a:lnTo>
                    <a:pt x="210743" y="628142"/>
                  </a:lnTo>
                  <a:lnTo>
                    <a:pt x="210743" y="645706"/>
                  </a:lnTo>
                  <a:lnTo>
                    <a:pt x="190995" y="645706"/>
                  </a:lnTo>
                  <a:lnTo>
                    <a:pt x="190995" y="652284"/>
                  </a:lnTo>
                  <a:lnTo>
                    <a:pt x="181330" y="652284"/>
                  </a:lnTo>
                  <a:lnTo>
                    <a:pt x="171856" y="658749"/>
                  </a:lnTo>
                  <a:lnTo>
                    <a:pt x="171856" y="667029"/>
                  </a:lnTo>
                  <a:lnTo>
                    <a:pt x="161201" y="667029"/>
                  </a:lnTo>
                  <a:lnTo>
                    <a:pt x="161201" y="676744"/>
                  </a:lnTo>
                  <a:lnTo>
                    <a:pt x="149593" y="676744"/>
                  </a:lnTo>
                  <a:lnTo>
                    <a:pt x="149593" y="694004"/>
                  </a:lnTo>
                  <a:lnTo>
                    <a:pt x="124193" y="694004"/>
                  </a:lnTo>
                  <a:lnTo>
                    <a:pt x="124193" y="703402"/>
                  </a:lnTo>
                  <a:lnTo>
                    <a:pt x="108826" y="703402"/>
                  </a:lnTo>
                  <a:lnTo>
                    <a:pt x="108826" y="715632"/>
                  </a:lnTo>
                  <a:lnTo>
                    <a:pt x="90322" y="715632"/>
                  </a:lnTo>
                  <a:lnTo>
                    <a:pt x="90322" y="728179"/>
                  </a:lnTo>
                  <a:lnTo>
                    <a:pt x="73075" y="728179"/>
                  </a:lnTo>
                  <a:lnTo>
                    <a:pt x="73075" y="741667"/>
                  </a:lnTo>
                  <a:lnTo>
                    <a:pt x="54254" y="741667"/>
                  </a:lnTo>
                  <a:lnTo>
                    <a:pt x="54254" y="754519"/>
                  </a:lnTo>
                  <a:lnTo>
                    <a:pt x="48933" y="754519"/>
                  </a:lnTo>
                  <a:lnTo>
                    <a:pt x="48933" y="771766"/>
                  </a:lnTo>
                  <a:lnTo>
                    <a:pt x="6591" y="771766"/>
                  </a:lnTo>
                  <a:lnTo>
                    <a:pt x="6591" y="790282"/>
                  </a:lnTo>
                  <a:lnTo>
                    <a:pt x="0" y="790282"/>
                  </a:lnTo>
                  <a:lnTo>
                    <a:pt x="0" y="802462"/>
                  </a:lnTo>
                  <a:lnTo>
                    <a:pt x="7442" y="802462"/>
                  </a:lnTo>
                  <a:lnTo>
                    <a:pt x="7442" y="797712"/>
                  </a:lnTo>
                  <a:lnTo>
                    <a:pt x="14020" y="797712"/>
                  </a:lnTo>
                  <a:lnTo>
                    <a:pt x="14020" y="779208"/>
                  </a:lnTo>
                  <a:lnTo>
                    <a:pt x="56362" y="779208"/>
                  </a:lnTo>
                  <a:lnTo>
                    <a:pt x="56362" y="761961"/>
                  </a:lnTo>
                  <a:lnTo>
                    <a:pt x="61696" y="761961"/>
                  </a:lnTo>
                  <a:lnTo>
                    <a:pt x="61696" y="749109"/>
                  </a:lnTo>
                  <a:lnTo>
                    <a:pt x="80518" y="749109"/>
                  </a:lnTo>
                  <a:lnTo>
                    <a:pt x="80518" y="735609"/>
                  </a:lnTo>
                  <a:lnTo>
                    <a:pt x="97764" y="735609"/>
                  </a:lnTo>
                  <a:lnTo>
                    <a:pt x="97764" y="723074"/>
                  </a:lnTo>
                  <a:lnTo>
                    <a:pt x="116268" y="723074"/>
                  </a:lnTo>
                  <a:lnTo>
                    <a:pt x="116268" y="710844"/>
                  </a:lnTo>
                  <a:lnTo>
                    <a:pt x="131635" y="710844"/>
                  </a:lnTo>
                  <a:lnTo>
                    <a:pt x="131635" y="701433"/>
                  </a:lnTo>
                  <a:lnTo>
                    <a:pt x="157035" y="701433"/>
                  </a:lnTo>
                  <a:lnTo>
                    <a:pt x="157035" y="684187"/>
                  </a:lnTo>
                  <a:lnTo>
                    <a:pt x="168630" y="684187"/>
                  </a:lnTo>
                  <a:lnTo>
                    <a:pt x="168630" y="674458"/>
                  </a:lnTo>
                  <a:lnTo>
                    <a:pt x="179298" y="674458"/>
                  </a:lnTo>
                  <a:lnTo>
                    <a:pt x="179298" y="662673"/>
                  </a:lnTo>
                  <a:lnTo>
                    <a:pt x="183629" y="659726"/>
                  </a:lnTo>
                  <a:lnTo>
                    <a:pt x="198424" y="659726"/>
                  </a:lnTo>
                  <a:lnTo>
                    <a:pt x="198424" y="653148"/>
                  </a:lnTo>
                  <a:lnTo>
                    <a:pt x="218186" y="653148"/>
                  </a:lnTo>
                  <a:lnTo>
                    <a:pt x="218186" y="635584"/>
                  </a:lnTo>
                  <a:lnTo>
                    <a:pt x="229476" y="635584"/>
                  </a:lnTo>
                  <a:lnTo>
                    <a:pt x="229476" y="630555"/>
                  </a:lnTo>
                  <a:lnTo>
                    <a:pt x="238569" y="630555"/>
                  </a:lnTo>
                  <a:lnTo>
                    <a:pt x="238569" y="624598"/>
                  </a:lnTo>
                  <a:lnTo>
                    <a:pt x="245465" y="624598"/>
                  </a:lnTo>
                  <a:lnTo>
                    <a:pt x="245465" y="620204"/>
                  </a:lnTo>
                  <a:lnTo>
                    <a:pt x="260210" y="620204"/>
                  </a:lnTo>
                  <a:lnTo>
                    <a:pt x="260210" y="608418"/>
                  </a:lnTo>
                  <a:lnTo>
                    <a:pt x="275488" y="594499"/>
                  </a:lnTo>
                  <a:lnTo>
                    <a:pt x="288124" y="594499"/>
                  </a:lnTo>
                  <a:lnTo>
                    <a:pt x="288124" y="588848"/>
                  </a:lnTo>
                  <a:lnTo>
                    <a:pt x="293763" y="588848"/>
                  </a:lnTo>
                  <a:lnTo>
                    <a:pt x="313829" y="569087"/>
                  </a:lnTo>
                  <a:lnTo>
                    <a:pt x="324180" y="569087"/>
                  </a:lnTo>
                  <a:lnTo>
                    <a:pt x="324180" y="560260"/>
                  </a:lnTo>
                  <a:lnTo>
                    <a:pt x="329336" y="557174"/>
                  </a:lnTo>
                  <a:lnTo>
                    <a:pt x="339547" y="557174"/>
                  </a:lnTo>
                  <a:lnTo>
                    <a:pt x="339547" y="549097"/>
                  </a:lnTo>
                  <a:lnTo>
                    <a:pt x="341414" y="547763"/>
                  </a:lnTo>
                  <a:lnTo>
                    <a:pt x="348957" y="547763"/>
                  </a:lnTo>
                  <a:lnTo>
                    <a:pt x="348957" y="540969"/>
                  </a:lnTo>
                  <a:lnTo>
                    <a:pt x="352742" y="538988"/>
                  </a:lnTo>
                  <a:lnTo>
                    <a:pt x="357085" y="538988"/>
                  </a:lnTo>
                  <a:lnTo>
                    <a:pt x="368528" y="530860"/>
                  </a:lnTo>
                  <a:lnTo>
                    <a:pt x="409333" y="530860"/>
                  </a:lnTo>
                  <a:lnTo>
                    <a:pt x="410540" y="530999"/>
                  </a:lnTo>
                  <a:lnTo>
                    <a:pt x="411518" y="530860"/>
                  </a:lnTo>
                  <a:lnTo>
                    <a:pt x="600100" y="530860"/>
                  </a:lnTo>
                  <a:lnTo>
                    <a:pt x="600100" y="523417"/>
                  </a:lnTo>
                  <a:lnTo>
                    <a:pt x="492302" y="523417"/>
                  </a:lnTo>
                  <a:lnTo>
                    <a:pt x="492302" y="481939"/>
                  </a:lnTo>
                  <a:lnTo>
                    <a:pt x="628434" y="481939"/>
                  </a:lnTo>
                  <a:lnTo>
                    <a:pt x="628434" y="474497"/>
                  </a:lnTo>
                  <a:lnTo>
                    <a:pt x="609523" y="474497"/>
                  </a:lnTo>
                  <a:lnTo>
                    <a:pt x="609523" y="420001"/>
                  </a:lnTo>
                  <a:lnTo>
                    <a:pt x="633628" y="420001"/>
                  </a:lnTo>
                  <a:lnTo>
                    <a:pt x="633628" y="414007"/>
                  </a:lnTo>
                  <a:lnTo>
                    <a:pt x="634377" y="414248"/>
                  </a:lnTo>
                  <a:lnTo>
                    <a:pt x="642099" y="414248"/>
                  </a:lnTo>
                  <a:lnTo>
                    <a:pt x="647979" y="414248"/>
                  </a:lnTo>
                  <a:lnTo>
                    <a:pt x="654189" y="412673"/>
                  </a:lnTo>
                  <a:lnTo>
                    <a:pt x="656818" y="409308"/>
                  </a:lnTo>
                  <a:lnTo>
                    <a:pt x="683983" y="409194"/>
                  </a:lnTo>
                  <a:lnTo>
                    <a:pt x="683983" y="413829"/>
                  </a:lnTo>
                  <a:lnTo>
                    <a:pt x="649960" y="413829"/>
                  </a:lnTo>
                  <a:lnTo>
                    <a:pt x="649960" y="421271"/>
                  </a:lnTo>
                  <a:lnTo>
                    <a:pt x="683983" y="421271"/>
                  </a:lnTo>
                  <a:lnTo>
                    <a:pt x="683983" y="481050"/>
                  </a:lnTo>
                  <a:lnTo>
                    <a:pt x="691426" y="481050"/>
                  </a:lnTo>
                  <a:lnTo>
                    <a:pt x="691426" y="421398"/>
                  </a:lnTo>
                  <a:lnTo>
                    <a:pt x="727062" y="423773"/>
                  </a:lnTo>
                  <a:lnTo>
                    <a:pt x="727557" y="416344"/>
                  </a:lnTo>
                  <a:lnTo>
                    <a:pt x="691426" y="413956"/>
                  </a:lnTo>
                  <a:lnTo>
                    <a:pt x="691426" y="362915"/>
                  </a:lnTo>
                  <a:lnTo>
                    <a:pt x="699274" y="363943"/>
                  </a:lnTo>
                  <a:lnTo>
                    <a:pt x="699262" y="364185"/>
                  </a:lnTo>
                  <a:lnTo>
                    <a:pt x="703199" y="364451"/>
                  </a:lnTo>
                  <a:lnTo>
                    <a:pt x="703821" y="364528"/>
                  </a:lnTo>
                  <a:lnTo>
                    <a:pt x="721385" y="365658"/>
                  </a:lnTo>
                  <a:lnTo>
                    <a:pt x="721880" y="358228"/>
                  </a:lnTo>
                  <a:lnTo>
                    <a:pt x="703999" y="357047"/>
                  </a:lnTo>
                  <a:lnTo>
                    <a:pt x="704456" y="339432"/>
                  </a:lnTo>
                  <a:lnTo>
                    <a:pt x="704519" y="317360"/>
                  </a:lnTo>
                  <a:lnTo>
                    <a:pt x="703986" y="291020"/>
                  </a:lnTo>
                  <a:lnTo>
                    <a:pt x="708609" y="271056"/>
                  </a:lnTo>
                  <a:lnTo>
                    <a:pt x="719975" y="259486"/>
                  </a:lnTo>
                  <a:lnTo>
                    <a:pt x="731812" y="254101"/>
                  </a:lnTo>
                  <a:lnTo>
                    <a:pt x="737235" y="252857"/>
                  </a:lnTo>
                  <a:lnTo>
                    <a:pt x="761568" y="256552"/>
                  </a:lnTo>
                  <a:close/>
                </a:path>
                <a:path w="790575" h="802640">
                  <a:moveTo>
                    <a:pt x="790143" y="356539"/>
                  </a:moveTo>
                  <a:lnTo>
                    <a:pt x="782701" y="356539"/>
                  </a:lnTo>
                  <a:lnTo>
                    <a:pt x="782701" y="363855"/>
                  </a:lnTo>
                  <a:lnTo>
                    <a:pt x="743343" y="360464"/>
                  </a:lnTo>
                  <a:lnTo>
                    <a:pt x="742708" y="367868"/>
                  </a:lnTo>
                  <a:lnTo>
                    <a:pt x="782701" y="371322"/>
                  </a:lnTo>
                  <a:lnTo>
                    <a:pt x="782701" y="417296"/>
                  </a:lnTo>
                  <a:lnTo>
                    <a:pt x="736295" y="415086"/>
                  </a:lnTo>
                  <a:lnTo>
                    <a:pt x="735939" y="422516"/>
                  </a:lnTo>
                  <a:lnTo>
                    <a:pt x="782701" y="424751"/>
                  </a:lnTo>
                  <a:lnTo>
                    <a:pt x="782701" y="481050"/>
                  </a:lnTo>
                  <a:lnTo>
                    <a:pt x="790143" y="481050"/>
                  </a:lnTo>
                  <a:lnTo>
                    <a:pt x="790143" y="35653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3"/>
            <p:cNvSpPr/>
            <p:nvPr/>
          </p:nvSpPr>
          <p:spPr>
            <a:xfrm>
              <a:off x="3380841" y="5786297"/>
              <a:ext cx="767715" cy="854075"/>
            </a:xfrm>
            <a:custGeom>
              <a:avLst/>
              <a:gdLst/>
              <a:ahLst/>
              <a:cxnLst/>
              <a:rect l="l" t="t" r="r" b="b"/>
              <a:pathLst>
                <a:path w="767714" h="854075">
                  <a:moveTo>
                    <a:pt x="287845" y="577519"/>
                  </a:moveTo>
                  <a:lnTo>
                    <a:pt x="282651" y="572185"/>
                  </a:lnTo>
                  <a:lnTo>
                    <a:pt x="0" y="847293"/>
                  </a:lnTo>
                  <a:lnTo>
                    <a:pt x="5194" y="852627"/>
                  </a:lnTo>
                  <a:lnTo>
                    <a:pt x="287845" y="577519"/>
                  </a:lnTo>
                  <a:close/>
                </a:path>
                <a:path w="767714" h="854075">
                  <a:moveTo>
                    <a:pt x="306679" y="578154"/>
                  </a:moveTo>
                  <a:lnTo>
                    <a:pt x="300926" y="573443"/>
                  </a:lnTo>
                  <a:lnTo>
                    <a:pt x="77698" y="846353"/>
                  </a:lnTo>
                  <a:lnTo>
                    <a:pt x="83451" y="851065"/>
                  </a:lnTo>
                  <a:lnTo>
                    <a:pt x="306679" y="578154"/>
                  </a:lnTo>
                  <a:close/>
                </a:path>
                <a:path w="767714" h="854075">
                  <a:moveTo>
                    <a:pt x="327736" y="577748"/>
                  </a:moveTo>
                  <a:lnTo>
                    <a:pt x="321398" y="573849"/>
                  </a:lnTo>
                  <a:lnTo>
                    <a:pt x="152869" y="848017"/>
                  </a:lnTo>
                  <a:lnTo>
                    <a:pt x="159207" y="851916"/>
                  </a:lnTo>
                  <a:lnTo>
                    <a:pt x="327736" y="577748"/>
                  </a:lnTo>
                  <a:close/>
                </a:path>
                <a:path w="767714" h="854075">
                  <a:moveTo>
                    <a:pt x="345617" y="575906"/>
                  </a:moveTo>
                  <a:lnTo>
                    <a:pt x="338709" y="573163"/>
                  </a:lnTo>
                  <a:lnTo>
                    <a:pt x="229298" y="848588"/>
                  </a:lnTo>
                  <a:lnTo>
                    <a:pt x="236207" y="851331"/>
                  </a:lnTo>
                  <a:lnTo>
                    <a:pt x="345617" y="575906"/>
                  </a:lnTo>
                  <a:close/>
                </a:path>
                <a:path w="767714" h="854075">
                  <a:moveTo>
                    <a:pt x="352348" y="211264"/>
                  </a:moveTo>
                  <a:lnTo>
                    <a:pt x="350850" y="209448"/>
                  </a:lnTo>
                  <a:lnTo>
                    <a:pt x="346748" y="209029"/>
                  </a:lnTo>
                  <a:lnTo>
                    <a:pt x="344944" y="210553"/>
                  </a:lnTo>
                  <a:lnTo>
                    <a:pt x="344754" y="212610"/>
                  </a:lnTo>
                  <a:lnTo>
                    <a:pt x="338162" y="241287"/>
                  </a:lnTo>
                  <a:lnTo>
                    <a:pt x="327710" y="261366"/>
                  </a:lnTo>
                  <a:lnTo>
                    <a:pt x="317982" y="273240"/>
                  </a:lnTo>
                  <a:lnTo>
                    <a:pt x="313550" y="277241"/>
                  </a:lnTo>
                  <a:lnTo>
                    <a:pt x="311899" y="278460"/>
                  </a:lnTo>
                  <a:lnTo>
                    <a:pt x="311543" y="280784"/>
                  </a:lnTo>
                  <a:lnTo>
                    <a:pt x="313486" y="283425"/>
                  </a:lnTo>
                  <a:lnTo>
                    <a:pt x="314617" y="283959"/>
                  </a:lnTo>
                  <a:lnTo>
                    <a:pt x="315760" y="283959"/>
                  </a:lnTo>
                  <a:lnTo>
                    <a:pt x="316522" y="283959"/>
                  </a:lnTo>
                  <a:lnTo>
                    <a:pt x="345084" y="244221"/>
                  </a:lnTo>
                  <a:lnTo>
                    <a:pt x="352158" y="213309"/>
                  </a:lnTo>
                  <a:lnTo>
                    <a:pt x="352348" y="211264"/>
                  </a:lnTo>
                  <a:close/>
                </a:path>
                <a:path w="767714" h="854075">
                  <a:moveTo>
                    <a:pt x="366356" y="574725"/>
                  </a:moveTo>
                  <a:lnTo>
                    <a:pt x="359067" y="573239"/>
                  </a:lnTo>
                  <a:lnTo>
                    <a:pt x="303314" y="849223"/>
                  </a:lnTo>
                  <a:lnTo>
                    <a:pt x="310603" y="850696"/>
                  </a:lnTo>
                  <a:lnTo>
                    <a:pt x="366356" y="574725"/>
                  </a:lnTo>
                  <a:close/>
                </a:path>
                <a:path w="767714" h="854075">
                  <a:moveTo>
                    <a:pt x="388645" y="574560"/>
                  </a:moveTo>
                  <a:lnTo>
                    <a:pt x="381203" y="574522"/>
                  </a:lnTo>
                  <a:lnTo>
                    <a:pt x="379945" y="852462"/>
                  </a:lnTo>
                  <a:lnTo>
                    <a:pt x="387388" y="852500"/>
                  </a:lnTo>
                  <a:lnTo>
                    <a:pt x="388645" y="574560"/>
                  </a:lnTo>
                  <a:close/>
                </a:path>
                <a:path w="767714" h="854075">
                  <a:moveTo>
                    <a:pt x="392455" y="176403"/>
                  </a:moveTo>
                  <a:lnTo>
                    <a:pt x="390829" y="174701"/>
                  </a:lnTo>
                  <a:lnTo>
                    <a:pt x="386753" y="174599"/>
                  </a:lnTo>
                  <a:lnTo>
                    <a:pt x="385025" y="176250"/>
                  </a:lnTo>
                  <a:lnTo>
                    <a:pt x="384200" y="188912"/>
                  </a:lnTo>
                  <a:lnTo>
                    <a:pt x="379996" y="214350"/>
                  </a:lnTo>
                  <a:lnTo>
                    <a:pt x="369570" y="246468"/>
                  </a:lnTo>
                  <a:lnTo>
                    <a:pt x="350113" y="277101"/>
                  </a:lnTo>
                  <a:lnTo>
                    <a:pt x="348729" y="278625"/>
                  </a:lnTo>
                  <a:lnTo>
                    <a:pt x="348830" y="280974"/>
                  </a:lnTo>
                  <a:lnTo>
                    <a:pt x="351053" y="283019"/>
                  </a:lnTo>
                  <a:lnTo>
                    <a:pt x="351955" y="283337"/>
                  </a:lnTo>
                  <a:lnTo>
                    <a:pt x="352856" y="283337"/>
                  </a:lnTo>
                  <a:lnTo>
                    <a:pt x="353860" y="283337"/>
                  </a:lnTo>
                  <a:lnTo>
                    <a:pt x="376161" y="250126"/>
                  </a:lnTo>
                  <a:lnTo>
                    <a:pt x="391579" y="190385"/>
                  </a:lnTo>
                  <a:lnTo>
                    <a:pt x="392455" y="176403"/>
                  </a:lnTo>
                  <a:close/>
                </a:path>
                <a:path w="767714" h="854075">
                  <a:moveTo>
                    <a:pt x="429552" y="176403"/>
                  </a:moveTo>
                  <a:lnTo>
                    <a:pt x="427926" y="174701"/>
                  </a:lnTo>
                  <a:lnTo>
                    <a:pt x="423824" y="174599"/>
                  </a:lnTo>
                  <a:lnTo>
                    <a:pt x="422122" y="176250"/>
                  </a:lnTo>
                  <a:lnTo>
                    <a:pt x="421309" y="188912"/>
                  </a:lnTo>
                  <a:lnTo>
                    <a:pt x="417106" y="214350"/>
                  </a:lnTo>
                  <a:lnTo>
                    <a:pt x="406679" y="246468"/>
                  </a:lnTo>
                  <a:lnTo>
                    <a:pt x="387210" y="277101"/>
                  </a:lnTo>
                  <a:lnTo>
                    <a:pt x="385826" y="278625"/>
                  </a:lnTo>
                  <a:lnTo>
                    <a:pt x="385927" y="280974"/>
                  </a:lnTo>
                  <a:lnTo>
                    <a:pt x="388150" y="283019"/>
                  </a:lnTo>
                  <a:lnTo>
                    <a:pt x="389051" y="283337"/>
                  </a:lnTo>
                  <a:lnTo>
                    <a:pt x="389953" y="283337"/>
                  </a:lnTo>
                  <a:lnTo>
                    <a:pt x="390956" y="283337"/>
                  </a:lnTo>
                  <a:lnTo>
                    <a:pt x="413270" y="250126"/>
                  </a:lnTo>
                  <a:lnTo>
                    <a:pt x="428688" y="190385"/>
                  </a:lnTo>
                  <a:lnTo>
                    <a:pt x="429552" y="176403"/>
                  </a:lnTo>
                  <a:close/>
                </a:path>
                <a:path w="767714" h="854075">
                  <a:moveTo>
                    <a:pt x="432727" y="106629"/>
                  </a:moveTo>
                  <a:lnTo>
                    <a:pt x="432612" y="96367"/>
                  </a:lnTo>
                  <a:lnTo>
                    <a:pt x="430949" y="94907"/>
                  </a:lnTo>
                  <a:lnTo>
                    <a:pt x="428853" y="94792"/>
                  </a:lnTo>
                  <a:lnTo>
                    <a:pt x="426796" y="94843"/>
                  </a:lnTo>
                  <a:lnTo>
                    <a:pt x="425170" y="96545"/>
                  </a:lnTo>
                  <a:lnTo>
                    <a:pt x="425234" y="111213"/>
                  </a:lnTo>
                  <a:lnTo>
                    <a:pt x="424611" y="125145"/>
                  </a:lnTo>
                  <a:lnTo>
                    <a:pt x="423214" y="137591"/>
                  </a:lnTo>
                  <a:lnTo>
                    <a:pt x="420852" y="145707"/>
                  </a:lnTo>
                  <a:lnTo>
                    <a:pt x="419823" y="147485"/>
                  </a:lnTo>
                  <a:lnTo>
                    <a:pt x="420433" y="149758"/>
                  </a:lnTo>
                  <a:lnTo>
                    <a:pt x="422795" y="151117"/>
                  </a:lnTo>
                  <a:lnTo>
                    <a:pt x="423430" y="151282"/>
                  </a:lnTo>
                  <a:lnTo>
                    <a:pt x="424065" y="151282"/>
                  </a:lnTo>
                  <a:lnTo>
                    <a:pt x="425348" y="151282"/>
                  </a:lnTo>
                  <a:lnTo>
                    <a:pt x="426593" y="150622"/>
                  </a:lnTo>
                  <a:lnTo>
                    <a:pt x="427291" y="149428"/>
                  </a:lnTo>
                  <a:lnTo>
                    <a:pt x="430745" y="137541"/>
                  </a:lnTo>
                  <a:lnTo>
                    <a:pt x="432320" y="121462"/>
                  </a:lnTo>
                  <a:lnTo>
                    <a:pt x="432727" y="106629"/>
                  </a:lnTo>
                  <a:close/>
                </a:path>
                <a:path w="767714" h="854075">
                  <a:moveTo>
                    <a:pt x="464769" y="176403"/>
                  </a:moveTo>
                  <a:lnTo>
                    <a:pt x="463143" y="174701"/>
                  </a:lnTo>
                  <a:lnTo>
                    <a:pt x="459016" y="174599"/>
                  </a:lnTo>
                  <a:lnTo>
                    <a:pt x="457339" y="176250"/>
                  </a:lnTo>
                  <a:lnTo>
                    <a:pt x="456514" y="188912"/>
                  </a:lnTo>
                  <a:lnTo>
                    <a:pt x="452310" y="214350"/>
                  </a:lnTo>
                  <a:lnTo>
                    <a:pt x="441883" y="246468"/>
                  </a:lnTo>
                  <a:lnTo>
                    <a:pt x="422427" y="277101"/>
                  </a:lnTo>
                  <a:lnTo>
                    <a:pt x="421043" y="278625"/>
                  </a:lnTo>
                  <a:lnTo>
                    <a:pt x="421144" y="280974"/>
                  </a:lnTo>
                  <a:lnTo>
                    <a:pt x="423367" y="283019"/>
                  </a:lnTo>
                  <a:lnTo>
                    <a:pt x="424268" y="283337"/>
                  </a:lnTo>
                  <a:lnTo>
                    <a:pt x="425170" y="283337"/>
                  </a:lnTo>
                  <a:lnTo>
                    <a:pt x="426173" y="283337"/>
                  </a:lnTo>
                  <a:lnTo>
                    <a:pt x="448475" y="250126"/>
                  </a:lnTo>
                  <a:lnTo>
                    <a:pt x="463892" y="190385"/>
                  </a:lnTo>
                  <a:lnTo>
                    <a:pt x="464769" y="176403"/>
                  </a:lnTo>
                  <a:close/>
                </a:path>
                <a:path w="767714" h="854075">
                  <a:moveTo>
                    <a:pt x="466521" y="846632"/>
                  </a:moveTo>
                  <a:lnTo>
                    <a:pt x="404901" y="573722"/>
                  </a:lnTo>
                  <a:lnTo>
                    <a:pt x="397649" y="575360"/>
                  </a:lnTo>
                  <a:lnTo>
                    <a:pt x="459270" y="848271"/>
                  </a:lnTo>
                  <a:lnTo>
                    <a:pt x="466521" y="846632"/>
                  </a:lnTo>
                  <a:close/>
                </a:path>
                <a:path w="767714" h="854075">
                  <a:moveTo>
                    <a:pt x="468096" y="59118"/>
                  </a:moveTo>
                  <a:lnTo>
                    <a:pt x="464248" y="55270"/>
                  </a:lnTo>
                  <a:lnTo>
                    <a:pt x="454799" y="55270"/>
                  </a:lnTo>
                  <a:lnTo>
                    <a:pt x="450951" y="59118"/>
                  </a:lnTo>
                  <a:lnTo>
                    <a:pt x="450951" y="59423"/>
                  </a:lnTo>
                  <a:lnTo>
                    <a:pt x="436753" y="59423"/>
                  </a:lnTo>
                  <a:lnTo>
                    <a:pt x="436753" y="36931"/>
                  </a:lnTo>
                  <a:lnTo>
                    <a:pt x="460502" y="36931"/>
                  </a:lnTo>
                  <a:lnTo>
                    <a:pt x="464781" y="32651"/>
                  </a:lnTo>
                  <a:lnTo>
                    <a:pt x="464781" y="29489"/>
                  </a:lnTo>
                  <a:lnTo>
                    <a:pt x="464781" y="25285"/>
                  </a:lnTo>
                  <a:lnTo>
                    <a:pt x="464781" y="22123"/>
                  </a:lnTo>
                  <a:lnTo>
                    <a:pt x="460502" y="17843"/>
                  </a:lnTo>
                  <a:lnTo>
                    <a:pt x="457339" y="17843"/>
                  </a:lnTo>
                  <a:lnTo>
                    <a:pt x="457339" y="26250"/>
                  </a:lnTo>
                  <a:lnTo>
                    <a:pt x="457339" y="28524"/>
                  </a:lnTo>
                  <a:lnTo>
                    <a:pt x="456374" y="29489"/>
                  </a:lnTo>
                  <a:lnTo>
                    <a:pt x="436753" y="29489"/>
                  </a:lnTo>
                  <a:lnTo>
                    <a:pt x="436753" y="25285"/>
                  </a:lnTo>
                  <a:lnTo>
                    <a:pt x="456374" y="25285"/>
                  </a:lnTo>
                  <a:lnTo>
                    <a:pt x="457339" y="26250"/>
                  </a:lnTo>
                  <a:lnTo>
                    <a:pt x="457339" y="17843"/>
                  </a:lnTo>
                  <a:lnTo>
                    <a:pt x="436753" y="17843"/>
                  </a:lnTo>
                  <a:lnTo>
                    <a:pt x="436753" y="1663"/>
                  </a:lnTo>
                  <a:lnTo>
                    <a:pt x="435089" y="0"/>
                  </a:lnTo>
                  <a:lnTo>
                    <a:pt x="430974" y="0"/>
                  </a:lnTo>
                  <a:lnTo>
                    <a:pt x="429310" y="1663"/>
                  </a:lnTo>
                  <a:lnTo>
                    <a:pt x="429310" y="17843"/>
                  </a:lnTo>
                  <a:lnTo>
                    <a:pt x="428612" y="17843"/>
                  </a:lnTo>
                  <a:lnTo>
                    <a:pt x="427736" y="18719"/>
                  </a:lnTo>
                  <a:lnTo>
                    <a:pt x="422986" y="18719"/>
                  </a:lnTo>
                  <a:lnTo>
                    <a:pt x="419138" y="22567"/>
                  </a:lnTo>
                  <a:lnTo>
                    <a:pt x="419138" y="32029"/>
                  </a:lnTo>
                  <a:lnTo>
                    <a:pt x="422986" y="35877"/>
                  </a:lnTo>
                  <a:lnTo>
                    <a:pt x="427558" y="35877"/>
                  </a:lnTo>
                  <a:lnTo>
                    <a:pt x="428612" y="36931"/>
                  </a:lnTo>
                  <a:lnTo>
                    <a:pt x="429310" y="36931"/>
                  </a:lnTo>
                  <a:lnTo>
                    <a:pt x="429310" y="59423"/>
                  </a:lnTo>
                  <a:lnTo>
                    <a:pt x="414337" y="59423"/>
                  </a:lnTo>
                  <a:lnTo>
                    <a:pt x="414337" y="59118"/>
                  </a:lnTo>
                  <a:lnTo>
                    <a:pt x="410489" y="55270"/>
                  </a:lnTo>
                  <a:lnTo>
                    <a:pt x="401040" y="55270"/>
                  </a:lnTo>
                  <a:lnTo>
                    <a:pt x="397192" y="59118"/>
                  </a:lnTo>
                  <a:lnTo>
                    <a:pt x="397192" y="68580"/>
                  </a:lnTo>
                  <a:lnTo>
                    <a:pt x="401040" y="72428"/>
                  </a:lnTo>
                  <a:lnTo>
                    <a:pt x="410489" y="72428"/>
                  </a:lnTo>
                  <a:lnTo>
                    <a:pt x="414337" y="68580"/>
                  </a:lnTo>
                  <a:lnTo>
                    <a:pt x="414337" y="66865"/>
                  </a:lnTo>
                  <a:lnTo>
                    <a:pt x="429310" y="66865"/>
                  </a:lnTo>
                  <a:lnTo>
                    <a:pt x="429310" y="85852"/>
                  </a:lnTo>
                  <a:lnTo>
                    <a:pt x="430974" y="87515"/>
                  </a:lnTo>
                  <a:lnTo>
                    <a:pt x="433031" y="87515"/>
                  </a:lnTo>
                  <a:lnTo>
                    <a:pt x="435089" y="87515"/>
                  </a:lnTo>
                  <a:lnTo>
                    <a:pt x="436753" y="85852"/>
                  </a:lnTo>
                  <a:lnTo>
                    <a:pt x="436753" y="66865"/>
                  </a:lnTo>
                  <a:lnTo>
                    <a:pt x="450951" y="66865"/>
                  </a:lnTo>
                  <a:lnTo>
                    <a:pt x="450951" y="68580"/>
                  </a:lnTo>
                  <a:lnTo>
                    <a:pt x="454799" y="72428"/>
                  </a:lnTo>
                  <a:lnTo>
                    <a:pt x="464248" y="72428"/>
                  </a:lnTo>
                  <a:lnTo>
                    <a:pt x="468096" y="68580"/>
                  </a:lnTo>
                  <a:lnTo>
                    <a:pt x="468096" y="64985"/>
                  </a:lnTo>
                  <a:lnTo>
                    <a:pt x="468096" y="62712"/>
                  </a:lnTo>
                  <a:lnTo>
                    <a:pt x="468096" y="59118"/>
                  </a:lnTo>
                  <a:close/>
                </a:path>
                <a:path w="767714" h="854075">
                  <a:moveTo>
                    <a:pt x="494461" y="211264"/>
                  </a:moveTo>
                  <a:lnTo>
                    <a:pt x="492963" y="209448"/>
                  </a:lnTo>
                  <a:lnTo>
                    <a:pt x="488873" y="209029"/>
                  </a:lnTo>
                  <a:lnTo>
                    <a:pt x="487057" y="210553"/>
                  </a:lnTo>
                  <a:lnTo>
                    <a:pt x="486867" y="212610"/>
                  </a:lnTo>
                  <a:lnTo>
                    <a:pt x="480275" y="241287"/>
                  </a:lnTo>
                  <a:lnTo>
                    <a:pt x="469823" y="261366"/>
                  </a:lnTo>
                  <a:lnTo>
                    <a:pt x="460095" y="273240"/>
                  </a:lnTo>
                  <a:lnTo>
                    <a:pt x="455663" y="277241"/>
                  </a:lnTo>
                  <a:lnTo>
                    <a:pt x="454012" y="278460"/>
                  </a:lnTo>
                  <a:lnTo>
                    <a:pt x="453656" y="280784"/>
                  </a:lnTo>
                  <a:lnTo>
                    <a:pt x="455599" y="283425"/>
                  </a:lnTo>
                  <a:lnTo>
                    <a:pt x="456730" y="283959"/>
                  </a:lnTo>
                  <a:lnTo>
                    <a:pt x="457873" y="283959"/>
                  </a:lnTo>
                  <a:lnTo>
                    <a:pt x="458635" y="283959"/>
                  </a:lnTo>
                  <a:lnTo>
                    <a:pt x="487197" y="244221"/>
                  </a:lnTo>
                  <a:lnTo>
                    <a:pt x="494271" y="213309"/>
                  </a:lnTo>
                  <a:lnTo>
                    <a:pt x="494461" y="211264"/>
                  </a:lnTo>
                  <a:close/>
                </a:path>
                <a:path w="767714" h="854075">
                  <a:moveTo>
                    <a:pt x="539267" y="848512"/>
                  </a:moveTo>
                  <a:lnTo>
                    <a:pt x="422313" y="571830"/>
                  </a:lnTo>
                  <a:lnTo>
                    <a:pt x="415455" y="574725"/>
                  </a:lnTo>
                  <a:lnTo>
                    <a:pt x="532422" y="851408"/>
                  </a:lnTo>
                  <a:lnTo>
                    <a:pt x="539267" y="848512"/>
                  </a:lnTo>
                  <a:close/>
                </a:path>
                <a:path w="767714" h="854075">
                  <a:moveTo>
                    <a:pt x="616927" y="847928"/>
                  </a:moveTo>
                  <a:lnTo>
                    <a:pt x="435825" y="571246"/>
                  </a:lnTo>
                  <a:lnTo>
                    <a:pt x="429602" y="575322"/>
                  </a:lnTo>
                  <a:lnTo>
                    <a:pt x="610704" y="852004"/>
                  </a:lnTo>
                  <a:lnTo>
                    <a:pt x="616927" y="847928"/>
                  </a:lnTo>
                  <a:close/>
                </a:path>
                <a:path w="767714" h="854075">
                  <a:moveTo>
                    <a:pt x="692111" y="848817"/>
                  </a:moveTo>
                  <a:lnTo>
                    <a:pt x="455676" y="570865"/>
                  </a:lnTo>
                  <a:lnTo>
                    <a:pt x="450011" y="575691"/>
                  </a:lnTo>
                  <a:lnTo>
                    <a:pt x="686447" y="853630"/>
                  </a:lnTo>
                  <a:lnTo>
                    <a:pt x="692111" y="848817"/>
                  </a:lnTo>
                  <a:close/>
                </a:path>
                <a:path w="767714" h="854075">
                  <a:moveTo>
                    <a:pt x="767295" y="848512"/>
                  </a:moveTo>
                  <a:lnTo>
                    <a:pt x="473011" y="570572"/>
                  </a:lnTo>
                  <a:lnTo>
                    <a:pt x="467906" y="575983"/>
                  </a:lnTo>
                  <a:lnTo>
                    <a:pt x="762190" y="853922"/>
                  </a:lnTo>
                  <a:lnTo>
                    <a:pt x="767295" y="84851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24"/>
            <p:cNvPicPr/>
            <p:nvPr/>
          </p:nvPicPr>
          <p:blipFill>
            <a:blip r:embed="rId10" cstate="print"/>
            <a:stretch>
              <a:fillRect/>
            </a:stretch>
          </p:blipFill>
          <p:spPr>
            <a:xfrm>
              <a:off x="504009" y="5905431"/>
              <a:ext cx="1755139" cy="699144"/>
            </a:xfrm>
            <a:prstGeom prst="rect">
              <a:avLst/>
            </a:prstGeom>
          </p:spPr>
        </p:pic>
      </p:grpSp>
      <p:sp>
        <p:nvSpPr>
          <p:cNvPr id="26" name="TextBox 25">
            <a:extLst>
              <a:ext uri="{FF2B5EF4-FFF2-40B4-BE49-F238E27FC236}">
                <a16:creationId xmlns:a16="http://schemas.microsoft.com/office/drawing/2014/main" id="{FF3C5F2D-C882-D21A-2346-5372744DF691}"/>
              </a:ext>
            </a:extLst>
          </p:cNvPr>
          <p:cNvSpPr txBox="1"/>
          <p:nvPr/>
        </p:nvSpPr>
        <p:spPr>
          <a:xfrm>
            <a:off x="838744" y="856978"/>
            <a:ext cx="10466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7" name="TextBox 26">
            <a:extLst>
              <a:ext uri="{FF2B5EF4-FFF2-40B4-BE49-F238E27FC236}">
                <a16:creationId xmlns:a16="http://schemas.microsoft.com/office/drawing/2014/main" id="{4DE6EB62-9350-F32E-41A7-CC1D8755B3DD}"/>
              </a:ext>
            </a:extLst>
          </p:cNvPr>
          <p:cNvSpPr txBox="1"/>
          <p:nvPr/>
        </p:nvSpPr>
        <p:spPr>
          <a:xfrm>
            <a:off x="610961" y="343444"/>
            <a:ext cx="10976610" cy="5529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sz="2000" b="1" dirty="0">
                <a:solidFill>
                  <a:prstClr val="black"/>
                </a:solidFill>
                <a:latin typeface="Calibri" panose="020F0502020204030204"/>
                <a:cs typeface="Calibri"/>
              </a:rPr>
              <a:t>An issue we had not just for this group, but all groups was the number of parents declining the groups offered, reasons given were around the following: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a:rPr>
              <a:t>Lack of childcare where creches were not on offer for younger children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a:rPr>
              <a:t>Children in bed.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a:rPr>
              <a:t>Money for transport unavailable due to the cost-of-living crisis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a:rPr>
              <a:t>Distance to travel too great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a:rPr>
              <a:t>Anxiety around leaving the house/attending a group/ poor mental health.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a:rPr>
              <a:t>Work/ timing issues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a:rPr>
              <a:t>Parents wanting to attend with partners but working away.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a:rPr>
              <a:t>For parents living in the North of North somerset it can take up to an hour on public transport to get across the area. - </a:t>
            </a:r>
            <a:r>
              <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Calibri"/>
              </a:rPr>
              <a:t>57% of all referrals over past 12 months were based in South / East (Weston-s-Mare), 43% were North based.</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Calibri"/>
              </a:rPr>
              <a:t>Funding for taxis to get families to parenting groups withdrawn in 2018 due to austerity measures</a:t>
            </a:r>
            <a:endParaRPr kumimoji="0" lang="en-US" sz="20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34036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58CF3-3FF8-7E7B-9F89-D108FC25A1CF}"/>
              </a:ext>
            </a:extLst>
          </p:cNvPr>
          <p:cNvSpPr>
            <a:spLocks noGrp="1"/>
          </p:cNvSpPr>
          <p:nvPr>
            <p:ph type="title"/>
          </p:nvPr>
        </p:nvSpPr>
        <p:spPr>
          <a:xfrm>
            <a:off x="84406" y="2948558"/>
            <a:ext cx="3290887" cy="2452687"/>
          </a:xfrm>
        </p:spPr>
        <p:txBody>
          <a:bodyPr anchor="ctr">
            <a:normAutofit/>
          </a:bodyPr>
          <a:lstStyle/>
          <a:p>
            <a:r>
              <a:rPr lang="en-GB" sz="3600"/>
              <a:t>What we did... </a:t>
            </a:r>
          </a:p>
        </p:txBody>
      </p:sp>
      <p:pic>
        <p:nvPicPr>
          <p:cNvPr id="2050" name="Picture 2">
            <a:extLst>
              <a:ext uri="{FF2B5EF4-FFF2-40B4-BE49-F238E27FC236}">
                <a16:creationId xmlns:a16="http://schemas.microsoft.com/office/drawing/2014/main" id="{BF46BDDA-0DDE-BFA4-EAB5-862FF1F969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2" t="8802" r="1" b="8845"/>
          <a:stretch/>
        </p:blipFill>
        <p:spPr bwMode="auto">
          <a:xfrm>
            <a:off x="84406" y="25570"/>
            <a:ext cx="12107594" cy="384048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5B35E07-A055-F3F0-78CD-F4912BAE0EB6}"/>
              </a:ext>
            </a:extLst>
          </p:cNvPr>
          <p:cNvSpPr>
            <a:spLocks noGrp="1"/>
          </p:cNvSpPr>
          <p:nvPr>
            <p:ph idx="1"/>
          </p:nvPr>
        </p:nvSpPr>
        <p:spPr>
          <a:xfrm>
            <a:off x="3614768" y="3866050"/>
            <a:ext cx="3897075" cy="2788627"/>
          </a:xfrm>
        </p:spPr>
        <p:txBody>
          <a:bodyPr anchor="ctr">
            <a:normAutofit/>
          </a:bodyPr>
          <a:lstStyle/>
          <a:p>
            <a:pPr rtl="0" fontAlgn="base">
              <a:buFont typeface="Arial" panose="020B0604020202020204" pitchFamily="34" charset="0"/>
              <a:buChar char="•"/>
            </a:pPr>
            <a:r>
              <a:rPr lang="en-GB" sz="1400" b="0" i="0" u="none" strike="noStrike">
                <a:effectLst/>
                <a:latin typeface="Calibri" panose="020F0502020204030204" pitchFamily="34" charset="0"/>
              </a:rPr>
              <a:t>Introduced a Hybrid model - groups run in the evening</a:t>
            </a:r>
          </a:p>
          <a:p>
            <a:pPr rtl="0" fontAlgn="base">
              <a:buFont typeface="Arial" panose="020B0604020202020204" pitchFamily="34" charset="0"/>
              <a:buChar char="•"/>
            </a:pPr>
            <a:r>
              <a:rPr lang="en-GB" sz="1400" b="0" i="0" u="none" strike="noStrike">
                <a:effectLst/>
                <a:latin typeface="Calibri" panose="020F0502020204030204" pitchFamily="34" charset="0"/>
              </a:rPr>
              <a:t>Room set up takes around 35 minutes</a:t>
            </a:r>
            <a:r>
              <a:rPr lang="en-US" sz="1400" b="0" i="0">
                <a:effectLst/>
                <a:latin typeface="Calibri" panose="020F0502020204030204" pitchFamily="34" charset="0"/>
              </a:rPr>
              <a:t>​</a:t>
            </a:r>
            <a:endParaRPr lang="en-US" sz="1400" b="0" i="0">
              <a:effectLst/>
              <a:latin typeface="Arial" panose="020B0604020202020204" pitchFamily="34" charset="0"/>
            </a:endParaRPr>
          </a:p>
          <a:p>
            <a:pPr rtl="0" fontAlgn="base">
              <a:buFont typeface="Arial" panose="020B0604020202020204" pitchFamily="34" charset="0"/>
              <a:buChar char="•"/>
            </a:pPr>
            <a:r>
              <a:rPr lang="en-GB" sz="1400" b="0" i="0" u="none" strike="noStrike">
                <a:effectLst/>
                <a:latin typeface="Calibri" panose="020F0502020204030204" pitchFamily="34" charset="0"/>
              </a:rPr>
              <a:t>Tech check; including webcam position.</a:t>
            </a:r>
            <a:r>
              <a:rPr lang="en-US" sz="1400" b="0" i="0">
                <a:effectLst/>
                <a:latin typeface="Calibri" panose="020F0502020204030204" pitchFamily="34" charset="0"/>
              </a:rPr>
              <a:t>​</a:t>
            </a:r>
            <a:endParaRPr lang="en-US" sz="1400" b="0" i="0">
              <a:effectLst/>
              <a:latin typeface="Arial" panose="020B0604020202020204" pitchFamily="34" charset="0"/>
            </a:endParaRPr>
          </a:p>
          <a:p>
            <a:pPr rtl="0" fontAlgn="base">
              <a:buFont typeface="Arial" panose="020B0604020202020204" pitchFamily="34" charset="0"/>
              <a:buChar char="•"/>
            </a:pPr>
            <a:r>
              <a:rPr lang="en-GB" sz="1400" b="0" i="0" u="none" strike="noStrike">
                <a:effectLst/>
                <a:latin typeface="Calibri" panose="020F0502020204030204" pitchFamily="34" charset="0"/>
              </a:rPr>
              <a:t>Projector on wall to ensure online parents are clearly visible /or TV </a:t>
            </a:r>
            <a:r>
              <a:rPr lang="en-US" sz="1400" b="0" i="0">
                <a:effectLst/>
                <a:latin typeface="Calibri" panose="020F0502020204030204" pitchFamily="34" charset="0"/>
              </a:rPr>
              <a:t>​</a:t>
            </a:r>
            <a:endParaRPr lang="en-US" sz="1400" b="0" i="0">
              <a:effectLst/>
              <a:latin typeface="Arial" panose="020B0604020202020204" pitchFamily="34" charset="0"/>
            </a:endParaRPr>
          </a:p>
          <a:p>
            <a:pPr rtl="0" fontAlgn="base">
              <a:buFont typeface="Arial" panose="020B0604020202020204" pitchFamily="34" charset="0"/>
              <a:buChar char="•"/>
            </a:pPr>
            <a:r>
              <a:rPr lang="en-GB" sz="1400" b="0" i="0" u="none" strike="noStrike">
                <a:effectLst/>
                <a:latin typeface="Calibri" panose="020F0502020204030204" pitchFamily="34" charset="0"/>
              </a:rPr>
              <a:t>Join meeting early to ensure link is working</a:t>
            </a:r>
            <a:r>
              <a:rPr lang="en-US" sz="1400" b="0" i="0">
                <a:effectLst/>
                <a:latin typeface="Calibri" panose="020F0502020204030204" pitchFamily="34" charset="0"/>
              </a:rPr>
              <a:t>​</a:t>
            </a:r>
            <a:endParaRPr lang="en-US" sz="1400" b="0" i="0">
              <a:effectLst/>
              <a:latin typeface="Arial" panose="020B0604020202020204" pitchFamily="34" charset="0"/>
            </a:endParaRPr>
          </a:p>
          <a:p>
            <a:endParaRPr lang="en-GB" sz="900"/>
          </a:p>
        </p:txBody>
      </p:sp>
      <p:sp>
        <p:nvSpPr>
          <p:cNvPr id="6" name="Content Placeholder 4">
            <a:extLst>
              <a:ext uri="{FF2B5EF4-FFF2-40B4-BE49-F238E27FC236}">
                <a16:creationId xmlns:a16="http://schemas.microsoft.com/office/drawing/2014/main" id="{BD9DCE1A-45AC-B759-14FB-12E45D73DEAC}"/>
              </a:ext>
            </a:extLst>
          </p:cNvPr>
          <p:cNvSpPr txBox="1">
            <a:spLocks/>
          </p:cNvSpPr>
          <p:nvPr/>
        </p:nvSpPr>
        <p:spPr>
          <a:xfrm>
            <a:off x="7807569" y="4029772"/>
            <a:ext cx="4060550" cy="24611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Font typeface="Arial" panose="020B0604020202020204" pitchFamily="34" charset="0"/>
              <a:buChar char="•"/>
            </a:pPr>
            <a:r>
              <a:rPr lang="en-GB" sz="1400" b="0" i="0" u="none" strike="noStrike">
                <a:effectLst/>
                <a:latin typeface="Calibri" panose="020F0502020204030204" pitchFamily="34" charset="0"/>
              </a:rPr>
              <a:t>Open videos on desktop and any other resources we are going to share</a:t>
            </a:r>
            <a:r>
              <a:rPr lang="en-US" sz="1400" b="0" i="0">
                <a:effectLst/>
                <a:latin typeface="Calibri" panose="020F0502020204030204" pitchFamily="34" charset="0"/>
              </a:rPr>
              <a:t>​</a:t>
            </a:r>
            <a:endParaRPr lang="en-US" sz="1400" b="0" i="0">
              <a:effectLst/>
              <a:latin typeface="Arial" panose="020B0604020202020204" pitchFamily="34" charset="0"/>
            </a:endParaRPr>
          </a:p>
          <a:p>
            <a:pPr rtl="0" fontAlgn="base">
              <a:buFont typeface="Arial" panose="020B0604020202020204" pitchFamily="34" charset="0"/>
              <a:buChar char="•"/>
            </a:pPr>
            <a:r>
              <a:rPr lang="en-GB" sz="1400" b="0" i="0" u="none" strike="noStrike">
                <a:effectLst/>
                <a:latin typeface="Calibri" panose="020F0502020204030204" pitchFamily="34" charset="0"/>
              </a:rPr>
              <a:t>Have flip chart ready, agenda and ground rules displayed as usual. </a:t>
            </a:r>
            <a:r>
              <a:rPr lang="en-US" sz="1400" b="0" i="0">
                <a:effectLst/>
                <a:latin typeface="Calibri" panose="020F0502020204030204" pitchFamily="34" charset="0"/>
              </a:rPr>
              <a:t>​</a:t>
            </a:r>
            <a:endParaRPr lang="en-US" sz="1400" b="0" i="0">
              <a:effectLst/>
              <a:latin typeface="Arial" panose="020B0604020202020204" pitchFamily="34" charset="0"/>
            </a:endParaRPr>
          </a:p>
          <a:p>
            <a:pPr rtl="0" fontAlgn="base">
              <a:buFont typeface="Arial" panose="020B0604020202020204" pitchFamily="34" charset="0"/>
              <a:buChar char="•"/>
            </a:pPr>
            <a:r>
              <a:rPr lang="en-GB" sz="1400" b="0" i="0" u="none" strike="noStrike">
                <a:effectLst/>
                <a:latin typeface="Calibri" panose="020F0502020204030204" pitchFamily="34" charset="0"/>
              </a:rPr>
              <a:t>Microphone and camera on and parents welcomed in the room and online as they arrive.</a:t>
            </a:r>
            <a:r>
              <a:rPr lang="en-US" sz="1400" b="0" i="0">
                <a:effectLst/>
                <a:latin typeface="Calibri" panose="020F0502020204030204" pitchFamily="34" charset="0"/>
              </a:rPr>
              <a:t>​</a:t>
            </a:r>
            <a:endParaRPr lang="en-US" sz="1400" b="0" i="0">
              <a:effectLst/>
              <a:latin typeface="Arial" panose="020B0604020202020204" pitchFamily="34" charset="0"/>
            </a:endParaRPr>
          </a:p>
          <a:p>
            <a:pPr rtl="0" fontAlgn="base">
              <a:buFont typeface="Arial" panose="020B0604020202020204" pitchFamily="34" charset="0"/>
              <a:buChar char="•"/>
            </a:pPr>
            <a:r>
              <a:rPr lang="en-GB" sz="1400" b="0" i="0" u="none" strike="noStrike">
                <a:effectLst/>
                <a:latin typeface="Calibri" panose="020F0502020204030204" pitchFamily="34" charset="0"/>
              </a:rPr>
              <a:t>Offer a week zero or practice sessions for parents who are less confident and make sure joining instructions are contained  within the email invite.</a:t>
            </a:r>
            <a:endParaRPr lang="en-GB" sz="1400" b="0" i="0">
              <a:effectLst/>
              <a:latin typeface="Arial" panose="020B0604020202020204" pitchFamily="34" charset="0"/>
            </a:endParaRPr>
          </a:p>
          <a:p>
            <a:endParaRPr lang="en-GB" sz="900"/>
          </a:p>
        </p:txBody>
      </p:sp>
    </p:spTree>
    <p:extLst>
      <p:ext uri="{BB962C8B-B14F-4D97-AF65-F5344CB8AC3E}">
        <p14:creationId xmlns:p14="http://schemas.microsoft.com/office/powerpoint/2010/main" val="196263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0B9CF45-2548-B9B8-39A0-D83AE624CE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6" t="1584" r="1583" b="860"/>
          <a:stretch/>
        </p:blipFill>
        <p:spPr bwMode="auto">
          <a:xfrm>
            <a:off x="2314222" y="1335924"/>
            <a:ext cx="7945044" cy="54771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remium Vector | Vector illustration of five facial expression feedback  rating icon isolated">
            <a:extLst>
              <a:ext uri="{FF2B5EF4-FFF2-40B4-BE49-F238E27FC236}">
                <a16:creationId xmlns:a16="http://schemas.microsoft.com/office/drawing/2014/main" id="{CD8C8896-64FF-1F5A-CE6B-CEEA5DD4F2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367" r="4107" b="22443"/>
          <a:stretch/>
        </p:blipFill>
        <p:spPr bwMode="auto">
          <a:xfrm>
            <a:off x="6436999" y="288919"/>
            <a:ext cx="5260622" cy="944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A361D-96C0-5356-2D7B-05D10FE1D396}"/>
              </a:ext>
            </a:extLst>
          </p:cNvPr>
          <p:cNvSpPr>
            <a:spLocks noGrp="1"/>
          </p:cNvSpPr>
          <p:nvPr>
            <p:ph type="title"/>
          </p:nvPr>
        </p:nvSpPr>
        <p:spPr>
          <a:xfrm>
            <a:off x="341000" y="673143"/>
            <a:ext cx="10515600" cy="1325563"/>
          </a:xfrm>
        </p:spPr>
        <p:txBody>
          <a:bodyPr>
            <a:normAutofit fontScale="90000"/>
          </a:bodyPr>
          <a:lstStyle/>
          <a:p>
            <a: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t>Feedback ... </a:t>
            </a:r>
            <a:b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br>
            <a:b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rPr>
            </a:br>
            <a:endParaRPr lang="en-GB"/>
          </a:p>
        </p:txBody>
      </p:sp>
      <p:sp>
        <p:nvSpPr>
          <p:cNvPr id="7" name="TextBox 6">
            <a:extLst>
              <a:ext uri="{FF2B5EF4-FFF2-40B4-BE49-F238E27FC236}">
                <a16:creationId xmlns:a16="http://schemas.microsoft.com/office/drawing/2014/main" id="{A5A5FF41-A617-B960-5FEE-8502867E12EF}"/>
              </a:ext>
            </a:extLst>
          </p:cNvPr>
          <p:cNvSpPr txBox="1"/>
          <p:nvPr/>
        </p:nvSpPr>
        <p:spPr>
          <a:xfrm>
            <a:off x="3002572" y="2175678"/>
            <a:ext cx="6868855"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300" normalizeH="0" noProof="0" dirty="0">
                <a:ln>
                  <a:noFill/>
                </a:ln>
                <a:solidFill>
                  <a:prstClr val="black"/>
                </a:solidFill>
                <a:effectLst/>
                <a:uLnTx/>
                <a:uFillTx/>
                <a:latin typeface="Calibri" panose="020F0502020204030204"/>
                <a:ea typeface="+mn-ea"/>
                <a:cs typeface="+mn-cs"/>
              </a:rPr>
              <a:t>This has been a very good course; insightful and well lead. Also, the booklet has been  useful. </a:t>
            </a:r>
            <a:br>
              <a:rPr kumimoji="0" lang="en-GB" sz="2000" b="0" i="1" u="none" strike="noStrike" kern="1200" cap="none" spc="300" normalizeH="0" noProof="0" dirty="0">
                <a:ln>
                  <a:noFill/>
                </a:ln>
                <a:solidFill>
                  <a:prstClr val="black"/>
                </a:solidFill>
                <a:effectLst/>
                <a:uLnTx/>
                <a:uFillTx/>
                <a:latin typeface="Calibri" panose="020F0502020204030204"/>
                <a:ea typeface="+mn-ea"/>
                <a:cs typeface="+mn-cs"/>
              </a:rPr>
            </a:br>
            <a:r>
              <a:rPr kumimoji="0" lang="en-GB" sz="2000" b="0" i="1" u="none" strike="noStrike" kern="1200" cap="none" spc="300" normalizeH="0" noProof="0" dirty="0">
                <a:ln>
                  <a:noFill/>
                </a:ln>
                <a:solidFill>
                  <a:prstClr val="black"/>
                </a:solidFill>
                <a:effectLst/>
                <a:uLnTx/>
                <a:uFillTx/>
                <a:latin typeface="Calibri" panose="020F0502020204030204"/>
                <a:ea typeface="+mn-ea"/>
                <a:cs typeface="+mn-cs"/>
              </a:rPr>
              <a:t>This course has given me a different perspective, that we are not alone in our challenges, talking helps, try  different approaches. Press your pause button and listen!</a:t>
            </a:r>
            <a:endParaRPr kumimoji="0" lang="en-GB" sz="2000" b="0" i="1" u="none" strike="noStrike" kern="1200" cap="none" spc="300" normalizeH="0" noProof="0" dirty="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300" normalizeH="0" noProof="0" dirty="0">
                <a:ln>
                  <a:noFill/>
                </a:ln>
                <a:solidFill>
                  <a:prstClr val="black"/>
                </a:solidFill>
                <a:effectLst/>
                <a:uLnTx/>
                <a:uFillTx/>
                <a:latin typeface="Calibri" panose="020F0502020204030204"/>
                <a:ea typeface="+mn-ea"/>
                <a:cs typeface="+mn-cs"/>
              </a:rPr>
              <a:t>If I didn’t have the option to join online, I would not have been able to do the course as I work away, so thank you. Keep offering this service it is </a:t>
            </a:r>
            <a:r>
              <a:rPr kumimoji="0" lang="en-GB" sz="2000" b="1" i="1" u="none" strike="noStrike" kern="1200" cap="none" spc="300" normalizeH="0" noProof="0" dirty="0">
                <a:ln>
                  <a:noFill/>
                </a:ln>
                <a:solidFill>
                  <a:prstClr val="black"/>
                </a:solidFill>
                <a:effectLst/>
                <a:uLnTx/>
                <a:uFillTx/>
                <a:latin typeface="Calibri" panose="020F0502020204030204"/>
                <a:ea typeface="+mn-ea"/>
                <a:cs typeface="+mn-cs"/>
              </a:rPr>
              <a:t>really important</a:t>
            </a:r>
            <a:r>
              <a:rPr kumimoji="0" lang="en-GB" sz="2000" b="0" i="1" u="none" strike="noStrike" kern="1200" cap="none" spc="300" normalizeH="0" noProof="0" dirty="0">
                <a:ln>
                  <a:noFill/>
                </a:ln>
                <a:solidFill>
                  <a:prstClr val="black"/>
                </a:solidFill>
                <a:effectLst/>
                <a:uLnTx/>
                <a:uFillTx/>
                <a:latin typeface="Calibri" panose="020F0502020204030204"/>
                <a:ea typeface="+mn-ea"/>
                <a:cs typeface="+mn-cs"/>
              </a:rPr>
              <a:t> and </a:t>
            </a:r>
            <a:r>
              <a:rPr kumimoji="0" lang="en-GB" sz="2000" b="1" i="1" u="none" strike="noStrike" kern="1200" cap="none" spc="300" normalizeH="0" noProof="0" dirty="0">
                <a:ln>
                  <a:noFill/>
                </a:ln>
                <a:solidFill>
                  <a:prstClr val="black"/>
                </a:solidFill>
                <a:effectLst/>
                <a:uLnTx/>
                <a:uFillTx/>
                <a:latin typeface="Calibri" panose="020F0502020204030204"/>
                <a:ea typeface="+mn-ea"/>
                <a:cs typeface="+mn-cs"/>
              </a:rPr>
              <a:t>needed</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9" name="TextBox 8">
            <a:extLst>
              <a:ext uri="{FF2B5EF4-FFF2-40B4-BE49-F238E27FC236}">
                <a16:creationId xmlns:a16="http://schemas.microsoft.com/office/drawing/2014/main" id="{222D6945-3813-32B8-73D5-A75ECEF23E5E}"/>
              </a:ext>
            </a:extLst>
          </p:cNvPr>
          <p:cNvSpPr txBox="1"/>
          <p:nvPr/>
        </p:nvSpPr>
        <p:spPr>
          <a:xfrm>
            <a:off x="341000" y="1011915"/>
            <a:ext cx="6096000" cy="461665"/>
          </a:xfrm>
          <a:prstGeom prst="rect">
            <a:avLst/>
          </a:prstGeom>
          <a:noFill/>
        </p:spPr>
        <p:txBody>
          <a:bodyPr wrap="square">
            <a:spAutoFit/>
          </a:bodyPr>
          <a:lstStyle/>
          <a:p>
            <a:r>
              <a:rPr kumimoji="0" lang="en-GB" sz="2400" b="1" i="0" u="none" strike="noStrike" kern="1200" cap="none" spc="0" normalizeH="0" baseline="0" noProof="0" dirty="0">
                <a:ln>
                  <a:noFill/>
                </a:ln>
                <a:solidFill>
                  <a:prstClr val="black"/>
                </a:solidFill>
                <a:effectLst/>
                <a:uLnTx/>
                <a:uFillTx/>
                <a:latin typeface="Calibri Light" panose="020F0302020204030204"/>
                <a:ea typeface="+mj-ea"/>
                <a:cs typeface="+mj-cs"/>
              </a:rPr>
              <a:t>Hybrid PPAP - </a:t>
            </a:r>
            <a:r>
              <a:rPr kumimoji="0" lang="en-GB" sz="2400" b="0" i="0" u="none" strike="noStrike" kern="1200" cap="none" spc="0" normalizeH="0" baseline="0" noProof="0" dirty="0">
                <a:ln>
                  <a:noFill/>
                </a:ln>
                <a:solidFill>
                  <a:prstClr val="black"/>
                </a:solidFill>
                <a:effectLst/>
                <a:uLnTx/>
                <a:uFillTx/>
                <a:latin typeface="Calibri Light" panose="020F0302020204030204"/>
                <a:ea typeface="+mj-ea"/>
                <a:cs typeface="+mj-cs"/>
              </a:rPr>
              <a:t>September 2022</a:t>
            </a:r>
            <a:endParaRPr lang="en-GB" sz="2400" dirty="0"/>
          </a:p>
        </p:txBody>
      </p:sp>
    </p:spTree>
    <p:extLst>
      <p:ext uri="{BB962C8B-B14F-4D97-AF65-F5344CB8AC3E}">
        <p14:creationId xmlns:p14="http://schemas.microsoft.com/office/powerpoint/2010/main" val="353180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8D7B-305E-33D9-FEB9-AEEF5226CE86}"/>
              </a:ext>
            </a:extLst>
          </p:cNvPr>
          <p:cNvSpPr>
            <a:spLocks noGrp="1"/>
          </p:cNvSpPr>
          <p:nvPr>
            <p:ph type="title"/>
          </p:nvPr>
        </p:nvSpPr>
        <p:spPr>
          <a:xfrm>
            <a:off x="481013" y="3752849"/>
            <a:ext cx="3290887" cy="2452687"/>
          </a:xfrm>
        </p:spPr>
        <p:txBody>
          <a:bodyPr anchor="ctr">
            <a:normAutofit/>
          </a:bodyPr>
          <a:lstStyle/>
          <a:p>
            <a:r>
              <a:rPr lang="en-GB" sz="3600"/>
              <a:t>Linking up with colleagues in Bristol</a:t>
            </a:r>
          </a:p>
        </p:txBody>
      </p:sp>
      <p:pic>
        <p:nvPicPr>
          <p:cNvPr id="10" name="Content Placeholder 9" descr="A colorful paint splatter with white text&#10;&#10;Description automatically generated with low confidence">
            <a:extLst>
              <a:ext uri="{FF2B5EF4-FFF2-40B4-BE49-F238E27FC236}">
                <a16:creationId xmlns:a16="http://schemas.microsoft.com/office/drawing/2014/main" id="{53773806-106A-5E24-6481-119B053227F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114" b="618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4" name="Content Placeholder 13">
            <a:extLst>
              <a:ext uri="{FF2B5EF4-FFF2-40B4-BE49-F238E27FC236}">
                <a16:creationId xmlns:a16="http://schemas.microsoft.com/office/drawing/2014/main" id="{DB9DF24E-B065-0A37-EF9F-BC957EEADDE4}"/>
              </a:ext>
            </a:extLst>
          </p:cNvPr>
          <p:cNvSpPr>
            <a:spLocks noGrp="1"/>
          </p:cNvSpPr>
          <p:nvPr>
            <p:ph idx="1"/>
          </p:nvPr>
        </p:nvSpPr>
        <p:spPr>
          <a:xfrm>
            <a:off x="4223982" y="3752850"/>
            <a:ext cx="7485413" cy="2452687"/>
          </a:xfrm>
        </p:spPr>
        <p:txBody>
          <a:bodyPr anchor="ctr">
            <a:normAutofit/>
          </a:bodyPr>
          <a:lstStyle/>
          <a:p>
            <a:r>
              <a:rPr lang="en-US" sz="1800"/>
              <a:t>Peer supervision </a:t>
            </a:r>
          </a:p>
          <a:p>
            <a:r>
              <a:rPr lang="en-US" sz="1800"/>
              <a:t>Joining up to facilitate online programmes- pooling of expertise and resource</a:t>
            </a:r>
          </a:p>
        </p:txBody>
      </p:sp>
    </p:spTree>
    <p:extLst>
      <p:ext uri="{BB962C8B-B14F-4D97-AF65-F5344CB8AC3E}">
        <p14:creationId xmlns:p14="http://schemas.microsoft.com/office/powerpoint/2010/main" val="61448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9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phics, colorfulness, graphic design, light&#10;&#10;Description automatically generated">
            <a:extLst>
              <a:ext uri="{FF2B5EF4-FFF2-40B4-BE49-F238E27FC236}">
                <a16:creationId xmlns:a16="http://schemas.microsoft.com/office/drawing/2014/main" id="{811B2B4F-ABD9-B05C-7552-AFF4CECEF1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3613" y="643467"/>
            <a:ext cx="10364773" cy="5571066"/>
          </a:xfrm>
          <a:prstGeom prst="rect">
            <a:avLst/>
          </a:prstGeom>
        </p:spPr>
      </p:pic>
    </p:spTree>
    <p:extLst>
      <p:ext uri="{BB962C8B-B14F-4D97-AF65-F5344CB8AC3E}">
        <p14:creationId xmlns:p14="http://schemas.microsoft.com/office/powerpoint/2010/main" val="330199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7" descr="A picture containing room, scene, gambling house, vector graphics&#10;&#10;Description automatically generated">
            <a:extLst>
              <a:ext uri="{FF2B5EF4-FFF2-40B4-BE49-F238E27FC236}">
                <a16:creationId xmlns:a16="http://schemas.microsoft.com/office/drawing/2014/main" id="{E4ADAFC1-2A7A-D326-E68D-AD9FB73F65A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99607" y="93811"/>
            <a:ext cx="2053087" cy="1397480"/>
          </a:xfrm>
          <a:prstGeom prst="rect">
            <a:avLst/>
          </a:prstGeom>
        </p:spPr>
      </p:pic>
      <p:grpSp>
        <p:nvGrpSpPr>
          <p:cNvPr id="2" name="object 2"/>
          <p:cNvGrpSpPr/>
          <p:nvPr/>
        </p:nvGrpSpPr>
        <p:grpSpPr>
          <a:xfrm>
            <a:off x="0" y="5674570"/>
            <a:ext cx="12193270" cy="1196975"/>
            <a:chOff x="0" y="5661037"/>
            <a:chExt cx="12193270" cy="1196975"/>
          </a:xfrm>
        </p:grpSpPr>
        <p:sp>
          <p:nvSpPr>
            <p:cNvPr id="3" name="object 3"/>
            <p:cNvSpPr/>
            <p:nvPr/>
          </p:nvSpPr>
          <p:spPr>
            <a:xfrm>
              <a:off x="0" y="5661037"/>
              <a:ext cx="12193270" cy="1196975"/>
            </a:xfrm>
            <a:custGeom>
              <a:avLst/>
              <a:gdLst/>
              <a:ahLst/>
              <a:cxnLst/>
              <a:rect l="l" t="t" r="r" b="b"/>
              <a:pathLst>
                <a:path w="12193270" h="1196975">
                  <a:moveTo>
                    <a:pt x="12193206" y="0"/>
                  </a:moveTo>
                  <a:lnTo>
                    <a:pt x="0" y="0"/>
                  </a:lnTo>
                  <a:lnTo>
                    <a:pt x="0" y="1196962"/>
                  </a:lnTo>
                  <a:lnTo>
                    <a:pt x="12193206" y="1196962"/>
                  </a:lnTo>
                  <a:lnTo>
                    <a:pt x="12193206" y="0"/>
                  </a:lnTo>
                  <a:close/>
                </a:path>
              </a:pathLst>
            </a:custGeom>
            <a:solidFill>
              <a:srgbClr val="F2934E"/>
            </a:solidFill>
          </p:spPr>
          <p:txBody>
            <a:bodyPr wrap="square" lIns="0" tIns="0" rIns="0" bIns="0" rtlCol="0"/>
            <a:lstStyle/>
            <a:p>
              <a:endParaRPr/>
            </a:p>
          </p:txBody>
        </p:sp>
        <p:sp>
          <p:nvSpPr>
            <p:cNvPr id="4" name="object 4"/>
            <p:cNvSpPr/>
            <p:nvPr/>
          </p:nvSpPr>
          <p:spPr>
            <a:xfrm>
              <a:off x="4854600" y="5897486"/>
              <a:ext cx="4919980" cy="762000"/>
            </a:xfrm>
            <a:custGeom>
              <a:avLst/>
              <a:gdLst/>
              <a:ahLst/>
              <a:cxnLst/>
              <a:rect l="l" t="t" r="r" b="b"/>
              <a:pathLst>
                <a:path w="4919980" h="762000">
                  <a:moveTo>
                    <a:pt x="1143000" y="123190"/>
                  </a:moveTo>
                  <a:lnTo>
                    <a:pt x="1132509" y="118110"/>
                  </a:lnTo>
                  <a:lnTo>
                    <a:pt x="1125677" y="114300"/>
                  </a:lnTo>
                  <a:lnTo>
                    <a:pt x="1106982" y="114300"/>
                  </a:lnTo>
                  <a:lnTo>
                    <a:pt x="1101636" y="113030"/>
                  </a:lnTo>
                  <a:lnTo>
                    <a:pt x="1100023" y="110490"/>
                  </a:lnTo>
                  <a:lnTo>
                    <a:pt x="1089787" y="101600"/>
                  </a:lnTo>
                  <a:lnTo>
                    <a:pt x="1083017" y="96520"/>
                  </a:lnTo>
                  <a:lnTo>
                    <a:pt x="1077010" y="92710"/>
                  </a:lnTo>
                  <a:lnTo>
                    <a:pt x="1071778" y="88900"/>
                  </a:lnTo>
                  <a:lnTo>
                    <a:pt x="1067308" y="86360"/>
                  </a:lnTo>
                  <a:lnTo>
                    <a:pt x="1065606" y="86360"/>
                  </a:lnTo>
                  <a:lnTo>
                    <a:pt x="1049794" y="66040"/>
                  </a:lnTo>
                  <a:lnTo>
                    <a:pt x="1042581" y="62230"/>
                  </a:lnTo>
                  <a:lnTo>
                    <a:pt x="1028598" y="58420"/>
                  </a:lnTo>
                  <a:lnTo>
                    <a:pt x="1027938" y="58420"/>
                  </a:lnTo>
                  <a:lnTo>
                    <a:pt x="1027518" y="54610"/>
                  </a:lnTo>
                  <a:lnTo>
                    <a:pt x="1028433" y="46990"/>
                  </a:lnTo>
                  <a:lnTo>
                    <a:pt x="1028636" y="45720"/>
                  </a:lnTo>
                  <a:lnTo>
                    <a:pt x="1028636" y="36830"/>
                  </a:lnTo>
                  <a:lnTo>
                    <a:pt x="1026718" y="31750"/>
                  </a:lnTo>
                  <a:lnTo>
                    <a:pt x="1026236" y="30480"/>
                  </a:lnTo>
                  <a:lnTo>
                    <a:pt x="1018120" y="24130"/>
                  </a:lnTo>
                  <a:lnTo>
                    <a:pt x="1013333" y="22860"/>
                  </a:lnTo>
                  <a:lnTo>
                    <a:pt x="1008341" y="22860"/>
                  </a:lnTo>
                  <a:lnTo>
                    <a:pt x="1001776" y="25400"/>
                  </a:lnTo>
                  <a:lnTo>
                    <a:pt x="995959" y="27940"/>
                  </a:lnTo>
                  <a:lnTo>
                    <a:pt x="991870" y="34290"/>
                  </a:lnTo>
                  <a:lnTo>
                    <a:pt x="990434" y="40640"/>
                  </a:lnTo>
                  <a:lnTo>
                    <a:pt x="990714" y="50800"/>
                  </a:lnTo>
                  <a:lnTo>
                    <a:pt x="994905" y="58420"/>
                  </a:lnTo>
                  <a:lnTo>
                    <a:pt x="998702" y="63500"/>
                  </a:lnTo>
                  <a:lnTo>
                    <a:pt x="991349" y="66040"/>
                  </a:lnTo>
                  <a:lnTo>
                    <a:pt x="988301" y="68580"/>
                  </a:lnTo>
                  <a:lnTo>
                    <a:pt x="985431" y="71120"/>
                  </a:lnTo>
                  <a:lnTo>
                    <a:pt x="967016" y="87630"/>
                  </a:lnTo>
                  <a:lnTo>
                    <a:pt x="962431" y="90170"/>
                  </a:lnTo>
                  <a:lnTo>
                    <a:pt x="944994" y="104140"/>
                  </a:lnTo>
                  <a:lnTo>
                    <a:pt x="937514" y="104140"/>
                  </a:lnTo>
                  <a:lnTo>
                    <a:pt x="936510" y="105410"/>
                  </a:lnTo>
                  <a:lnTo>
                    <a:pt x="935901" y="105410"/>
                  </a:lnTo>
                  <a:lnTo>
                    <a:pt x="931189" y="104140"/>
                  </a:lnTo>
                  <a:lnTo>
                    <a:pt x="922159" y="104140"/>
                  </a:lnTo>
                  <a:lnTo>
                    <a:pt x="920521" y="102870"/>
                  </a:lnTo>
                  <a:lnTo>
                    <a:pt x="914704" y="97790"/>
                  </a:lnTo>
                  <a:lnTo>
                    <a:pt x="906716" y="92710"/>
                  </a:lnTo>
                  <a:lnTo>
                    <a:pt x="897394" y="87630"/>
                  </a:lnTo>
                  <a:lnTo>
                    <a:pt x="887564" y="82550"/>
                  </a:lnTo>
                  <a:lnTo>
                    <a:pt x="882726" y="81280"/>
                  </a:lnTo>
                  <a:lnTo>
                    <a:pt x="859129" y="59690"/>
                  </a:lnTo>
                  <a:lnTo>
                    <a:pt x="849617" y="55880"/>
                  </a:lnTo>
                  <a:lnTo>
                    <a:pt x="833361" y="52070"/>
                  </a:lnTo>
                  <a:lnTo>
                    <a:pt x="831646" y="50800"/>
                  </a:lnTo>
                  <a:lnTo>
                    <a:pt x="832002" y="50800"/>
                  </a:lnTo>
                  <a:lnTo>
                    <a:pt x="836891" y="40640"/>
                  </a:lnTo>
                  <a:lnTo>
                    <a:pt x="839063" y="26670"/>
                  </a:lnTo>
                  <a:lnTo>
                    <a:pt x="836155" y="20320"/>
                  </a:lnTo>
                  <a:lnTo>
                    <a:pt x="829932" y="13970"/>
                  </a:lnTo>
                  <a:lnTo>
                    <a:pt x="824534" y="11430"/>
                  </a:lnTo>
                  <a:lnTo>
                    <a:pt x="818654" y="11430"/>
                  </a:lnTo>
                  <a:lnTo>
                    <a:pt x="798029" y="43180"/>
                  </a:lnTo>
                  <a:lnTo>
                    <a:pt x="799541" y="48260"/>
                  </a:lnTo>
                  <a:lnTo>
                    <a:pt x="801433" y="50800"/>
                  </a:lnTo>
                  <a:lnTo>
                    <a:pt x="795629" y="50800"/>
                  </a:lnTo>
                  <a:lnTo>
                    <a:pt x="790651" y="52070"/>
                  </a:lnTo>
                  <a:lnTo>
                    <a:pt x="785685" y="55880"/>
                  </a:lnTo>
                  <a:lnTo>
                    <a:pt x="783272" y="58420"/>
                  </a:lnTo>
                  <a:lnTo>
                    <a:pt x="768019" y="73660"/>
                  </a:lnTo>
                  <a:lnTo>
                    <a:pt x="756958" y="77470"/>
                  </a:lnTo>
                  <a:lnTo>
                    <a:pt x="730821" y="99060"/>
                  </a:lnTo>
                  <a:lnTo>
                    <a:pt x="725309" y="99060"/>
                  </a:lnTo>
                  <a:lnTo>
                    <a:pt x="688467" y="83820"/>
                  </a:lnTo>
                  <a:lnTo>
                    <a:pt x="681875" y="80010"/>
                  </a:lnTo>
                  <a:lnTo>
                    <a:pt x="662990" y="66040"/>
                  </a:lnTo>
                  <a:lnTo>
                    <a:pt x="654862" y="60960"/>
                  </a:lnTo>
                  <a:lnTo>
                    <a:pt x="639737" y="45720"/>
                  </a:lnTo>
                  <a:lnTo>
                    <a:pt x="631431" y="43180"/>
                  </a:lnTo>
                  <a:lnTo>
                    <a:pt x="620344" y="40640"/>
                  </a:lnTo>
                  <a:lnTo>
                    <a:pt x="618464" y="40640"/>
                  </a:lnTo>
                  <a:lnTo>
                    <a:pt x="617486" y="38100"/>
                  </a:lnTo>
                  <a:lnTo>
                    <a:pt x="617689" y="36830"/>
                  </a:lnTo>
                  <a:lnTo>
                    <a:pt x="622033" y="30480"/>
                  </a:lnTo>
                  <a:lnTo>
                    <a:pt x="623519" y="20320"/>
                  </a:lnTo>
                  <a:lnTo>
                    <a:pt x="621550" y="13970"/>
                  </a:lnTo>
                  <a:lnTo>
                    <a:pt x="619442" y="11430"/>
                  </a:lnTo>
                  <a:lnTo>
                    <a:pt x="614184" y="5080"/>
                  </a:lnTo>
                  <a:lnTo>
                    <a:pt x="609625" y="2540"/>
                  </a:lnTo>
                  <a:lnTo>
                    <a:pt x="598741" y="2540"/>
                  </a:lnTo>
                  <a:lnTo>
                    <a:pt x="592810" y="5080"/>
                  </a:lnTo>
                  <a:lnTo>
                    <a:pt x="587971" y="11430"/>
                  </a:lnTo>
                  <a:lnTo>
                    <a:pt x="585241" y="20320"/>
                  </a:lnTo>
                  <a:lnTo>
                    <a:pt x="584314" y="29210"/>
                  </a:lnTo>
                  <a:lnTo>
                    <a:pt x="590245" y="39370"/>
                  </a:lnTo>
                  <a:lnTo>
                    <a:pt x="590334" y="43180"/>
                  </a:lnTo>
                  <a:lnTo>
                    <a:pt x="586587" y="44450"/>
                  </a:lnTo>
                  <a:lnTo>
                    <a:pt x="573862" y="46990"/>
                  </a:lnTo>
                  <a:lnTo>
                    <a:pt x="566572" y="49530"/>
                  </a:lnTo>
                  <a:lnTo>
                    <a:pt x="542848" y="72390"/>
                  </a:lnTo>
                  <a:lnTo>
                    <a:pt x="533806" y="76200"/>
                  </a:lnTo>
                  <a:lnTo>
                    <a:pt x="509003" y="97790"/>
                  </a:lnTo>
                  <a:lnTo>
                    <a:pt x="505142" y="97790"/>
                  </a:lnTo>
                  <a:lnTo>
                    <a:pt x="500748" y="99060"/>
                  </a:lnTo>
                  <a:lnTo>
                    <a:pt x="483730" y="93980"/>
                  </a:lnTo>
                  <a:lnTo>
                    <a:pt x="477761" y="92710"/>
                  </a:lnTo>
                  <a:lnTo>
                    <a:pt x="464972" y="88900"/>
                  </a:lnTo>
                  <a:lnTo>
                    <a:pt x="450837" y="81280"/>
                  </a:lnTo>
                  <a:lnTo>
                    <a:pt x="438238" y="74930"/>
                  </a:lnTo>
                  <a:lnTo>
                    <a:pt x="430047" y="68580"/>
                  </a:lnTo>
                  <a:lnTo>
                    <a:pt x="428205" y="67310"/>
                  </a:lnTo>
                  <a:lnTo>
                    <a:pt x="424180" y="62230"/>
                  </a:lnTo>
                  <a:lnTo>
                    <a:pt x="419315" y="55880"/>
                  </a:lnTo>
                  <a:lnTo>
                    <a:pt x="413804" y="49530"/>
                  </a:lnTo>
                  <a:lnTo>
                    <a:pt x="407530" y="45720"/>
                  </a:lnTo>
                  <a:lnTo>
                    <a:pt x="400380" y="44450"/>
                  </a:lnTo>
                  <a:lnTo>
                    <a:pt x="394157" y="44450"/>
                  </a:lnTo>
                  <a:lnTo>
                    <a:pt x="393280" y="43180"/>
                  </a:lnTo>
                  <a:lnTo>
                    <a:pt x="393128" y="43180"/>
                  </a:lnTo>
                  <a:lnTo>
                    <a:pt x="393065" y="41910"/>
                  </a:lnTo>
                  <a:lnTo>
                    <a:pt x="397103" y="31750"/>
                  </a:lnTo>
                  <a:lnTo>
                    <a:pt x="398564" y="24130"/>
                  </a:lnTo>
                  <a:lnTo>
                    <a:pt x="398424" y="12700"/>
                  </a:lnTo>
                  <a:lnTo>
                    <a:pt x="395808" y="10160"/>
                  </a:lnTo>
                  <a:lnTo>
                    <a:pt x="386664" y="1270"/>
                  </a:lnTo>
                  <a:lnTo>
                    <a:pt x="357263" y="17780"/>
                  </a:lnTo>
                  <a:lnTo>
                    <a:pt x="357517" y="26670"/>
                  </a:lnTo>
                  <a:lnTo>
                    <a:pt x="359384" y="35560"/>
                  </a:lnTo>
                  <a:lnTo>
                    <a:pt x="362000" y="43180"/>
                  </a:lnTo>
                  <a:lnTo>
                    <a:pt x="362775" y="44450"/>
                  </a:lnTo>
                  <a:lnTo>
                    <a:pt x="357809" y="49530"/>
                  </a:lnTo>
                  <a:lnTo>
                    <a:pt x="357162" y="50800"/>
                  </a:lnTo>
                  <a:lnTo>
                    <a:pt x="356781" y="50800"/>
                  </a:lnTo>
                  <a:lnTo>
                    <a:pt x="355422" y="52070"/>
                  </a:lnTo>
                  <a:lnTo>
                    <a:pt x="347573" y="52070"/>
                  </a:lnTo>
                  <a:lnTo>
                    <a:pt x="343509" y="54610"/>
                  </a:lnTo>
                  <a:lnTo>
                    <a:pt x="340347" y="55880"/>
                  </a:lnTo>
                  <a:lnTo>
                    <a:pt x="330771" y="62230"/>
                  </a:lnTo>
                  <a:lnTo>
                    <a:pt x="326923" y="71120"/>
                  </a:lnTo>
                  <a:lnTo>
                    <a:pt x="325755" y="71120"/>
                  </a:lnTo>
                  <a:lnTo>
                    <a:pt x="308991" y="76200"/>
                  </a:lnTo>
                  <a:lnTo>
                    <a:pt x="288086" y="90170"/>
                  </a:lnTo>
                  <a:lnTo>
                    <a:pt x="277583" y="95250"/>
                  </a:lnTo>
                  <a:lnTo>
                    <a:pt x="269227" y="99060"/>
                  </a:lnTo>
                  <a:lnTo>
                    <a:pt x="264261" y="101600"/>
                  </a:lnTo>
                  <a:lnTo>
                    <a:pt x="262026" y="101600"/>
                  </a:lnTo>
                  <a:lnTo>
                    <a:pt x="250317" y="102870"/>
                  </a:lnTo>
                  <a:lnTo>
                    <a:pt x="239102" y="102870"/>
                  </a:lnTo>
                  <a:lnTo>
                    <a:pt x="221983" y="92710"/>
                  </a:lnTo>
                  <a:lnTo>
                    <a:pt x="202539" y="83820"/>
                  </a:lnTo>
                  <a:lnTo>
                    <a:pt x="194119" y="78740"/>
                  </a:lnTo>
                  <a:lnTo>
                    <a:pt x="184569" y="73660"/>
                  </a:lnTo>
                  <a:lnTo>
                    <a:pt x="177787" y="64770"/>
                  </a:lnTo>
                  <a:lnTo>
                    <a:pt x="173558" y="60960"/>
                  </a:lnTo>
                  <a:lnTo>
                    <a:pt x="170649" y="58420"/>
                  </a:lnTo>
                  <a:lnTo>
                    <a:pt x="167970" y="57150"/>
                  </a:lnTo>
                  <a:lnTo>
                    <a:pt x="169633" y="53340"/>
                  </a:lnTo>
                  <a:lnTo>
                    <a:pt x="172313" y="35560"/>
                  </a:lnTo>
                  <a:lnTo>
                    <a:pt x="171107" y="29210"/>
                  </a:lnTo>
                  <a:lnTo>
                    <a:pt x="168262" y="25400"/>
                  </a:lnTo>
                  <a:lnTo>
                    <a:pt x="164452" y="20320"/>
                  </a:lnTo>
                  <a:lnTo>
                    <a:pt x="159448" y="17780"/>
                  </a:lnTo>
                  <a:lnTo>
                    <a:pt x="147840" y="16510"/>
                  </a:lnTo>
                  <a:lnTo>
                    <a:pt x="143306" y="17780"/>
                  </a:lnTo>
                  <a:lnTo>
                    <a:pt x="133362" y="26670"/>
                  </a:lnTo>
                  <a:lnTo>
                    <a:pt x="131127" y="35560"/>
                  </a:lnTo>
                  <a:lnTo>
                    <a:pt x="131127" y="49530"/>
                  </a:lnTo>
                  <a:lnTo>
                    <a:pt x="134696" y="57150"/>
                  </a:lnTo>
                  <a:lnTo>
                    <a:pt x="134899" y="58420"/>
                  </a:lnTo>
                  <a:lnTo>
                    <a:pt x="119989" y="58420"/>
                  </a:lnTo>
                  <a:lnTo>
                    <a:pt x="112102" y="63500"/>
                  </a:lnTo>
                  <a:lnTo>
                    <a:pt x="99923" y="73660"/>
                  </a:lnTo>
                  <a:lnTo>
                    <a:pt x="90589" y="81280"/>
                  </a:lnTo>
                  <a:lnTo>
                    <a:pt x="71564" y="90170"/>
                  </a:lnTo>
                  <a:lnTo>
                    <a:pt x="66268" y="93980"/>
                  </a:lnTo>
                  <a:lnTo>
                    <a:pt x="62992" y="95250"/>
                  </a:lnTo>
                  <a:lnTo>
                    <a:pt x="45427" y="104140"/>
                  </a:lnTo>
                  <a:lnTo>
                    <a:pt x="36753" y="111760"/>
                  </a:lnTo>
                  <a:lnTo>
                    <a:pt x="8839" y="113030"/>
                  </a:lnTo>
                  <a:lnTo>
                    <a:pt x="3860" y="113030"/>
                  </a:lnTo>
                  <a:lnTo>
                    <a:pt x="533" y="118110"/>
                  </a:lnTo>
                  <a:lnTo>
                    <a:pt x="0" y="119380"/>
                  </a:lnTo>
                  <a:lnTo>
                    <a:pt x="241" y="120650"/>
                  </a:lnTo>
                  <a:lnTo>
                    <a:pt x="5854" y="127000"/>
                  </a:lnTo>
                  <a:lnTo>
                    <a:pt x="17132" y="130810"/>
                  </a:lnTo>
                  <a:lnTo>
                    <a:pt x="29794" y="132080"/>
                  </a:lnTo>
                  <a:lnTo>
                    <a:pt x="39560" y="132080"/>
                  </a:lnTo>
                  <a:lnTo>
                    <a:pt x="47459" y="130810"/>
                  </a:lnTo>
                  <a:lnTo>
                    <a:pt x="61277" y="123190"/>
                  </a:lnTo>
                  <a:lnTo>
                    <a:pt x="68186" y="119380"/>
                  </a:lnTo>
                  <a:lnTo>
                    <a:pt x="80365" y="115570"/>
                  </a:lnTo>
                  <a:lnTo>
                    <a:pt x="89928" y="106680"/>
                  </a:lnTo>
                  <a:lnTo>
                    <a:pt x="91440" y="105410"/>
                  </a:lnTo>
                  <a:lnTo>
                    <a:pt x="98044" y="104140"/>
                  </a:lnTo>
                  <a:lnTo>
                    <a:pt x="116979" y="95250"/>
                  </a:lnTo>
                  <a:lnTo>
                    <a:pt x="118071" y="95250"/>
                  </a:lnTo>
                  <a:lnTo>
                    <a:pt x="126898" y="120650"/>
                  </a:lnTo>
                  <a:lnTo>
                    <a:pt x="126619" y="121920"/>
                  </a:lnTo>
                  <a:lnTo>
                    <a:pt x="123418" y="125730"/>
                  </a:lnTo>
                  <a:lnTo>
                    <a:pt x="117094" y="139700"/>
                  </a:lnTo>
                  <a:lnTo>
                    <a:pt x="115112" y="153670"/>
                  </a:lnTo>
                  <a:lnTo>
                    <a:pt x="114147" y="160020"/>
                  </a:lnTo>
                  <a:lnTo>
                    <a:pt x="113385" y="166370"/>
                  </a:lnTo>
                  <a:lnTo>
                    <a:pt x="113207" y="170180"/>
                  </a:lnTo>
                  <a:lnTo>
                    <a:pt x="113080" y="177800"/>
                  </a:lnTo>
                  <a:lnTo>
                    <a:pt x="122085" y="208280"/>
                  </a:lnTo>
                  <a:lnTo>
                    <a:pt x="122199" y="210820"/>
                  </a:lnTo>
                  <a:lnTo>
                    <a:pt x="122275" y="215900"/>
                  </a:lnTo>
                  <a:lnTo>
                    <a:pt x="120256" y="240030"/>
                  </a:lnTo>
                  <a:lnTo>
                    <a:pt x="120142" y="248920"/>
                  </a:lnTo>
                  <a:lnTo>
                    <a:pt x="123939" y="267970"/>
                  </a:lnTo>
                  <a:lnTo>
                    <a:pt x="124790" y="278130"/>
                  </a:lnTo>
                  <a:lnTo>
                    <a:pt x="124510" y="287020"/>
                  </a:lnTo>
                  <a:lnTo>
                    <a:pt x="124282" y="292100"/>
                  </a:lnTo>
                  <a:lnTo>
                    <a:pt x="93789" y="295910"/>
                  </a:lnTo>
                  <a:lnTo>
                    <a:pt x="92087" y="298450"/>
                  </a:lnTo>
                  <a:lnTo>
                    <a:pt x="91757" y="302260"/>
                  </a:lnTo>
                  <a:lnTo>
                    <a:pt x="93179" y="304800"/>
                  </a:lnTo>
                  <a:lnTo>
                    <a:pt x="121602" y="312420"/>
                  </a:lnTo>
                  <a:lnTo>
                    <a:pt x="121031" y="737870"/>
                  </a:lnTo>
                  <a:lnTo>
                    <a:pt x="125730" y="746760"/>
                  </a:lnTo>
                  <a:lnTo>
                    <a:pt x="128320" y="746760"/>
                  </a:lnTo>
                  <a:lnTo>
                    <a:pt x="130429" y="745490"/>
                  </a:lnTo>
                  <a:lnTo>
                    <a:pt x="131025" y="307340"/>
                  </a:lnTo>
                  <a:lnTo>
                    <a:pt x="129641" y="304800"/>
                  </a:lnTo>
                  <a:lnTo>
                    <a:pt x="119507" y="302260"/>
                  </a:lnTo>
                  <a:lnTo>
                    <a:pt x="131622" y="300990"/>
                  </a:lnTo>
                  <a:lnTo>
                    <a:pt x="133324" y="298450"/>
                  </a:lnTo>
                  <a:lnTo>
                    <a:pt x="133553" y="294640"/>
                  </a:lnTo>
                  <a:lnTo>
                    <a:pt x="133781" y="289560"/>
                  </a:lnTo>
                  <a:lnTo>
                    <a:pt x="133896" y="285750"/>
                  </a:lnTo>
                  <a:lnTo>
                    <a:pt x="133819" y="274320"/>
                  </a:lnTo>
                  <a:lnTo>
                    <a:pt x="133654" y="270510"/>
                  </a:lnTo>
                  <a:lnTo>
                    <a:pt x="133273" y="266700"/>
                  </a:lnTo>
                  <a:lnTo>
                    <a:pt x="129552" y="248920"/>
                  </a:lnTo>
                  <a:lnTo>
                    <a:pt x="129667" y="240030"/>
                  </a:lnTo>
                  <a:lnTo>
                    <a:pt x="131711" y="215900"/>
                  </a:lnTo>
                  <a:lnTo>
                    <a:pt x="131597" y="210820"/>
                  </a:lnTo>
                  <a:lnTo>
                    <a:pt x="131432" y="207010"/>
                  </a:lnTo>
                  <a:lnTo>
                    <a:pt x="122491" y="176530"/>
                  </a:lnTo>
                  <a:lnTo>
                    <a:pt x="122491" y="166370"/>
                  </a:lnTo>
                  <a:lnTo>
                    <a:pt x="125907" y="144780"/>
                  </a:lnTo>
                  <a:lnTo>
                    <a:pt x="126466" y="142240"/>
                  </a:lnTo>
                  <a:lnTo>
                    <a:pt x="131686" y="130810"/>
                  </a:lnTo>
                  <a:lnTo>
                    <a:pt x="133667" y="128270"/>
                  </a:lnTo>
                  <a:lnTo>
                    <a:pt x="134721" y="127000"/>
                  </a:lnTo>
                  <a:lnTo>
                    <a:pt x="135686" y="123190"/>
                  </a:lnTo>
                  <a:lnTo>
                    <a:pt x="135674" y="114300"/>
                  </a:lnTo>
                  <a:lnTo>
                    <a:pt x="133769" y="101600"/>
                  </a:lnTo>
                  <a:lnTo>
                    <a:pt x="133489" y="100330"/>
                  </a:lnTo>
                  <a:lnTo>
                    <a:pt x="131381" y="96520"/>
                  </a:lnTo>
                  <a:lnTo>
                    <a:pt x="130568" y="95250"/>
                  </a:lnTo>
                  <a:lnTo>
                    <a:pt x="126517" y="88900"/>
                  </a:lnTo>
                  <a:lnTo>
                    <a:pt x="117754" y="85090"/>
                  </a:lnTo>
                  <a:lnTo>
                    <a:pt x="112674" y="87630"/>
                  </a:lnTo>
                  <a:lnTo>
                    <a:pt x="95211" y="93980"/>
                  </a:lnTo>
                  <a:lnTo>
                    <a:pt x="86601" y="96520"/>
                  </a:lnTo>
                  <a:lnTo>
                    <a:pt x="75501" y="107950"/>
                  </a:lnTo>
                  <a:lnTo>
                    <a:pt x="64655" y="110490"/>
                  </a:lnTo>
                  <a:lnTo>
                    <a:pt x="59791" y="113030"/>
                  </a:lnTo>
                  <a:lnTo>
                    <a:pt x="44500" y="121920"/>
                  </a:lnTo>
                  <a:lnTo>
                    <a:pt x="33477" y="123190"/>
                  </a:lnTo>
                  <a:lnTo>
                    <a:pt x="27457" y="123190"/>
                  </a:lnTo>
                  <a:lnTo>
                    <a:pt x="22110" y="121920"/>
                  </a:lnTo>
                  <a:lnTo>
                    <a:pt x="33223" y="120650"/>
                  </a:lnTo>
                  <a:lnTo>
                    <a:pt x="40868" y="120650"/>
                  </a:lnTo>
                  <a:lnTo>
                    <a:pt x="50685" y="111760"/>
                  </a:lnTo>
                  <a:lnTo>
                    <a:pt x="67843" y="102870"/>
                  </a:lnTo>
                  <a:lnTo>
                    <a:pt x="71475" y="101600"/>
                  </a:lnTo>
                  <a:lnTo>
                    <a:pt x="76314" y="97790"/>
                  </a:lnTo>
                  <a:lnTo>
                    <a:pt x="83553" y="93980"/>
                  </a:lnTo>
                  <a:lnTo>
                    <a:pt x="89128" y="91440"/>
                  </a:lnTo>
                  <a:lnTo>
                    <a:pt x="95427" y="88900"/>
                  </a:lnTo>
                  <a:lnTo>
                    <a:pt x="105829" y="81280"/>
                  </a:lnTo>
                  <a:lnTo>
                    <a:pt x="117729" y="71120"/>
                  </a:lnTo>
                  <a:lnTo>
                    <a:pt x="122440" y="67310"/>
                  </a:lnTo>
                  <a:lnTo>
                    <a:pt x="135026" y="68580"/>
                  </a:lnTo>
                  <a:lnTo>
                    <a:pt x="139433" y="68580"/>
                  </a:lnTo>
                  <a:lnTo>
                    <a:pt x="140868" y="67310"/>
                  </a:lnTo>
                  <a:lnTo>
                    <a:pt x="142290" y="66040"/>
                  </a:lnTo>
                  <a:lnTo>
                    <a:pt x="143268" y="64770"/>
                  </a:lnTo>
                  <a:lnTo>
                    <a:pt x="144462" y="62230"/>
                  </a:lnTo>
                  <a:lnTo>
                    <a:pt x="144462" y="55880"/>
                  </a:lnTo>
                  <a:lnTo>
                    <a:pt x="143370" y="53340"/>
                  </a:lnTo>
                  <a:lnTo>
                    <a:pt x="140538" y="46990"/>
                  </a:lnTo>
                  <a:lnTo>
                    <a:pt x="140538" y="38100"/>
                  </a:lnTo>
                  <a:lnTo>
                    <a:pt x="142201" y="30480"/>
                  </a:lnTo>
                  <a:lnTo>
                    <a:pt x="147472" y="26670"/>
                  </a:lnTo>
                  <a:lnTo>
                    <a:pt x="149263" y="25400"/>
                  </a:lnTo>
                  <a:lnTo>
                    <a:pt x="155613" y="26670"/>
                  </a:lnTo>
                  <a:lnTo>
                    <a:pt x="158521" y="27940"/>
                  </a:lnTo>
                  <a:lnTo>
                    <a:pt x="162039" y="33020"/>
                  </a:lnTo>
                  <a:lnTo>
                    <a:pt x="162623" y="36830"/>
                  </a:lnTo>
                  <a:lnTo>
                    <a:pt x="160578" y="50800"/>
                  </a:lnTo>
                  <a:lnTo>
                    <a:pt x="159689" y="54610"/>
                  </a:lnTo>
                  <a:lnTo>
                    <a:pt x="155092" y="57150"/>
                  </a:lnTo>
                  <a:lnTo>
                    <a:pt x="154063" y="59690"/>
                  </a:lnTo>
                  <a:lnTo>
                    <a:pt x="155536" y="66040"/>
                  </a:lnTo>
                  <a:lnTo>
                    <a:pt x="166052" y="66040"/>
                  </a:lnTo>
                  <a:lnTo>
                    <a:pt x="170726" y="71120"/>
                  </a:lnTo>
                  <a:lnTo>
                    <a:pt x="178447" y="80010"/>
                  </a:lnTo>
                  <a:lnTo>
                    <a:pt x="189141" y="86360"/>
                  </a:lnTo>
                  <a:lnTo>
                    <a:pt x="198107" y="92710"/>
                  </a:lnTo>
                  <a:lnTo>
                    <a:pt x="217716" y="100330"/>
                  </a:lnTo>
                  <a:lnTo>
                    <a:pt x="222262" y="102870"/>
                  </a:lnTo>
                  <a:lnTo>
                    <a:pt x="236448" y="111760"/>
                  </a:lnTo>
                  <a:lnTo>
                    <a:pt x="265861" y="111760"/>
                  </a:lnTo>
                  <a:lnTo>
                    <a:pt x="266458" y="110490"/>
                  </a:lnTo>
                  <a:lnTo>
                    <a:pt x="267042" y="110490"/>
                  </a:lnTo>
                  <a:lnTo>
                    <a:pt x="270687" y="109220"/>
                  </a:lnTo>
                  <a:lnTo>
                    <a:pt x="279323" y="105410"/>
                  </a:lnTo>
                  <a:lnTo>
                    <a:pt x="284086" y="102870"/>
                  </a:lnTo>
                  <a:lnTo>
                    <a:pt x="291223" y="99060"/>
                  </a:lnTo>
                  <a:lnTo>
                    <a:pt x="304660" y="90170"/>
                  </a:lnTo>
                  <a:lnTo>
                    <a:pt x="313105" y="85090"/>
                  </a:lnTo>
                  <a:lnTo>
                    <a:pt x="333756" y="78740"/>
                  </a:lnTo>
                  <a:lnTo>
                    <a:pt x="338137" y="68580"/>
                  </a:lnTo>
                  <a:lnTo>
                    <a:pt x="347306" y="63500"/>
                  </a:lnTo>
                  <a:lnTo>
                    <a:pt x="350596" y="60960"/>
                  </a:lnTo>
                  <a:lnTo>
                    <a:pt x="362496" y="60960"/>
                  </a:lnTo>
                  <a:lnTo>
                    <a:pt x="365328" y="55880"/>
                  </a:lnTo>
                  <a:lnTo>
                    <a:pt x="374129" y="46990"/>
                  </a:lnTo>
                  <a:lnTo>
                    <a:pt x="370535" y="39370"/>
                  </a:lnTo>
                  <a:lnTo>
                    <a:pt x="368401" y="33020"/>
                  </a:lnTo>
                  <a:lnTo>
                    <a:pt x="366915" y="26670"/>
                  </a:lnTo>
                  <a:lnTo>
                    <a:pt x="366547" y="19050"/>
                  </a:lnTo>
                  <a:lnTo>
                    <a:pt x="367842" y="13970"/>
                  </a:lnTo>
                  <a:lnTo>
                    <a:pt x="368731" y="11430"/>
                  </a:lnTo>
                  <a:lnTo>
                    <a:pt x="370014" y="11430"/>
                  </a:lnTo>
                  <a:lnTo>
                    <a:pt x="378002" y="10160"/>
                  </a:lnTo>
                  <a:lnTo>
                    <a:pt x="382346" y="10160"/>
                  </a:lnTo>
                  <a:lnTo>
                    <a:pt x="388785" y="16510"/>
                  </a:lnTo>
                  <a:lnTo>
                    <a:pt x="388937" y="24130"/>
                  </a:lnTo>
                  <a:lnTo>
                    <a:pt x="388035" y="29210"/>
                  </a:lnTo>
                  <a:lnTo>
                    <a:pt x="383590" y="39370"/>
                  </a:lnTo>
                  <a:lnTo>
                    <a:pt x="383946" y="50800"/>
                  </a:lnTo>
                  <a:lnTo>
                    <a:pt x="389204" y="53340"/>
                  </a:lnTo>
                  <a:lnTo>
                    <a:pt x="405955" y="53340"/>
                  </a:lnTo>
                  <a:lnTo>
                    <a:pt x="411949" y="60960"/>
                  </a:lnTo>
                  <a:lnTo>
                    <a:pt x="421424" y="73660"/>
                  </a:lnTo>
                  <a:lnTo>
                    <a:pt x="423519" y="74930"/>
                  </a:lnTo>
                  <a:lnTo>
                    <a:pt x="432498" y="82550"/>
                  </a:lnTo>
                  <a:lnTo>
                    <a:pt x="446100" y="90170"/>
                  </a:lnTo>
                  <a:lnTo>
                    <a:pt x="461479" y="96520"/>
                  </a:lnTo>
                  <a:lnTo>
                    <a:pt x="475780" y="101600"/>
                  </a:lnTo>
                  <a:lnTo>
                    <a:pt x="481457" y="102870"/>
                  </a:lnTo>
                  <a:lnTo>
                    <a:pt x="500126" y="107950"/>
                  </a:lnTo>
                  <a:lnTo>
                    <a:pt x="506831" y="106680"/>
                  </a:lnTo>
                  <a:lnTo>
                    <a:pt x="511822" y="105410"/>
                  </a:lnTo>
                  <a:lnTo>
                    <a:pt x="517296" y="101600"/>
                  </a:lnTo>
                  <a:lnTo>
                    <a:pt x="521195" y="99060"/>
                  </a:lnTo>
                  <a:lnTo>
                    <a:pt x="523138" y="97790"/>
                  </a:lnTo>
                  <a:lnTo>
                    <a:pt x="529259" y="92710"/>
                  </a:lnTo>
                  <a:lnTo>
                    <a:pt x="539026" y="85090"/>
                  </a:lnTo>
                  <a:lnTo>
                    <a:pt x="548309" y="80010"/>
                  </a:lnTo>
                  <a:lnTo>
                    <a:pt x="571715" y="58420"/>
                  </a:lnTo>
                  <a:lnTo>
                    <a:pt x="575538" y="55880"/>
                  </a:lnTo>
                  <a:lnTo>
                    <a:pt x="576567" y="55880"/>
                  </a:lnTo>
                  <a:lnTo>
                    <a:pt x="599986" y="52070"/>
                  </a:lnTo>
                  <a:lnTo>
                    <a:pt x="599592" y="36830"/>
                  </a:lnTo>
                  <a:lnTo>
                    <a:pt x="597916" y="34290"/>
                  </a:lnTo>
                  <a:lnTo>
                    <a:pt x="594004" y="26670"/>
                  </a:lnTo>
                  <a:lnTo>
                    <a:pt x="595566" y="12700"/>
                  </a:lnTo>
                  <a:lnTo>
                    <a:pt x="599186" y="11430"/>
                  </a:lnTo>
                  <a:lnTo>
                    <a:pt x="607136" y="11430"/>
                  </a:lnTo>
                  <a:lnTo>
                    <a:pt x="609117" y="13970"/>
                  </a:lnTo>
                  <a:lnTo>
                    <a:pt x="612559" y="17780"/>
                  </a:lnTo>
                  <a:lnTo>
                    <a:pt x="613791" y="21590"/>
                  </a:lnTo>
                  <a:lnTo>
                    <a:pt x="613041" y="26670"/>
                  </a:lnTo>
                  <a:lnTo>
                    <a:pt x="607110" y="36830"/>
                  </a:lnTo>
                  <a:lnTo>
                    <a:pt x="611466" y="49530"/>
                  </a:lnTo>
                  <a:lnTo>
                    <a:pt x="628954" y="52070"/>
                  </a:lnTo>
                  <a:lnTo>
                    <a:pt x="634377" y="54610"/>
                  </a:lnTo>
                  <a:lnTo>
                    <a:pt x="648970" y="68580"/>
                  </a:lnTo>
                  <a:lnTo>
                    <a:pt x="657987" y="74930"/>
                  </a:lnTo>
                  <a:lnTo>
                    <a:pt x="676998" y="87630"/>
                  </a:lnTo>
                  <a:lnTo>
                    <a:pt x="683933" y="92710"/>
                  </a:lnTo>
                  <a:lnTo>
                    <a:pt x="690232" y="96520"/>
                  </a:lnTo>
                  <a:lnTo>
                    <a:pt x="695502" y="99060"/>
                  </a:lnTo>
                  <a:lnTo>
                    <a:pt x="709498" y="104140"/>
                  </a:lnTo>
                  <a:lnTo>
                    <a:pt x="718934" y="106680"/>
                  </a:lnTo>
                  <a:lnTo>
                    <a:pt x="724877" y="107950"/>
                  </a:lnTo>
                  <a:lnTo>
                    <a:pt x="734593" y="107950"/>
                  </a:lnTo>
                  <a:lnTo>
                    <a:pt x="745070" y="99060"/>
                  </a:lnTo>
                  <a:lnTo>
                    <a:pt x="761542" y="85090"/>
                  </a:lnTo>
                  <a:lnTo>
                    <a:pt x="787196" y="67310"/>
                  </a:lnTo>
                  <a:lnTo>
                    <a:pt x="791654" y="63500"/>
                  </a:lnTo>
                  <a:lnTo>
                    <a:pt x="794740" y="60960"/>
                  </a:lnTo>
                  <a:lnTo>
                    <a:pt x="809586" y="60960"/>
                  </a:lnTo>
                  <a:lnTo>
                    <a:pt x="812457" y="59690"/>
                  </a:lnTo>
                  <a:lnTo>
                    <a:pt x="813955" y="58420"/>
                  </a:lnTo>
                  <a:lnTo>
                    <a:pt x="815174" y="53340"/>
                  </a:lnTo>
                  <a:lnTo>
                    <a:pt x="807415" y="44450"/>
                  </a:lnTo>
                  <a:lnTo>
                    <a:pt x="808177" y="22860"/>
                  </a:lnTo>
                  <a:lnTo>
                    <a:pt x="811466" y="20320"/>
                  </a:lnTo>
                  <a:lnTo>
                    <a:pt x="821804" y="20320"/>
                  </a:lnTo>
                  <a:lnTo>
                    <a:pt x="824598" y="21590"/>
                  </a:lnTo>
                  <a:lnTo>
                    <a:pt x="828344" y="26670"/>
                  </a:lnTo>
                  <a:lnTo>
                    <a:pt x="829043" y="30480"/>
                  </a:lnTo>
                  <a:lnTo>
                    <a:pt x="827824" y="38100"/>
                  </a:lnTo>
                  <a:lnTo>
                    <a:pt x="821309" y="50800"/>
                  </a:lnTo>
                  <a:lnTo>
                    <a:pt x="823277" y="59690"/>
                  </a:lnTo>
                  <a:lnTo>
                    <a:pt x="846429" y="64770"/>
                  </a:lnTo>
                  <a:lnTo>
                    <a:pt x="853770" y="68580"/>
                  </a:lnTo>
                  <a:lnTo>
                    <a:pt x="863523" y="77470"/>
                  </a:lnTo>
                  <a:lnTo>
                    <a:pt x="868883" y="81280"/>
                  </a:lnTo>
                  <a:lnTo>
                    <a:pt x="874268" y="86360"/>
                  </a:lnTo>
                  <a:lnTo>
                    <a:pt x="879602" y="90170"/>
                  </a:lnTo>
                  <a:lnTo>
                    <a:pt x="884834" y="91440"/>
                  </a:lnTo>
                  <a:lnTo>
                    <a:pt x="893572" y="95250"/>
                  </a:lnTo>
                  <a:lnTo>
                    <a:pt x="902093" y="100330"/>
                  </a:lnTo>
                  <a:lnTo>
                    <a:pt x="909434" y="106680"/>
                  </a:lnTo>
                  <a:lnTo>
                    <a:pt x="916432" y="111760"/>
                  </a:lnTo>
                  <a:lnTo>
                    <a:pt x="919670" y="114300"/>
                  </a:lnTo>
                  <a:lnTo>
                    <a:pt x="930173" y="113030"/>
                  </a:lnTo>
                  <a:lnTo>
                    <a:pt x="935189" y="114300"/>
                  </a:lnTo>
                  <a:lnTo>
                    <a:pt x="936523" y="114300"/>
                  </a:lnTo>
                  <a:lnTo>
                    <a:pt x="940803" y="113030"/>
                  </a:lnTo>
                  <a:lnTo>
                    <a:pt x="948690" y="113030"/>
                  </a:lnTo>
                  <a:lnTo>
                    <a:pt x="958088" y="105410"/>
                  </a:lnTo>
                  <a:lnTo>
                    <a:pt x="967473" y="97790"/>
                  </a:lnTo>
                  <a:lnTo>
                    <a:pt x="968679" y="97790"/>
                  </a:lnTo>
                  <a:lnTo>
                    <a:pt x="971918" y="95250"/>
                  </a:lnTo>
                  <a:lnTo>
                    <a:pt x="976388" y="91440"/>
                  </a:lnTo>
                  <a:lnTo>
                    <a:pt x="981900" y="86360"/>
                  </a:lnTo>
                  <a:lnTo>
                    <a:pt x="988275" y="81280"/>
                  </a:lnTo>
                  <a:lnTo>
                    <a:pt x="994041" y="76200"/>
                  </a:lnTo>
                  <a:lnTo>
                    <a:pt x="995032" y="74930"/>
                  </a:lnTo>
                  <a:lnTo>
                    <a:pt x="996365" y="73660"/>
                  </a:lnTo>
                  <a:lnTo>
                    <a:pt x="1002665" y="72390"/>
                  </a:lnTo>
                  <a:lnTo>
                    <a:pt x="1010361" y="71120"/>
                  </a:lnTo>
                  <a:lnTo>
                    <a:pt x="1011910" y="69850"/>
                  </a:lnTo>
                  <a:lnTo>
                    <a:pt x="1012964" y="67310"/>
                  </a:lnTo>
                  <a:lnTo>
                    <a:pt x="1012367" y="64770"/>
                  </a:lnTo>
                  <a:lnTo>
                    <a:pt x="1010920" y="63500"/>
                  </a:lnTo>
                  <a:lnTo>
                    <a:pt x="1009205" y="62230"/>
                  </a:lnTo>
                  <a:lnTo>
                    <a:pt x="1005497" y="57150"/>
                  </a:lnTo>
                  <a:lnTo>
                    <a:pt x="1001725" y="49530"/>
                  </a:lnTo>
                  <a:lnTo>
                    <a:pt x="999845" y="40640"/>
                  </a:lnTo>
                  <a:lnTo>
                    <a:pt x="999680" y="34290"/>
                  </a:lnTo>
                  <a:lnTo>
                    <a:pt x="1006779" y="33020"/>
                  </a:lnTo>
                  <a:lnTo>
                    <a:pt x="1009840" y="33020"/>
                  </a:lnTo>
                  <a:lnTo>
                    <a:pt x="1012012" y="31750"/>
                  </a:lnTo>
                  <a:lnTo>
                    <a:pt x="1014145" y="33020"/>
                  </a:lnTo>
                  <a:lnTo>
                    <a:pt x="1017993" y="35560"/>
                  </a:lnTo>
                  <a:lnTo>
                    <a:pt x="1019225" y="39370"/>
                  </a:lnTo>
                  <a:lnTo>
                    <a:pt x="1019225" y="44450"/>
                  </a:lnTo>
                  <a:lnTo>
                    <a:pt x="1018032" y="54610"/>
                  </a:lnTo>
                  <a:lnTo>
                    <a:pt x="1019492" y="66040"/>
                  </a:lnTo>
                  <a:lnTo>
                    <a:pt x="1039037" y="71120"/>
                  </a:lnTo>
                  <a:lnTo>
                    <a:pt x="1043571" y="73660"/>
                  </a:lnTo>
                  <a:lnTo>
                    <a:pt x="1059535" y="92710"/>
                  </a:lnTo>
                  <a:lnTo>
                    <a:pt x="1074991" y="101600"/>
                  </a:lnTo>
                  <a:lnTo>
                    <a:pt x="1086548" y="110490"/>
                  </a:lnTo>
                  <a:lnTo>
                    <a:pt x="1096632" y="120650"/>
                  </a:lnTo>
                  <a:lnTo>
                    <a:pt x="1105420" y="123190"/>
                  </a:lnTo>
                  <a:lnTo>
                    <a:pt x="1123607" y="124460"/>
                  </a:lnTo>
                  <a:lnTo>
                    <a:pt x="1125994" y="124460"/>
                  </a:lnTo>
                  <a:lnTo>
                    <a:pt x="1126858" y="125730"/>
                  </a:lnTo>
                  <a:lnTo>
                    <a:pt x="1123607" y="125730"/>
                  </a:lnTo>
                  <a:lnTo>
                    <a:pt x="1108938" y="128270"/>
                  </a:lnTo>
                  <a:lnTo>
                    <a:pt x="1104328" y="125730"/>
                  </a:lnTo>
                  <a:lnTo>
                    <a:pt x="1076490" y="115570"/>
                  </a:lnTo>
                  <a:lnTo>
                    <a:pt x="1072489" y="113030"/>
                  </a:lnTo>
                  <a:lnTo>
                    <a:pt x="1066012" y="107950"/>
                  </a:lnTo>
                  <a:lnTo>
                    <a:pt x="1057224" y="101600"/>
                  </a:lnTo>
                  <a:lnTo>
                    <a:pt x="1055966" y="100330"/>
                  </a:lnTo>
                  <a:lnTo>
                    <a:pt x="1048372" y="92710"/>
                  </a:lnTo>
                  <a:lnTo>
                    <a:pt x="1040282" y="86360"/>
                  </a:lnTo>
                  <a:lnTo>
                    <a:pt x="1038275" y="85090"/>
                  </a:lnTo>
                  <a:lnTo>
                    <a:pt x="1034859" y="87630"/>
                  </a:lnTo>
                  <a:lnTo>
                    <a:pt x="1033767" y="88900"/>
                  </a:lnTo>
                  <a:lnTo>
                    <a:pt x="1033729" y="100330"/>
                  </a:lnTo>
                  <a:lnTo>
                    <a:pt x="1031303" y="109220"/>
                  </a:lnTo>
                  <a:lnTo>
                    <a:pt x="1032751" y="119380"/>
                  </a:lnTo>
                  <a:lnTo>
                    <a:pt x="1035354" y="129540"/>
                  </a:lnTo>
                  <a:lnTo>
                    <a:pt x="1037577" y="135890"/>
                  </a:lnTo>
                  <a:lnTo>
                    <a:pt x="1039482" y="140970"/>
                  </a:lnTo>
                  <a:lnTo>
                    <a:pt x="1041209" y="147320"/>
                  </a:lnTo>
                  <a:lnTo>
                    <a:pt x="1042492" y="153670"/>
                  </a:lnTo>
                  <a:lnTo>
                    <a:pt x="1042835" y="158750"/>
                  </a:lnTo>
                  <a:lnTo>
                    <a:pt x="1042949" y="163830"/>
                  </a:lnTo>
                  <a:lnTo>
                    <a:pt x="1042835" y="167640"/>
                  </a:lnTo>
                  <a:lnTo>
                    <a:pt x="1042708" y="170180"/>
                  </a:lnTo>
                  <a:lnTo>
                    <a:pt x="1042187" y="177800"/>
                  </a:lnTo>
                  <a:lnTo>
                    <a:pt x="1041349" y="186690"/>
                  </a:lnTo>
                  <a:lnTo>
                    <a:pt x="1040447" y="194310"/>
                  </a:lnTo>
                  <a:lnTo>
                    <a:pt x="1038479" y="212090"/>
                  </a:lnTo>
                  <a:lnTo>
                    <a:pt x="1038313" y="215900"/>
                  </a:lnTo>
                  <a:lnTo>
                    <a:pt x="1040142" y="218440"/>
                  </a:lnTo>
                  <a:lnTo>
                    <a:pt x="1042809" y="220980"/>
                  </a:lnTo>
                  <a:lnTo>
                    <a:pt x="1044016" y="232410"/>
                  </a:lnTo>
                  <a:lnTo>
                    <a:pt x="1043241" y="238760"/>
                  </a:lnTo>
                  <a:lnTo>
                    <a:pt x="1041946" y="247650"/>
                  </a:lnTo>
                  <a:lnTo>
                    <a:pt x="1039101" y="262890"/>
                  </a:lnTo>
                  <a:lnTo>
                    <a:pt x="1037742" y="267970"/>
                  </a:lnTo>
                  <a:lnTo>
                    <a:pt x="1035431" y="278130"/>
                  </a:lnTo>
                  <a:lnTo>
                    <a:pt x="1034859" y="285750"/>
                  </a:lnTo>
                  <a:lnTo>
                    <a:pt x="1035900" y="287020"/>
                  </a:lnTo>
                  <a:lnTo>
                    <a:pt x="1037767" y="289560"/>
                  </a:lnTo>
                  <a:lnTo>
                    <a:pt x="1009942" y="289560"/>
                  </a:lnTo>
                  <a:lnTo>
                    <a:pt x="1013764" y="287020"/>
                  </a:lnTo>
                  <a:lnTo>
                    <a:pt x="1016660" y="284480"/>
                  </a:lnTo>
                  <a:lnTo>
                    <a:pt x="1017282" y="279400"/>
                  </a:lnTo>
                  <a:lnTo>
                    <a:pt x="1017689" y="274320"/>
                  </a:lnTo>
                  <a:lnTo>
                    <a:pt x="1017638" y="265430"/>
                  </a:lnTo>
                  <a:lnTo>
                    <a:pt x="1017308" y="260350"/>
                  </a:lnTo>
                  <a:lnTo>
                    <a:pt x="1016355" y="248920"/>
                  </a:lnTo>
                  <a:lnTo>
                    <a:pt x="1016241" y="243840"/>
                  </a:lnTo>
                  <a:lnTo>
                    <a:pt x="1013002" y="231140"/>
                  </a:lnTo>
                  <a:lnTo>
                    <a:pt x="1013002" y="222250"/>
                  </a:lnTo>
                  <a:lnTo>
                    <a:pt x="1006678" y="207010"/>
                  </a:lnTo>
                  <a:lnTo>
                    <a:pt x="997699" y="173990"/>
                  </a:lnTo>
                  <a:lnTo>
                    <a:pt x="995857" y="158750"/>
                  </a:lnTo>
                  <a:lnTo>
                    <a:pt x="998639" y="144780"/>
                  </a:lnTo>
                  <a:lnTo>
                    <a:pt x="1007910" y="130810"/>
                  </a:lnTo>
                  <a:lnTo>
                    <a:pt x="1007910" y="116840"/>
                  </a:lnTo>
                  <a:lnTo>
                    <a:pt x="1006386" y="110490"/>
                  </a:lnTo>
                  <a:lnTo>
                    <a:pt x="1005979" y="109220"/>
                  </a:lnTo>
                  <a:lnTo>
                    <a:pt x="1005166" y="107950"/>
                  </a:lnTo>
                  <a:lnTo>
                    <a:pt x="1002944" y="106680"/>
                  </a:lnTo>
                  <a:lnTo>
                    <a:pt x="1001610" y="106680"/>
                  </a:lnTo>
                  <a:lnTo>
                    <a:pt x="999972" y="107950"/>
                  </a:lnTo>
                  <a:lnTo>
                    <a:pt x="998131" y="107950"/>
                  </a:lnTo>
                  <a:lnTo>
                    <a:pt x="996696" y="106680"/>
                  </a:lnTo>
                  <a:lnTo>
                    <a:pt x="996442" y="106680"/>
                  </a:lnTo>
                  <a:lnTo>
                    <a:pt x="995705" y="101600"/>
                  </a:lnTo>
                  <a:lnTo>
                    <a:pt x="995159" y="97790"/>
                  </a:lnTo>
                  <a:lnTo>
                    <a:pt x="1000633" y="92710"/>
                  </a:lnTo>
                  <a:lnTo>
                    <a:pt x="1002626" y="91440"/>
                  </a:lnTo>
                  <a:lnTo>
                    <a:pt x="1002944" y="88900"/>
                  </a:lnTo>
                  <a:lnTo>
                    <a:pt x="1000226" y="85090"/>
                  </a:lnTo>
                  <a:lnTo>
                    <a:pt x="997610" y="83820"/>
                  </a:lnTo>
                  <a:lnTo>
                    <a:pt x="991362" y="87630"/>
                  </a:lnTo>
                  <a:lnTo>
                    <a:pt x="984821" y="91440"/>
                  </a:lnTo>
                  <a:lnTo>
                    <a:pt x="978052" y="95250"/>
                  </a:lnTo>
                  <a:lnTo>
                    <a:pt x="973213" y="99060"/>
                  </a:lnTo>
                  <a:lnTo>
                    <a:pt x="971423" y="101600"/>
                  </a:lnTo>
                  <a:lnTo>
                    <a:pt x="960793" y="107950"/>
                  </a:lnTo>
                  <a:lnTo>
                    <a:pt x="957402" y="110490"/>
                  </a:lnTo>
                  <a:lnTo>
                    <a:pt x="953947" y="114300"/>
                  </a:lnTo>
                  <a:lnTo>
                    <a:pt x="942416" y="114300"/>
                  </a:lnTo>
                  <a:lnTo>
                    <a:pt x="936917" y="116840"/>
                  </a:lnTo>
                  <a:lnTo>
                    <a:pt x="930059" y="118110"/>
                  </a:lnTo>
                  <a:lnTo>
                    <a:pt x="926846" y="118110"/>
                  </a:lnTo>
                  <a:lnTo>
                    <a:pt x="921156" y="115570"/>
                  </a:lnTo>
                  <a:lnTo>
                    <a:pt x="910678" y="110490"/>
                  </a:lnTo>
                  <a:lnTo>
                    <a:pt x="890041" y="102870"/>
                  </a:lnTo>
                  <a:lnTo>
                    <a:pt x="885812" y="100330"/>
                  </a:lnTo>
                  <a:lnTo>
                    <a:pt x="879246" y="97790"/>
                  </a:lnTo>
                  <a:lnTo>
                    <a:pt x="872782" y="92710"/>
                  </a:lnTo>
                  <a:lnTo>
                    <a:pt x="868794" y="90170"/>
                  </a:lnTo>
                  <a:lnTo>
                    <a:pt x="866800" y="88900"/>
                  </a:lnTo>
                  <a:lnTo>
                    <a:pt x="861631" y="85090"/>
                  </a:lnTo>
                  <a:lnTo>
                    <a:pt x="854367" y="78740"/>
                  </a:lnTo>
                  <a:lnTo>
                    <a:pt x="851623" y="76200"/>
                  </a:lnTo>
                  <a:lnTo>
                    <a:pt x="846391" y="78740"/>
                  </a:lnTo>
                  <a:lnTo>
                    <a:pt x="845223" y="81280"/>
                  </a:lnTo>
                  <a:lnTo>
                    <a:pt x="845553" y="85090"/>
                  </a:lnTo>
                  <a:lnTo>
                    <a:pt x="839673" y="102870"/>
                  </a:lnTo>
                  <a:lnTo>
                    <a:pt x="838974" y="106680"/>
                  </a:lnTo>
                  <a:lnTo>
                    <a:pt x="838619" y="113030"/>
                  </a:lnTo>
                  <a:lnTo>
                    <a:pt x="839558" y="118110"/>
                  </a:lnTo>
                  <a:lnTo>
                    <a:pt x="841375" y="124460"/>
                  </a:lnTo>
                  <a:lnTo>
                    <a:pt x="843673" y="130810"/>
                  </a:lnTo>
                  <a:lnTo>
                    <a:pt x="845185" y="134620"/>
                  </a:lnTo>
                  <a:lnTo>
                    <a:pt x="845921" y="137160"/>
                  </a:lnTo>
                  <a:lnTo>
                    <a:pt x="848448" y="148590"/>
                  </a:lnTo>
                  <a:lnTo>
                    <a:pt x="849337" y="158750"/>
                  </a:lnTo>
                  <a:lnTo>
                    <a:pt x="849414" y="161290"/>
                  </a:lnTo>
                  <a:lnTo>
                    <a:pt x="849198" y="171450"/>
                  </a:lnTo>
                  <a:lnTo>
                    <a:pt x="848004" y="177800"/>
                  </a:lnTo>
                  <a:lnTo>
                    <a:pt x="847382" y="180340"/>
                  </a:lnTo>
                  <a:lnTo>
                    <a:pt x="843775" y="190500"/>
                  </a:lnTo>
                  <a:lnTo>
                    <a:pt x="841222" y="198120"/>
                  </a:lnTo>
                  <a:lnTo>
                    <a:pt x="839711" y="203200"/>
                  </a:lnTo>
                  <a:lnTo>
                    <a:pt x="839203" y="207010"/>
                  </a:lnTo>
                  <a:lnTo>
                    <a:pt x="839203" y="208280"/>
                  </a:lnTo>
                  <a:lnTo>
                    <a:pt x="843927" y="227330"/>
                  </a:lnTo>
                  <a:lnTo>
                    <a:pt x="842594" y="231140"/>
                  </a:lnTo>
                  <a:lnTo>
                    <a:pt x="835672" y="270510"/>
                  </a:lnTo>
                  <a:lnTo>
                    <a:pt x="835507" y="281940"/>
                  </a:lnTo>
                  <a:lnTo>
                    <a:pt x="835380" y="287020"/>
                  </a:lnTo>
                  <a:lnTo>
                    <a:pt x="835164" y="289560"/>
                  </a:lnTo>
                  <a:lnTo>
                    <a:pt x="836752" y="292100"/>
                  </a:lnTo>
                  <a:lnTo>
                    <a:pt x="851090" y="294640"/>
                  </a:lnTo>
                  <a:lnTo>
                    <a:pt x="839800" y="297180"/>
                  </a:lnTo>
                  <a:lnTo>
                    <a:pt x="838352" y="299720"/>
                  </a:lnTo>
                  <a:lnTo>
                    <a:pt x="849884" y="731520"/>
                  </a:lnTo>
                  <a:lnTo>
                    <a:pt x="849109" y="732790"/>
                  </a:lnTo>
                  <a:lnTo>
                    <a:pt x="843559" y="735330"/>
                  </a:lnTo>
                  <a:lnTo>
                    <a:pt x="826452" y="735330"/>
                  </a:lnTo>
                  <a:lnTo>
                    <a:pt x="819264" y="732790"/>
                  </a:lnTo>
                  <a:lnTo>
                    <a:pt x="816635" y="731520"/>
                  </a:lnTo>
                  <a:lnTo>
                    <a:pt x="807681" y="298450"/>
                  </a:lnTo>
                  <a:lnTo>
                    <a:pt x="806348" y="297180"/>
                  </a:lnTo>
                  <a:lnTo>
                    <a:pt x="796124" y="293370"/>
                  </a:lnTo>
                  <a:lnTo>
                    <a:pt x="805180" y="292100"/>
                  </a:lnTo>
                  <a:lnTo>
                    <a:pt x="813854" y="289560"/>
                  </a:lnTo>
                  <a:lnTo>
                    <a:pt x="816533" y="283210"/>
                  </a:lnTo>
                  <a:lnTo>
                    <a:pt x="817867" y="275590"/>
                  </a:lnTo>
                  <a:lnTo>
                    <a:pt x="817537" y="266700"/>
                  </a:lnTo>
                  <a:lnTo>
                    <a:pt x="816152" y="257810"/>
                  </a:lnTo>
                  <a:lnTo>
                    <a:pt x="814298" y="248920"/>
                  </a:lnTo>
                  <a:lnTo>
                    <a:pt x="812292" y="238760"/>
                  </a:lnTo>
                  <a:lnTo>
                    <a:pt x="811834" y="231140"/>
                  </a:lnTo>
                  <a:lnTo>
                    <a:pt x="813854" y="207010"/>
                  </a:lnTo>
                  <a:lnTo>
                    <a:pt x="809256" y="198120"/>
                  </a:lnTo>
                  <a:lnTo>
                    <a:pt x="804938" y="187960"/>
                  </a:lnTo>
                  <a:lnTo>
                    <a:pt x="801827" y="177800"/>
                  </a:lnTo>
                  <a:lnTo>
                    <a:pt x="800061" y="166370"/>
                  </a:lnTo>
                  <a:lnTo>
                    <a:pt x="799782" y="157480"/>
                  </a:lnTo>
                  <a:lnTo>
                    <a:pt x="800633" y="147320"/>
                  </a:lnTo>
                  <a:lnTo>
                    <a:pt x="801814" y="139700"/>
                  </a:lnTo>
                  <a:lnTo>
                    <a:pt x="803300" y="133350"/>
                  </a:lnTo>
                  <a:lnTo>
                    <a:pt x="805078" y="127000"/>
                  </a:lnTo>
                  <a:lnTo>
                    <a:pt x="806386" y="123190"/>
                  </a:lnTo>
                  <a:lnTo>
                    <a:pt x="808609" y="114300"/>
                  </a:lnTo>
                  <a:lnTo>
                    <a:pt x="806424" y="105410"/>
                  </a:lnTo>
                  <a:lnTo>
                    <a:pt x="805840" y="102870"/>
                  </a:lnTo>
                  <a:lnTo>
                    <a:pt x="804989" y="101600"/>
                  </a:lnTo>
                  <a:lnTo>
                    <a:pt x="801433" y="100330"/>
                  </a:lnTo>
                  <a:lnTo>
                    <a:pt x="798461" y="97790"/>
                  </a:lnTo>
                  <a:lnTo>
                    <a:pt x="797737" y="90170"/>
                  </a:lnTo>
                  <a:lnTo>
                    <a:pt x="799465" y="87630"/>
                  </a:lnTo>
                  <a:lnTo>
                    <a:pt x="802919" y="82550"/>
                  </a:lnTo>
                  <a:lnTo>
                    <a:pt x="806259" y="77470"/>
                  </a:lnTo>
                  <a:lnTo>
                    <a:pt x="806297" y="76200"/>
                  </a:lnTo>
                  <a:lnTo>
                    <a:pt x="803783" y="72390"/>
                  </a:lnTo>
                  <a:lnTo>
                    <a:pt x="801535" y="71120"/>
                  </a:lnTo>
                  <a:lnTo>
                    <a:pt x="799592" y="72390"/>
                  </a:lnTo>
                  <a:lnTo>
                    <a:pt x="787844" y="77470"/>
                  </a:lnTo>
                  <a:lnTo>
                    <a:pt x="756158" y="100330"/>
                  </a:lnTo>
                  <a:lnTo>
                    <a:pt x="724268" y="111760"/>
                  </a:lnTo>
                  <a:lnTo>
                    <a:pt x="712381" y="109220"/>
                  </a:lnTo>
                  <a:lnTo>
                    <a:pt x="697763" y="104140"/>
                  </a:lnTo>
                  <a:lnTo>
                    <a:pt x="683069" y="96520"/>
                  </a:lnTo>
                  <a:lnTo>
                    <a:pt x="670826" y="91440"/>
                  </a:lnTo>
                  <a:lnTo>
                    <a:pt x="663575" y="87630"/>
                  </a:lnTo>
                  <a:lnTo>
                    <a:pt x="653707" y="80010"/>
                  </a:lnTo>
                  <a:lnTo>
                    <a:pt x="651840" y="78740"/>
                  </a:lnTo>
                  <a:lnTo>
                    <a:pt x="644398" y="73660"/>
                  </a:lnTo>
                  <a:lnTo>
                    <a:pt x="633336" y="64770"/>
                  </a:lnTo>
                  <a:lnTo>
                    <a:pt x="631444" y="64770"/>
                  </a:lnTo>
                  <a:lnTo>
                    <a:pt x="628230" y="66040"/>
                  </a:lnTo>
                  <a:lnTo>
                    <a:pt x="627189" y="67310"/>
                  </a:lnTo>
                  <a:lnTo>
                    <a:pt x="626567" y="107950"/>
                  </a:lnTo>
                  <a:lnTo>
                    <a:pt x="626706" y="109220"/>
                  </a:lnTo>
                  <a:lnTo>
                    <a:pt x="627011" y="109220"/>
                  </a:lnTo>
                  <a:lnTo>
                    <a:pt x="628269" y="111760"/>
                  </a:lnTo>
                  <a:lnTo>
                    <a:pt x="630936" y="119380"/>
                  </a:lnTo>
                  <a:lnTo>
                    <a:pt x="633603" y="128270"/>
                  </a:lnTo>
                  <a:lnTo>
                    <a:pt x="634657" y="137160"/>
                  </a:lnTo>
                  <a:lnTo>
                    <a:pt x="634733" y="139700"/>
                  </a:lnTo>
                  <a:lnTo>
                    <a:pt x="634161" y="149860"/>
                  </a:lnTo>
                  <a:lnTo>
                    <a:pt x="632206" y="166370"/>
                  </a:lnTo>
                  <a:lnTo>
                    <a:pt x="629005" y="184150"/>
                  </a:lnTo>
                  <a:lnTo>
                    <a:pt x="624560" y="204470"/>
                  </a:lnTo>
                  <a:lnTo>
                    <a:pt x="622071" y="214630"/>
                  </a:lnTo>
                  <a:lnTo>
                    <a:pt x="629221" y="232410"/>
                  </a:lnTo>
                  <a:lnTo>
                    <a:pt x="627824" y="241300"/>
                  </a:lnTo>
                  <a:lnTo>
                    <a:pt x="620801" y="265430"/>
                  </a:lnTo>
                  <a:lnTo>
                    <a:pt x="622693" y="280670"/>
                  </a:lnTo>
                  <a:lnTo>
                    <a:pt x="623976" y="289560"/>
                  </a:lnTo>
                  <a:lnTo>
                    <a:pt x="625348" y="292100"/>
                  </a:lnTo>
                  <a:lnTo>
                    <a:pt x="636790" y="294640"/>
                  </a:lnTo>
                  <a:lnTo>
                    <a:pt x="628154" y="295910"/>
                  </a:lnTo>
                  <a:lnTo>
                    <a:pt x="626491" y="298450"/>
                  </a:lnTo>
                  <a:lnTo>
                    <a:pt x="640346" y="740410"/>
                  </a:lnTo>
                  <a:lnTo>
                    <a:pt x="638759" y="742950"/>
                  </a:lnTo>
                  <a:lnTo>
                    <a:pt x="633704" y="746760"/>
                  </a:lnTo>
                  <a:lnTo>
                    <a:pt x="616153" y="746760"/>
                  </a:lnTo>
                  <a:lnTo>
                    <a:pt x="612927" y="745490"/>
                  </a:lnTo>
                  <a:lnTo>
                    <a:pt x="606450" y="742950"/>
                  </a:lnTo>
                  <a:lnTo>
                    <a:pt x="603631" y="740600"/>
                  </a:lnTo>
                  <a:lnTo>
                    <a:pt x="603631" y="742950"/>
                  </a:lnTo>
                  <a:lnTo>
                    <a:pt x="603605" y="744220"/>
                  </a:lnTo>
                  <a:lnTo>
                    <a:pt x="602907" y="745490"/>
                  </a:lnTo>
                  <a:lnTo>
                    <a:pt x="603072" y="744220"/>
                  </a:lnTo>
                  <a:lnTo>
                    <a:pt x="603250" y="744220"/>
                  </a:lnTo>
                  <a:lnTo>
                    <a:pt x="603377" y="741680"/>
                  </a:lnTo>
                  <a:lnTo>
                    <a:pt x="603631" y="742950"/>
                  </a:lnTo>
                  <a:lnTo>
                    <a:pt x="603631" y="740600"/>
                  </a:lnTo>
                  <a:lnTo>
                    <a:pt x="603415" y="740410"/>
                  </a:lnTo>
                  <a:lnTo>
                    <a:pt x="603542" y="735330"/>
                  </a:lnTo>
                  <a:lnTo>
                    <a:pt x="603072" y="668020"/>
                  </a:lnTo>
                  <a:lnTo>
                    <a:pt x="602437" y="626110"/>
                  </a:lnTo>
                  <a:lnTo>
                    <a:pt x="601484" y="568960"/>
                  </a:lnTo>
                  <a:lnTo>
                    <a:pt x="600163" y="497840"/>
                  </a:lnTo>
                  <a:lnTo>
                    <a:pt x="598449" y="408940"/>
                  </a:lnTo>
                  <a:lnTo>
                    <a:pt x="596226" y="297180"/>
                  </a:lnTo>
                  <a:lnTo>
                    <a:pt x="592035" y="294640"/>
                  </a:lnTo>
                  <a:lnTo>
                    <a:pt x="598195" y="293370"/>
                  </a:lnTo>
                  <a:lnTo>
                    <a:pt x="603465" y="289560"/>
                  </a:lnTo>
                  <a:lnTo>
                    <a:pt x="605332" y="285750"/>
                  </a:lnTo>
                  <a:lnTo>
                    <a:pt x="607034" y="278130"/>
                  </a:lnTo>
                  <a:lnTo>
                    <a:pt x="606869" y="271780"/>
                  </a:lnTo>
                  <a:lnTo>
                    <a:pt x="605548" y="264160"/>
                  </a:lnTo>
                  <a:lnTo>
                    <a:pt x="603808" y="259080"/>
                  </a:lnTo>
                  <a:lnTo>
                    <a:pt x="602919" y="255270"/>
                  </a:lnTo>
                  <a:lnTo>
                    <a:pt x="602602" y="254000"/>
                  </a:lnTo>
                  <a:lnTo>
                    <a:pt x="600379" y="242570"/>
                  </a:lnTo>
                  <a:lnTo>
                    <a:pt x="599897" y="233680"/>
                  </a:lnTo>
                  <a:lnTo>
                    <a:pt x="599897" y="231140"/>
                  </a:lnTo>
                  <a:lnTo>
                    <a:pt x="600290" y="224790"/>
                  </a:lnTo>
                  <a:lnTo>
                    <a:pt x="601091" y="218440"/>
                  </a:lnTo>
                  <a:lnTo>
                    <a:pt x="601446" y="215900"/>
                  </a:lnTo>
                  <a:lnTo>
                    <a:pt x="601675" y="214630"/>
                  </a:lnTo>
                  <a:lnTo>
                    <a:pt x="601675" y="210820"/>
                  </a:lnTo>
                  <a:lnTo>
                    <a:pt x="600532" y="207010"/>
                  </a:lnTo>
                  <a:lnTo>
                    <a:pt x="597725" y="196850"/>
                  </a:lnTo>
                  <a:lnTo>
                    <a:pt x="594537" y="186690"/>
                  </a:lnTo>
                  <a:lnTo>
                    <a:pt x="591286" y="173990"/>
                  </a:lnTo>
                  <a:lnTo>
                    <a:pt x="588670" y="162560"/>
                  </a:lnTo>
                  <a:lnTo>
                    <a:pt x="587387" y="152400"/>
                  </a:lnTo>
                  <a:lnTo>
                    <a:pt x="587489" y="140970"/>
                  </a:lnTo>
                  <a:lnTo>
                    <a:pt x="588391" y="132080"/>
                  </a:lnTo>
                  <a:lnTo>
                    <a:pt x="589724" y="123190"/>
                  </a:lnTo>
                  <a:lnTo>
                    <a:pt x="591108" y="115570"/>
                  </a:lnTo>
                  <a:lnTo>
                    <a:pt x="592607" y="107950"/>
                  </a:lnTo>
                  <a:lnTo>
                    <a:pt x="592607" y="102870"/>
                  </a:lnTo>
                  <a:lnTo>
                    <a:pt x="584060" y="90170"/>
                  </a:lnTo>
                  <a:lnTo>
                    <a:pt x="584796" y="82550"/>
                  </a:lnTo>
                  <a:lnTo>
                    <a:pt x="585152" y="78740"/>
                  </a:lnTo>
                  <a:lnTo>
                    <a:pt x="585177" y="73660"/>
                  </a:lnTo>
                  <a:lnTo>
                    <a:pt x="580415" y="69850"/>
                  </a:lnTo>
                  <a:lnTo>
                    <a:pt x="577240" y="69850"/>
                  </a:lnTo>
                  <a:lnTo>
                    <a:pt x="556907" y="83820"/>
                  </a:lnTo>
                  <a:lnTo>
                    <a:pt x="542328" y="92710"/>
                  </a:lnTo>
                  <a:lnTo>
                    <a:pt x="531710" y="99060"/>
                  </a:lnTo>
                  <a:lnTo>
                    <a:pt x="520903" y="105410"/>
                  </a:lnTo>
                  <a:lnTo>
                    <a:pt x="513753" y="107950"/>
                  </a:lnTo>
                  <a:lnTo>
                    <a:pt x="506857" y="110490"/>
                  </a:lnTo>
                  <a:lnTo>
                    <a:pt x="500900" y="111760"/>
                  </a:lnTo>
                  <a:lnTo>
                    <a:pt x="495046" y="110490"/>
                  </a:lnTo>
                  <a:lnTo>
                    <a:pt x="487032" y="109220"/>
                  </a:lnTo>
                  <a:lnTo>
                    <a:pt x="468795" y="104140"/>
                  </a:lnTo>
                  <a:lnTo>
                    <a:pt x="458393" y="100330"/>
                  </a:lnTo>
                  <a:lnTo>
                    <a:pt x="454469" y="99060"/>
                  </a:lnTo>
                  <a:lnTo>
                    <a:pt x="441718" y="93980"/>
                  </a:lnTo>
                  <a:lnTo>
                    <a:pt x="428129" y="85090"/>
                  </a:lnTo>
                  <a:lnTo>
                    <a:pt x="424522" y="82550"/>
                  </a:lnTo>
                  <a:lnTo>
                    <a:pt x="417296" y="77470"/>
                  </a:lnTo>
                  <a:lnTo>
                    <a:pt x="412419" y="73660"/>
                  </a:lnTo>
                  <a:lnTo>
                    <a:pt x="412076" y="73660"/>
                  </a:lnTo>
                  <a:lnTo>
                    <a:pt x="399351" y="67310"/>
                  </a:lnTo>
                  <a:lnTo>
                    <a:pt x="397154" y="68580"/>
                  </a:lnTo>
                  <a:lnTo>
                    <a:pt x="394462" y="71120"/>
                  </a:lnTo>
                  <a:lnTo>
                    <a:pt x="394246" y="73660"/>
                  </a:lnTo>
                  <a:lnTo>
                    <a:pt x="398741" y="81280"/>
                  </a:lnTo>
                  <a:lnTo>
                    <a:pt x="401510" y="88900"/>
                  </a:lnTo>
                  <a:lnTo>
                    <a:pt x="400812" y="91440"/>
                  </a:lnTo>
                  <a:lnTo>
                    <a:pt x="395986" y="96520"/>
                  </a:lnTo>
                  <a:lnTo>
                    <a:pt x="393293" y="101600"/>
                  </a:lnTo>
                  <a:lnTo>
                    <a:pt x="396938" y="115570"/>
                  </a:lnTo>
                  <a:lnTo>
                    <a:pt x="402437" y="133350"/>
                  </a:lnTo>
                  <a:lnTo>
                    <a:pt x="403225" y="140970"/>
                  </a:lnTo>
                  <a:lnTo>
                    <a:pt x="403504" y="146050"/>
                  </a:lnTo>
                  <a:lnTo>
                    <a:pt x="403593" y="153670"/>
                  </a:lnTo>
                  <a:lnTo>
                    <a:pt x="403479" y="157480"/>
                  </a:lnTo>
                  <a:lnTo>
                    <a:pt x="401675" y="172720"/>
                  </a:lnTo>
                  <a:lnTo>
                    <a:pt x="400900" y="177800"/>
                  </a:lnTo>
                  <a:lnTo>
                    <a:pt x="392226" y="212090"/>
                  </a:lnTo>
                  <a:lnTo>
                    <a:pt x="390982" y="222250"/>
                  </a:lnTo>
                  <a:lnTo>
                    <a:pt x="390334" y="241300"/>
                  </a:lnTo>
                  <a:lnTo>
                    <a:pt x="388734" y="250190"/>
                  </a:lnTo>
                  <a:lnTo>
                    <a:pt x="387248" y="256540"/>
                  </a:lnTo>
                  <a:lnTo>
                    <a:pt x="383260" y="271780"/>
                  </a:lnTo>
                  <a:lnTo>
                    <a:pt x="379920" y="293370"/>
                  </a:lnTo>
                  <a:lnTo>
                    <a:pt x="390740" y="295910"/>
                  </a:lnTo>
                  <a:lnTo>
                    <a:pt x="401942" y="297180"/>
                  </a:lnTo>
                  <a:lnTo>
                    <a:pt x="392722" y="300990"/>
                  </a:lnTo>
                  <a:lnTo>
                    <a:pt x="391553" y="302260"/>
                  </a:lnTo>
                  <a:lnTo>
                    <a:pt x="399503" y="740410"/>
                  </a:lnTo>
                  <a:lnTo>
                    <a:pt x="397903" y="742950"/>
                  </a:lnTo>
                  <a:lnTo>
                    <a:pt x="392912" y="746760"/>
                  </a:lnTo>
                  <a:lnTo>
                    <a:pt x="380847" y="746760"/>
                  </a:lnTo>
                  <a:lnTo>
                    <a:pt x="369125" y="748030"/>
                  </a:lnTo>
                  <a:lnTo>
                    <a:pt x="364998" y="742950"/>
                  </a:lnTo>
                  <a:lnTo>
                    <a:pt x="363931" y="741680"/>
                  </a:lnTo>
                  <a:lnTo>
                    <a:pt x="358927" y="303530"/>
                  </a:lnTo>
                  <a:lnTo>
                    <a:pt x="357670" y="302260"/>
                  </a:lnTo>
                  <a:lnTo>
                    <a:pt x="345173" y="297180"/>
                  </a:lnTo>
                  <a:lnTo>
                    <a:pt x="352564" y="295910"/>
                  </a:lnTo>
                  <a:lnTo>
                    <a:pt x="359054" y="294640"/>
                  </a:lnTo>
                  <a:lnTo>
                    <a:pt x="360857" y="293370"/>
                  </a:lnTo>
                  <a:lnTo>
                    <a:pt x="363778" y="290830"/>
                  </a:lnTo>
                  <a:lnTo>
                    <a:pt x="364845" y="285750"/>
                  </a:lnTo>
                  <a:lnTo>
                    <a:pt x="364528" y="278130"/>
                  </a:lnTo>
                  <a:lnTo>
                    <a:pt x="363283" y="269240"/>
                  </a:lnTo>
                  <a:lnTo>
                    <a:pt x="362813" y="266700"/>
                  </a:lnTo>
                  <a:lnTo>
                    <a:pt x="362534" y="264160"/>
                  </a:lnTo>
                  <a:lnTo>
                    <a:pt x="358635" y="243840"/>
                  </a:lnTo>
                  <a:lnTo>
                    <a:pt x="358533" y="231140"/>
                  </a:lnTo>
                  <a:lnTo>
                    <a:pt x="359676" y="213360"/>
                  </a:lnTo>
                  <a:lnTo>
                    <a:pt x="359613" y="207010"/>
                  </a:lnTo>
                  <a:lnTo>
                    <a:pt x="359270" y="200660"/>
                  </a:lnTo>
                  <a:lnTo>
                    <a:pt x="358165" y="187960"/>
                  </a:lnTo>
                  <a:lnTo>
                    <a:pt x="356920" y="176530"/>
                  </a:lnTo>
                  <a:lnTo>
                    <a:pt x="356019" y="168910"/>
                  </a:lnTo>
                  <a:lnTo>
                    <a:pt x="355180" y="161290"/>
                  </a:lnTo>
                  <a:lnTo>
                    <a:pt x="354799" y="152400"/>
                  </a:lnTo>
                  <a:lnTo>
                    <a:pt x="354876" y="144780"/>
                  </a:lnTo>
                  <a:lnTo>
                    <a:pt x="354965" y="140970"/>
                  </a:lnTo>
                  <a:lnTo>
                    <a:pt x="356120" y="132080"/>
                  </a:lnTo>
                  <a:lnTo>
                    <a:pt x="357314" y="128270"/>
                  </a:lnTo>
                  <a:lnTo>
                    <a:pt x="362229" y="115570"/>
                  </a:lnTo>
                  <a:lnTo>
                    <a:pt x="362826" y="110490"/>
                  </a:lnTo>
                  <a:lnTo>
                    <a:pt x="362915" y="101600"/>
                  </a:lnTo>
                  <a:lnTo>
                    <a:pt x="361302" y="91440"/>
                  </a:lnTo>
                  <a:lnTo>
                    <a:pt x="358952" y="85090"/>
                  </a:lnTo>
                  <a:lnTo>
                    <a:pt x="358482" y="83820"/>
                  </a:lnTo>
                  <a:lnTo>
                    <a:pt x="354977" y="78740"/>
                  </a:lnTo>
                  <a:lnTo>
                    <a:pt x="351523" y="76200"/>
                  </a:lnTo>
                  <a:lnTo>
                    <a:pt x="344309" y="76200"/>
                  </a:lnTo>
                  <a:lnTo>
                    <a:pt x="331914" y="80010"/>
                  </a:lnTo>
                  <a:lnTo>
                    <a:pt x="323240" y="87630"/>
                  </a:lnTo>
                  <a:lnTo>
                    <a:pt x="315087" y="91440"/>
                  </a:lnTo>
                  <a:lnTo>
                    <a:pt x="309308" y="95250"/>
                  </a:lnTo>
                  <a:lnTo>
                    <a:pt x="303466" y="97790"/>
                  </a:lnTo>
                  <a:lnTo>
                    <a:pt x="296468" y="101600"/>
                  </a:lnTo>
                  <a:lnTo>
                    <a:pt x="289102" y="104140"/>
                  </a:lnTo>
                  <a:lnTo>
                    <a:pt x="282155" y="107950"/>
                  </a:lnTo>
                  <a:lnTo>
                    <a:pt x="272923" y="111760"/>
                  </a:lnTo>
                  <a:lnTo>
                    <a:pt x="271462" y="113030"/>
                  </a:lnTo>
                  <a:lnTo>
                    <a:pt x="269062" y="114300"/>
                  </a:lnTo>
                  <a:lnTo>
                    <a:pt x="256387" y="115570"/>
                  </a:lnTo>
                  <a:lnTo>
                    <a:pt x="248894" y="115570"/>
                  </a:lnTo>
                  <a:lnTo>
                    <a:pt x="204914" y="104140"/>
                  </a:lnTo>
                  <a:lnTo>
                    <a:pt x="196672" y="99060"/>
                  </a:lnTo>
                  <a:lnTo>
                    <a:pt x="190449" y="95250"/>
                  </a:lnTo>
                  <a:lnTo>
                    <a:pt x="177774" y="87630"/>
                  </a:lnTo>
                  <a:lnTo>
                    <a:pt x="167220" y="76200"/>
                  </a:lnTo>
                  <a:lnTo>
                    <a:pt x="164287" y="76200"/>
                  </a:lnTo>
                  <a:lnTo>
                    <a:pt x="160540" y="80010"/>
                  </a:lnTo>
                  <a:lnTo>
                    <a:pt x="160426" y="82550"/>
                  </a:lnTo>
                  <a:lnTo>
                    <a:pt x="162153" y="85090"/>
                  </a:lnTo>
                  <a:lnTo>
                    <a:pt x="172821" y="96520"/>
                  </a:lnTo>
                  <a:lnTo>
                    <a:pt x="167449" y="104140"/>
                  </a:lnTo>
                  <a:lnTo>
                    <a:pt x="166878" y="105410"/>
                  </a:lnTo>
                  <a:lnTo>
                    <a:pt x="159334" y="109220"/>
                  </a:lnTo>
                  <a:lnTo>
                    <a:pt x="161544" y="114300"/>
                  </a:lnTo>
                  <a:lnTo>
                    <a:pt x="164630" y="120650"/>
                  </a:lnTo>
                  <a:lnTo>
                    <a:pt x="168440" y="128270"/>
                  </a:lnTo>
                  <a:lnTo>
                    <a:pt x="171221" y="135890"/>
                  </a:lnTo>
                  <a:lnTo>
                    <a:pt x="173050" y="142240"/>
                  </a:lnTo>
                  <a:lnTo>
                    <a:pt x="173977" y="148590"/>
                  </a:lnTo>
                  <a:lnTo>
                    <a:pt x="174548" y="158750"/>
                  </a:lnTo>
                  <a:lnTo>
                    <a:pt x="174637" y="173990"/>
                  </a:lnTo>
                  <a:lnTo>
                    <a:pt x="174091" y="181610"/>
                  </a:lnTo>
                  <a:lnTo>
                    <a:pt x="172796" y="186690"/>
                  </a:lnTo>
                  <a:lnTo>
                    <a:pt x="171919" y="189230"/>
                  </a:lnTo>
                  <a:lnTo>
                    <a:pt x="168732" y="193040"/>
                  </a:lnTo>
                  <a:lnTo>
                    <a:pt x="162725" y="203200"/>
                  </a:lnTo>
                  <a:lnTo>
                    <a:pt x="160147" y="210820"/>
                  </a:lnTo>
                  <a:lnTo>
                    <a:pt x="158343" y="219710"/>
                  </a:lnTo>
                  <a:lnTo>
                    <a:pt x="156819" y="231140"/>
                  </a:lnTo>
                  <a:lnTo>
                    <a:pt x="158165" y="242570"/>
                  </a:lnTo>
                  <a:lnTo>
                    <a:pt x="158229" y="245110"/>
                  </a:lnTo>
                  <a:lnTo>
                    <a:pt x="157746" y="252730"/>
                  </a:lnTo>
                  <a:lnTo>
                    <a:pt x="151612" y="274320"/>
                  </a:lnTo>
                  <a:lnTo>
                    <a:pt x="154038" y="294640"/>
                  </a:lnTo>
                  <a:lnTo>
                    <a:pt x="156705" y="298450"/>
                  </a:lnTo>
                  <a:lnTo>
                    <a:pt x="164122" y="299720"/>
                  </a:lnTo>
                  <a:lnTo>
                    <a:pt x="165633" y="299720"/>
                  </a:lnTo>
                  <a:lnTo>
                    <a:pt x="168617" y="300990"/>
                  </a:lnTo>
                  <a:lnTo>
                    <a:pt x="172237" y="302260"/>
                  </a:lnTo>
                  <a:lnTo>
                    <a:pt x="161721" y="304800"/>
                  </a:lnTo>
                  <a:lnTo>
                    <a:pt x="160121" y="306070"/>
                  </a:lnTo>
                  <a:lnTo>
                    <a:pt x="164045" y="741680"/>
                  </a:lnTo>
                  <a:lnTo>
                    <a:pt x="160324" y="746760"/>
                  </a:lnTo>
                  <a:lnTo>
                    <a:pt x="144513" y="750570"/>
                  </a:lnTo>
                  <a:lnTo>
                    <a:pt x="138239" y="749300"/>
                  </a:lnTo>
                  <a:lnTo>
                    <a:pt x="135712" y="748030"/>
                  </a:lnTo>
                  <a:lnTo>
                    <a:pt x="133184" y="750570"/>
                  </a:lnTo>
                  <a:lnTo>
                    <a:pt x="132029" y="755650"/>
                  </a:lnTo>
                  <a:lnTo>
                    <a:pt x="133616" y="758190"/>
                  </a:lnTo>
                  <a:lnTo>
                    <a:pt x="151053" y="758190"/>
                  </a:lnTo>
                  <a:lnTo>
                    <a:pt x="168960" y="754380"/>
                  </a:lnTo>
                  <a:lnTo>
                    <a:pt x="170573" y="750570"/>
                  </a:lnTo>
                  <a:lnTo>
                    <a:pt x="172732" y="745490"/>
                  </a:lnTo>
                  <a:lnTo>
                    <a:pt x="173367" y="744220"/>
                  </a:lnTo>
                  <a:lnTo>
                    <a:pt x="169583" y="312420"/>
                  </a:lnTo>
                  <a:lnTo>
                    <a:pt x="196646" y="307340"/>
                  </a:lnTo>
                  <a:lnTo>
                    <a:pt x="198234" y="304800"/>
                  </a:lnTo>
                  <a:lnTo>
                    <a:pt x="198348" y="300990"/>
                  </a:lnTo>
                  <a:lnTo>
                    <a:pt x="196862" y="298450"/>
                  </a:lnTo>
                  <a:lnTo>
                    <a:pt x="194716" y="298450"/>
                  </a:lnTo>
                  <a:lnTo>
                    <a:pt x="186347" y="295910"/>
                  </a:lnTo>
                  <a:lnTo>
                    <a:pt x="178422" y="294640"/>
                  </a:lnTo>
                  <a:lnTo>
                    <a:pt x="172173" y="292100"/>
                  </a:lnTo>
                  <a:lnTo>
                    <a:pt x="168833" y="290830"/>
                  </a:lnTo>
                  <a:lnTo>
                    <a:pt x="167220" y="290830"/>
                  </a:lnTo>
                  <a:lnTo>
                    <a:pt x="165747" y="289560"/>
                  </a:lnTo>
                  <a:lnTo>
                    <a:pt x="163830" y="289560"/>
                  </a:lnTo>
                  <a:lnTo>
                    <a:pt x="162839" y="288290"/>
                  </a:lnTo>
                  <a:lnTo>
                    <a:pt x="161175" y="275590"/>
                  </a:lnTo>
                  <a:lnTo>
                    <a:pt x="167081" y="254000"/>
                  </a:lnTo>
                  <a:lnTo>
                    <a:pt x="167741" y="242570"/>
                  </a:lnTo>
                  <a:lnTo>
                    <a:pt x="166306" y="231140"/>
                  </a:lnTo>
                  <a:lnTo>
                    <a:pt x="169087" y="209550"/>
                  </a:lnTo>
                  <a:lnTo>
                    <a:pt x="180276" y="193040"/>
                  </a:lnTo>
                  <a:lnTo>
                    <a:pt x="181584" y="190500"/>
                  </a:lnTo>
                  <a:lnTo>
                    <a:pt x="183489" y="181610"/>
                  </a:lnTo>
                  <a:lnTo>
                    <a:pt x="184111" y="172720"/>
                  </a:lnTo>
                  <a:lnTo>
                    <a:pt x="184048" y="158750"/>
                  </a:lnTo>
                  <a:lnTo>
                    <a:pt x="172910" y="115570"/>
                  </a:lnTo>
                  <a:lnTo>
                    <a:pt x="172212" y="114300"/>
                  </a:lnTo>
                  <a:lnTo>
                    <a:pt x="171780" y="114300"/>
                  </a:lnTo>
                  <a:lnTo>
                    <a:pt x="171513" y="113030"/>
                  </a:lnTo>
                  <a:lnTo>
                    <a:pt x="172758" y="111760"/>
                  </a:lnTo>
                  <a:lnTo>
                    <a:pt x="174396" y="111760"/>
                  </a:lnTo>
                  <a:lnTo>
                    <a:pt x="178041" y="105410"/>
                  </a:lnTo>
                  <a:lnTo>
                    <a:pt x="178790" y="101600"/>
                  </a:lnTo>
                  <a:lnTo>
                    <a:pt x="178663" y="99060"/>
                  </a:lnTo>
                  <a:lnTo>
                    <a:pt x="196113" y="109220"/>
                  </a:lnTo>
                  <a:lnTo>
                    <a:pt x="240195" y="123190"/>
                  </a:lnTo>
                  <a:lnTo>
                    <a:pt x="249339" y="124460"/>
                  </a:lnTo>
                  <a:lnTo>
                    <a:pt x="261734" y="124460"/>
                  </a:lnTo>
                  <a:lnTo>
                    <a:pt x="270319" y="123190"/>
                  </a:lnTo>
                  <a:lnTo>
                    <a:pt x="276580" y="120650"/>
                  </a:lnTo>
                  <a:lnTo>
                    <a:pt x="277495" y="119380"/>
                  </a:lnTo>
                  <a:lnTo>
                    <a:pt x="286829" y="115570"/>
                  </a:lnTo>
                  <a:lnTo>
                    <a:pt x="293052" y="113030"/>
                  </a:lnTo>
                  <a:lnTo>
                    <a:pt x="300723" y="109220"/>
                  </a:lnTo>
                  <a:lnTo>
                    <a:pt x="308102" y="106680"/>
                  </a:lnTo>
                  <a:lnTo>
                    <a:pt x="314401" y="102870"/>
                  </a:lnTo>
                  <a:lnTo>
                    <a:pt x="319646" y="99060"/>
                  </a:lnTo>
                  <a:lnTo>
                    <a:pt x="328320" y="95250"/>
                  </a:lnTo>
                  <a:lnTo>
                    <a:pt x="335534" y="88900"/>
                  </a:lnTo>
                  <a:lnTo>
                    <a:pt x="343992" y="86360"/>
                  </a:lnTo>
                  <a:lnTo>
                    <a:pt x="345744" y="85090"/>
                  </a:lnTo>
                  <a:lnTo>
                    <a:pt x="347484" y="85090"/>
                  </a:lnTo>
                  <a:lnTo>
                    <a:pt x="349211" y="86360"/>
                  </a:lnTo>
                  <a:lnTo>
                    <a:pt x="349173" y="85090"/>
                  </a:lnTo>
                  <a:lnTo>
                    <a:pt x="350723" y="87630"/>
                  </a:lnTo>
                  <a:lnTo>
                    <a:pt x="354723" y="100330"/>
                  </a:lnTo>
                  <a:lnTo>
                    <a:pt x="353047" y="113030"/>
                  </a:lnTo>
                  <a:lnTo>
                    <a:pt x="348361" y="125730"/>
                  </a:lnTo>
                  <a:lnTo>
                    <a:pt x="347065" y="129540"/>
                  </a:lnTo>
                  <a:lnTo>
                    <a:pt x="345617" y="139700"/>
                  </a:lnTo>
                  <a:lnTo>
                    <a:pt x="345478" y="144780"/>
                  </a:lnTo>
                  <a:lnTo>
                    <a:pt x="345363" y="152400"/>
                  </a:lnTo>
                  <a:lnTo>
                    <a:pt x="345782" y="161290"/>
                  </a:lnTo>
                  <a:lnTo>
                    <a:pt x="346710" y="170180"/>
                  </a:lnTo>
                  <a:lnTo>
                    <a:pt x="347599" y="177800"/>
                  </a:lnTo>
                  <a:lnTo>
                    <a:pt x="348805" y="189230"/>
                  </a:lnTo>
                  <a:lnTo>
                    <a:pt x="349885" y="201930"/>
                  </a:lnTo>
                  <a:lnTo>
                    <a:pt x="350189" y="207010"/>
                  </a:lnTo>
                  <a:lnTo>
                    <a:pt x="350266" y="213360"/>
                  </a:lnTo>
                  <a:lnTo>
                    <a:pt x="349123" y="231140"/>
                  </a:lnTo>
                  <a:lnTo>
                    <a:pt x="349224" y="245110"/>
                  </a:lnTo>
                  <a:lnTo>
                    <a:pt x="353225" y="265430"/>
                  </a:lnTo>
                  <a:lnTo>
                    <a:pt x="353491" y="267970"/>
                  </a:lnTo>
                  <a:lnTo>
                    <a:pt x="354482" y="274320"/>
                  </a:lnTo>
                  <a:lnTo>
                    <a:pt x="355549" y="280670"/>
                  </a:lnTo>
                  <a:lnTo>
                    <a:pt x="355650" y="283210"/>
                  </a:lnTo>
                  <a:lnTo>
                    <a:pt x="355447" y="285750"/>
                  </a:lnTo>
                  <a:lnTo>
                    <a:pt x="350507" y="287020"/>
                  </a:lnTo>
                  <a:lnTo>
                    <a:pt x="343192" y="288290"/>
                  </a:lnTo>
                  <a:lnTo>
                    <a:pt x="334492" y="289560"/>
                  </a:lnTo>
                  <a:lnTo>
                    <a:pt x="323202" y="290830"/>
                  </a:lnTo>
                  <a:lnTo>
                    <a:pt x="321551" y="293370"/>
                  </a:lnTo>
                  <a:lnTo>
                    <a:pt x="321106" y="297180"/>
                  </a:lnTo>
                  <a:lnTo>
                    <a:pt x="322389" y="299720"/>
                  </a:lnTo>
                  <a:lnTo>
                    <a:pt x="349567" y="308610"/>
                  </a:lnTo>
                  <a:lnTo>
                    <a:pt x="354533" y="741680"/>
                  </a:lnTo>
                  <a:lnTo>
                    <a:pt x="354647" y="744220"/>
                  </a:lnTo>
                  <a:lnTo>
                    <a:pt x="354850" y="744220"/>
                  </a:lnTo>
                  <a:lnTo>
                    <a:pt x="356069" y="746760"/>
                  </a:lnTo>
                  <a:lnTo>
                    <a:pt x="360146" y="750570"/>
                  </a:lnTo>
                  <a:lnTo>
                    <a:pt x="368147" y="754380"/>
                  </a:lnTo>
                  <a:lnTo>
                    <a:pt x="381152" y="756920"/>
                  </a:lnTo>
                  <a:lnTo>
                    <a:pt x="394195" y="754380"/>
                  </a:lnTo>
                  <a:lnTo>
                    <a:pt x="402437" y="750570"/>
                  </a:lnTo>
                  <a:lnTo>
                    <a:pt x="405396" y="748030"/>
                  </a:lnTo>
                  <a:lnTo>
                    <a:pt x="406869" y="746760"/>
                  </a:lnTo>
                  <a:lnTo>
                    <a:pt x="408432" y="744220"/>
                  </a:lnTo>
                  <a:lnTo>
                    <a:pt x="408774" y="744220"/>
                  </a:lnTo>
                  <a:lnTo>
                    <a:pt x="408952" y="742950"/>
                  </a:lnTo>
                  <a:lnTo>
                    <a:pt x="401053" y="307340"/>
                  </a:lnTo>
                  <a:lnTo>
                    <a:pt x="422656" y="298450"/>
                  </a:lnTo>
                  <a:lnTo>
                    <a:pt x="423849" y="297180"/>
                  </a:lnTo>
                  <a:lnTo>
                    <a:pt x="423392" y="293370"/>
                  </a:lnTo>
                  <a:lnTo>
                    <a:pt x="421805" y="290830"/>
                  </a:lnTo>
                  <a:lnTo>
                    <a:pt x="406908" y="288290"/>
                  </a:lnTo>
                  <a:lnTo>
                    <a:pt x="397459" y="287020"/>
                  </a:lnTo>
                  <a:lnTo>
                    <a:pt x="391833" y="285750"/>
                  </a:lnTo>
                  <a:lnTo>
                    <a:pt x="390804" y="284480"/>
                  </a:lnTo>
                  <a:lnTo>
                    <a:pt x="392531" y="273050"/>
                  </a:lnTo>
                  <a:lnTo>
                    <a:pt x="397979" y="252730"/>
                  </a:lnTo>
                  <a:lnTo>
                    <a:pt x="399719" y="241300"/>
                  </a:lnTo>
                  <a:lnTo>
                    <a:pt x="400354" y="223520"/>
                  </a:lnTo>
                  <a:lnTo>
                    <a:pt x="401497" y="214630"/>
                  </a:lnTo>
                  <a:lnTo>
                    <a:pt x="410159" y="179070"/>
                  </a:lnTo>
                  <a:lnTo>
                    <a:pt x="410794" y="175260"/>
                  </a:lnTo>
                  <a:lnTo>
                    <a:pt x="412089" y="165100"/>
                  </a:lnTo>
                  <a:lnTo>
                    <a:pt x="412877" y="157480"/>
                  </a:lnTo>
                  <a:lnTo>
                    <a:pt x="412991" y="153670"/>
                  </a:lnTo>
                  <a:lnTo>
                    <a:pt x="412889" y="146050"/>
                  </a:lnTo>
                  <a:lnTo>
                    <a:pt x="412584" y="140970"/>
                  </a:lnTo>
                  <a:lnTo>
                    <a:pt x="411695" y="132080"/>
                  </a:lnTo>
                  <a:lnTo>
                    <a:pt x="406019" y="113030"/>
                  </a:lnTo>
                  <a:lnTo>
                    <a:pt x="403415" y="102870"/>
                  </a:lnTo>
                  <a:lnTo>
                    <a:pt x="409384" y="95250"/>
                  </a:lnTo>
                  <a:lnTo>
                    <a:pt x="410857" y="90170"/>
                  </a:lnTo>
                  <a:lnTo>
                    <a:pt x="410248" y="86360"/>
                  </a:lnTo>
                  <a:lnTo>
                    <a:pt x="409117" y="82550"/>
                  </a:lnTo>
                  <a:lnTo>
                    <a:pt x="416775" y="88900"/>
                  </a:lnTo>
                  <a:lnTo>
                    <a:pt x="451967" y="107950"/>
                  </a:lnTo>
                  <a:lnTo>
                    <a:pt x="460705" y="110490"/>
                  </a:lnTo>
                  <a:lnTo>
                    <a:pt x="476110" y="115570"/>
                  </a:lnTo>
                  <a:lnTo>
                    <a:pt x="485775" y="118110"/>
                  </a:lnTo>
                  <a:lnTo>
                    <a:pt x="494258" y="120650"/>
                  </a:lnTo>
                  <a:lnTo>
                    <a:pt x="508292" y="120650"/>
                  </a:lnTo>
                  <a:lnTo>
                    <a:pt x="516242" y="118110"/>
                  </a:lnTo>
                  <a:lnTo>
                    <a:pt x="524268" y="114300"/>
                  </a:lnTo>
                  <a:lnTo>
                    <a:pt x="528929" y="111760"/>
                  </a:lnTo>
                  <a:lnTo>
                    <a:pt x="535927" y="107950"/>
                  </a:lnTo>
                  <a:lnTo>
                    <a:pt x="543864" y="102870"/>
                  </a:lnTo>
                  <a:lnTo>
                    <a:pt x="554761" y="96520"/>
                  </a:lnTo>
                  <a:lnTo>
                    <a:pt x="566102" y="88900"/>
                  </a:lnTo>
                  <a:lnTo>
                    <a:pt x="575335" y="82550"/>
                  </a:lnTo>
                  <a:lnTo>
                    <a:pt x="574890" y="93980"/>
                  </a:lnTo>
                  <a:lnTo>
                    <a:pt x="583196" y="105410"/>
                  </a:lnTo>
                  <a:lnTo>
                    <a:pt x="583196" y="107950"/>
                  </a:lnTo>
                  <a:lnTo>
                    <a:pt x="581888" y="114300"/>
                  </a:lnTo>
                  <a:lnTo>
                    <a:pt x="580428" y="121920"/>
                  </a:lnTo>
                  <a:lnTo>
                    <a:pt x="579031" y="130810"/>
                  </a:lnTo>
                  <a:lnTo>
                    <a:pt x="578078" y="140970"/>
                  </a:lnTo>
                  <a:lnTo>
                    <a:pt x="577977" y="152400"/>
                  </a:lnTo>
                  <a:lnTo>
                    <a:pt x="579323" y="163830"/>
                  </a:lnTo>
                  <a:lnTo>
                    <a:pt x="582041" y="176530"/>
                  </a:lnTo>
                  <a:lnTo>
                    <a:pt x="585406" y="189230"/>
                  </a:lnTo>
                  <a:lnTo>
                    <a:pt x="588708" y="200660"/>
                  </a:lnTo>
                  <a:lnTo>
                    <a:pt x="592162" y="212090"/>
                  </a:lnTo>
                  <a:lnTo>
                    <a:pt x="592264" y="213360"/>
                  </a:lnTo>
                  <a:lnTo>
                    <a:pt x="592035" y="214630"/>
                  </a:lnTo>
                  <a:lnTo>
                    <a:pt x="591794" y="217170"/>
                  </a:lnTo>
                  <a:lnTo>
                    <a:pt x="590905" y="223520"/>
                  </a:lnTo>
                  <a:lnTo>
                    <a:pt x="590461" y="231140"/>
                  </a:lnTo>
                  <a:lnTo>
                    <a:pt x="590461" y="233680"/>
                  </a:lnTo>
                  <a:lnTo>
                    <a:pt x="591007" y="243840"/>
                  </a:lnTo>
                  <a:lnTo>
                    <a:pt x="593483" y="256540"/>
                  </a:lnTo>
                  <a:lnTo>
                    <a:pt x="593826" y="257810"/>
                  </a:lnTo>
                  <a:lnTo>
                    <a:pt x="599186" y="275590"/>
                  </a:lnTo>
                  <a:lnTo>
                    <a:pt x="596646" y="281940"/>
                  </a:lnTo>
                  <a:lnTo>
                    <a:pt x="593039" y="284480"/>
                  </a:lnTo>
                  <a:lnTo>
                    <a:pt x="585724" y="287020"/>
                  </a:lnTo>
                  <a:lnTo>
                    <a:pt x="576262" y="289560"/>
                  </a:lnTo>
                  <a:lnTo>
                    <a:pt x="566229" y="290830"/>
                  </a:lnTo>
                  <a:lnTo>
                    <a:pt x="563867" y="290830"/>
                  </a:lnTo>
                  <a:lnTo>
                    <a:pt x="562013" y="292100"/>
                  </a:lnTo>
                  <a:lnTo>
                    <a:pt x="561746" y="297180"/>
                  </a:lnTo>
                  <a:lnTo>
                    <a:pt x="563384" y="299720"/>
                  </a:lnTo>
                  <a:lnTo>
                    <a:pt x="586955" y="303530"/>
                  </a:lnTo>
                  <a:lnTo>
                    <a:pt x="589216" y="417830"/>
                  </a:lnTo>
                  <a:lnTo>
                    <a:pt x="590423" y="481330"/>
                  </a:lnTo>
                  <a:lnTo>
                    <a:pt x="591591" y="544830"/>
                  </a:lnTo>
                  <a:lnTo>
                    <a:pt x="592645" y="604520"/>
                  </a:lnTo>
                  <a:lnTo>
                    <a:pt x="593509" y="656590"/>
                  </a:lnTo>
                  <a:lnTo>
                    <a:pt x="594131" y="699770"/>
                  </a:lnTo>
                  <a:lnTo>
                    <a:pt x="594296" y="741680"/>
                  </a:lnTo>
                  <a:lnTo>
                    <a:pt x="594106" y="742950"/>
                  </a:lnTo>
                  <a:lnTo>
                    <a:pt x="594258" y="744220"/>
                  </a:lnTo>
                  <a:lnTo>
                    <a:pt x="594766" y="745490"/>
                  </a:lnTo>
                  <a:lnTo>
                    <a:pt x="599313" y="749300"/>
                  </a:lnTo>
                  <a:lnTo>
                    <a:pt x="606996" y="753110"/>
                  </a:lnTo>
                  <a:lnTo>
                    <a:pt x="615530" y="754380"/>
                  </a:lnTo>
                  <a:lnTo>
                    <a:pt x="622655" y="755650"/>
                  </a:lnTo>
                  <a:lnTo>
                    <a:pt x="635152" y="754380"/>
                  </a:lnTo>
                  <a:lnTo>
                    <a:pt x="643216" y="750570"/>
                  </a:lnTo>
                  <a:lnTo>
                    <a:pt x="647649" y="746760"/>
                  </a:lnTo>
                  <a:lnTo>
                    <a:pt x="649262" y="744220"/>
                  </a:lnTo>
                  <a:lnTo>
                    <a:pt x="649630" y="744220"/>
                  </a:lnTo>
                  <a:lnTo>
                    <a:pt x="649833" y="742950"/>
                  </a:lnTo>
                  <a:lnTo>
                    <a:pt x="636104" y="304800"/>
                  </a:lnTo>
                  <a:lnTo>
                    <a:pt x="661911" y="299720"/>
                  </a:lnTo>
                  <a:lnTo>
                    <a:pt x="663524" y="298450"/>
                  </a:lnTo>
                  <a:lnTo>
                    <a:pt x="663714" y="293370"/>
                  </a:lnTo>
                  <a:lnTo>
                    <a:pt x="662254" y="290830"/>
                  </a:lnTo>
                  <a:lnTo>
                    <a:pt x="632625" y="283210"/>
                  </a:lnTo>
                  <a:lnTo>
                    <a:pt x="630389" y="266700"/>
                  </a:lnTo>
                  <a:lnTo>
                    <a:pt x="637032" y="242570"/>
                  </a:lnTo>
                  <a:lnTo>
                    <a:pt x="638937" y="231140"/>
                  </a:lnTo>
                  <a:lnTo>
                    <a:pt x="631952" y="214630"/>
                  </a:lnTo>
                  <a:lnTo>
                    <a:pt x="633691" y="207010"/>
                  </a:lnTo>
                  <a:lnTo>
                    <a:pt x="637959" y="187960"/>
                  </a:lnTo>
                  <a:lnTo>
                    <a:pt x="641286" y="168910"/>
                  </a:lnTo>
                  <a:lnTo>
                    <a:pt x="643445" y="152400"/>
                  </a:lnTo>
                  <a:lnTo>
                    <a:pt x="644220" y="138430"/>
                  </a:lnTo>
                  <a:lnTo>
                    <a:pt x="643191" y="128270"/>
                  </a:lnTo>
                  <a:lnTo>
                    <a:pt x="640791" y="119380"/>
                  </a:lnTo>
                  <a:lnTo>
                    <a:pt x="638048" y="111760"/>
                  </a:lnTo>
                  <a:lnTo>
                    <a:pt x="636003" y="106680"/>
                  </a:lnTo>
                  <a:lnTo>
                    <a:pt x="636422" y="78740"/>
                  </a:lnTo>
                  <a:lnTo>
                    <a:pt x="641261" y="82550"/>
                  </a:lnTo>
                  <a:lnTo>
                    <a:pt x="646709" y="86360"/>
                  </a:lnTo>
                  <a:lnTo>
                    <a:pt x="652424" y="91440"/>
                  </a:lnTo>
                  <a:lnTo>
                    <a:pt x="696226" y="113030"/>
                  </a:lnTo>
                  <a:lnTo>
                    <a:pt x="723950" y="121920"/>
                  </a:lnTo>
                  <a:lnTo>
                    <a:pt x="737095" y="119380"/>
                  </a:lnTo>
                  <a:lnTo>
                    <a:pt x="779018" y="96520"/>
                  </a:lnTo>
                  <a:lnTo>
                    <a:pt x="786765" y="90170"/>
                  </a:lnTo>
                  <a:lnTo>
                    <a:pt x="790117" y="87630"/>
                  </a:lnTo>
                  <a:lnTo>
                    <a:pt x="789190" y="91440"/>
                  </a:lnTo>
                  <a:lnTo>
                    <a:pt x="788644" y="93980"/>
                  </a:lnTo>
                  <a:lnTo>
                    <a:pt x="789495" y="102870"/>
                  </a:lnTo>
                  <a:lnTo>
                    <a:pt x="794423" y="106680"/>
                  </a:lnTo>
                  <a:lnTo>
                    <a:pt x="797407" y="109220"/>
                  </a:lnTo>
                  <a:lnTo>
                    <a:pt x="797902" y="111760"/>
                  </a:lnTo>
                  <a:lnTo>
                    <a:pt x="798372" y="116840"/>
                  </a:lnTo>
                  <a:lnTo>
                    <a:pt x="796036" y="124460"/>
                  </a:lnTo>
                  <a:lnTo>
                    <a:pt x="794181" y="130810"/>
                  </a:lnTo>
                  <a:lnTo>
                    <a:pt x="792594" y="138430"/>
                  </a:lnTo>
                  <a:lnTo>
                    <a:pt x="791298" y="146050"/>
                  </a:lnTo>
                  <a:lnTo>
                    <a:pt x="790384" y="157480"/>
                  </a:lnTo>
                  <a:lnTo>
                    <a:pt x="790663" y="167640"/>
                  </a:lnTo>
                  <a:lnTo>
                    <a:pt x="792568" y="179070"/>
                  </a:lnTo>
                  <a:lnTo>
                    <a:pt x="795997" y="190500"/>
                  </a:lnTo>
                  <a:lnTo>
                    <a:pt x="800823" y="201930"/>
                  </a:lnTo>
                  <a:lnTo>
                    <a:pt x="804252" y="209550"/>
                  </a:lnTo>
                  <a:lnTo>
                    <a:pt x="802411" y="231140"/>
                  </a:lnTo>
                  <a:lnTo>
                    <a:pt x="802932" y="240030"/>
                  </a:lnTo>
                  <a:lnTo>
                    <a:pt x="805091" y="250190"/>
                  </a:lnTo>
                  <a:lnTo>
                    <a:pt x="807986" y="266700"/>
                  </a:lnTo>
                  <a:lnTo>
                    <a:pt x="808532" y="274320"/>
                  </a:lnTo>
                  <a:lnTo>
                    <a:pt x="807745" y="279400"/>
                  </a:lnTo>
                  <a:lnTo>
                    <a:pt x="806246" y="283210"/>
                  </a:lnTo>
                  <a:lnTo>
                    <a:pt x="778852" y="285750"/>
                  </a:lnTo>
                  <a:lnTo>
                    <a:pt x="774674" y="285750"/>
                  </a:lnTo>
                  <a:lnTo>
                    <a:pt x="770458" y="288290"/>
                  </a:lnTo>
                  <a:lnTo>
                    <a:pt x="769594" y="290830"/>
                  </a:lnTo>
                  <a:lnTo>
                    <a:pt x="770064" y="294640"/>
                  </a:lnTo>
                  <a:lnTo>
                    <a:pt x="771347" y="295910"/>
                  </a:lnTo>
                  <a:lnTo>
                    <a:pt x="798398" y="303530"/>
                  </a:lnTo>
                  <a:lnTo>
                    <a:pt x="807262" y="734060"/>
                  </a:lnTo>
                  <a:lnTo>
                    <a:pt x="810463" y="739140"/>
                  </a:lnTo>
                  <a:lnTo>
                    <a:pt x="818032" y="742950"/>
                  </a:lnTo>
                  <a:lnTo>
                    <a:pt x="826960" y="744220"/>
                  </a:lnTo>
                  <a:lnTo>
                    <a:pt x="834199" y="745490"/>
                  </a:lnTo>
                  <a:lnTo>
                    <a:pt x="843356" y="744220"/>
                  </a:lnTo>
                  <a:lnTo>
                    <a:pt x="851369" y="741680"/>
                  </a:lnTo>
                  <a:lnTo>
                    <a:pt x="857046" y="737870"/>
                  </a:lnTo>
                  <a:lnTo>
                    <a:pt x="858113" y="735330"/>
                  </a:lnTo>
                  <a:lnTo>
                    <a:pt x="859193" y="732790"/>
                  </a:lnTo>
                  <a:lnTo>
                    <a:pt x="858761" y="715010"/>
                  </a:lnTo>
                  <a:lnTo>
                    <a:pt x="857529" y="668020"/>
                  </a:lnTo>
                  <a:lnTo>
                    <a:pt x="847928" y="304800"/>
                  </a:lnTo>
                  <a:lnTo>
                    <a:pt x="874725" y="298450"/>
                  </a:lnTo>
                  <a:lnTo>
                    <a:pt x="876185" y="295910"/>
                  </a:lnTo>
                  <a:lnTo>
                    <a:pt x="876084" y="292100"/>
                  </a:lnTo>
                  <a:lnTo>
                    <a:pt x="874547" y="290830"/>
                  </a:lnTo>
                  <a:lnTo>
                    <a:pt x="844854" y="283210"/>
                  </a:lnTo>
                  <a:lnTo>
                    <a:pt x="845058" y="271780"/>
                  </a:lnTo>
                  <a:lnTo>
                    <a:pt x="851674" y="233680"/>
                  </a:lnTo>
                  <a:lnTo>
                    <a:pt x="853668" y="227330"/>
                  </a:lnTo>
                  <a:lnTo>
                    <a:pt x="849096" y="208280"/>
                  </a:lnTo>
                  <a:lnTo>
                    <a:pt x="848677" y="207010"/>
                  </a:lnTo>
                  <a:lnTo>
                    <a:pt x="848817" y="203200"/>
                  </a:lnTo>
                  <a:lnTo>
                    <a:pt x="856869" y="181610"/>
                  </a:lnTo>
                  <a:lnTo>
                    <a:pt x="858570" y="171450"/>
                  </a:lnTo>
                  <a:lnTo>
                    <a:pt x="858812" y="161290"/>
                  </a:lnTo>
                  <a:lnTo>
                    <a:pt x="858723" y="158750"/>
                  </a:lnTo>
                  <a:lnTo>
                    <a:pt x="857618" y="146050"/>
                  </a:lnTo>
                  <a:lnTo>
                    <a:pt x="854824" y="134620"/>
                  </a:lnTo>
                  <a:lnTo>
                    <a:pt x="854062" y="132080"/>
                  </a:lnTo>
                  <a:lnTo>
                    <a:pt x="847217" y="113030"/>
                  </a:lnTo>
                  <a:lnTo>
                    <a:pt x="848829" y="105410"/>
                  </a:lnTo>
                  <a:lnTo>
                    <a:pt x="853135" y="92710"/>
                  </a:lnTo>
                  <a:lnTo>
                    <a:pt x="853732" y="90170"/>
                  </a:lnTo>
                  <a:lnTo>
                    <a:pt x="861263" y="96520"/>
                  </a:lnTo>
                  <a:lnTo>
                    <a:pt x="867714" y="100330"/>
                  </a:lnTo>
                  <a:lnTo>
                    <a:pt x="874814" y="105410"/>
                  </a:lnTo>
                  <a:lnTo>
                    <a:pt x="882192" y="109220"/>
                  </a:lnTo>
                  <a:lnTo>
                    <a:pt x="886460" y="110490"/>
                  </a:lnTo>
                  <a:lnTo>
                    <a:pt x="906945" y="119380"/>
                  </a:lnTo>
                  <a:lnTo>
                    <a:pt x="917676" y="124460"/>
                  </a:lnTo>
                  <a:lnTo>
                    <a:pt x="930249" y="128270"/>
                  </a:lnTo>
                  <a:lnTo>
                    <a:pt x="935520" y="127000"/>
                  </a:lnTo>
                  <a:lnTo>
                    <a:pt x="941832" y="124460"/>
                  </a:lnTo>
                  <a:lnTo>
                    <a:pt x="955992" y="124460"/>
                  </a:lnTo>
                  <a:lnTo>
                    <a:pt x="958811" y="123190"/>
                  </a:lnTo>
                  <a:lnTo>
                    <a:pt x="963714" y="118110"/>
                  </a:lnTo>
                  <a:lnTo>
                    <a:pt x="966508" y="115570"/>
                  </a:lnTo>
                  <a:lnTo>
                    <a:pt x="980909" y="105410"/>
                  </a:lnTo>
                  <a:lnTo>
                    <a:pt x="983602" y="102870"/>
                  </a:lnTo>
                  <a:lnTo>
                    <a:pt x="986891" y="101600"/>
                  </a:lnTo>
                  <a:lnTo>
                    <a:pt x="986675" y="102870"/>
                  </a:lnTo>
                  <a:lnTo>
                    <a:pt x="986701" y="105410"/>
                  </a:lnTo>
                  <a:lnTo>
                    <a:pt x="987806" y="111760"/>
                  </a:lnTo>
                  <a:lnTo>
                    <a:pt x="990295" y="114300"/>
                  </a:lnTo>
                  <a:lnTo>
                    <a:pt x="994130" y="116840"/>
                  </a:lnTo>
                  <a:lnTo>
                    <a:pt x="997940" y="116840"/>
                  </a:lnTo>
                  <a:lnTo>
                    <a:pt x="998512" y="121920"/>
                  </a:lnTo>
                  <a:lnTo>
                    <a:pt x="998512" y="127000"/>
                  </a:lnTo>
                  <a:lnTo>
                    <a:pt x="997280" y="129540"/>
                  </a:lnTo>
                  <a:lnTo>
                    <a:pt x="989761" y="140970"/>
                  </a:lnTo>
                  <a:lnTo>
                    <a:pt x="988390" y="147320"/>
                  </a:lnTo>
                  <a:lnTo>
                    <a:pt x="987348" y="154940"/>
                  </a:lnTo>
                  <a:lnTo>
                    <a:pt x="987221" y="162560"/>
                  </a:lnTo>
                  <a:lnTo>
                    <a:pt x="987552" y="167640"/>
                  </a:lnTo>
                  <a:lnTo>
                    <a:pt x="989215" y="182880"/>
                  </a:lnTo>
                  <a:lnTo>
                    <a:pt x="990447" y="189230"/>
                  </a:lnTo>
                  <a:lnTo>
                    <a:pt x="992555" y="196850"/>
                  </a:lnTo>
                  <a:lnTo>
                    <a:pt x="995184" y="203200"/>
                  </a:lnTo>
                  <a:lnTo>
                    <a:pt x="997978" y="210820"/>
                  </a:lnTo>
                  <a:lnTo>
                    <a:pt x="1003592" y="223520"/>
                  </a:lnTo>
                  <a:lnTo>
                    <a:pt x="1003592" y="232410"/>
                  </a:lnTo>
                  <a:lnTo>
                    <a:pt x="1006830" y="245110"/>
                  </a:lnTo>
                  <a:lnTo>
                    <a:pt x="1006944" y="248920"/>
                  </a:lnTo>
                  <a:lnTo>
                    <a:pt x="1008964" y="271780"/>
                  </a:lnTo>
                  <a:lnTo>
                    <a:pt x="1007351" y="281940"/>
                  </a:lnTo>
                  <a:lnTo>
                    <a:pt x="995083" y="285750"/>
                  </a:lnTo>
                  <a:lnTo>
                    <a:pt x="982040" y="287020"/>
                  </a:lnTo>
                  <a:lnTo>
                    <a:pt x="980147" y="289560"/>
                  </a:lnTo>
                  <a:lnTo>
                    <a:pt x="979995" y="293370"/>
                  </a:lnTo>
                  <a:lnTo>
                    <a:pt x="981748" y="295910"/>
                  </a:lnTo>
                  <a:lnTo>
                    <a:pt x="988123" y="297180"/>
                  </a:lnTo>
                  <a:lnTo>
                    <a:pt x="996784" y="298450"/>
                  </a:lnTo>
                  <a:lnTo>
                    <a:pt x="1007224" y="298450"/>
                  </a:lnTo>
                  <a:lnTo>
                    <a:pt x="1016533" y="299720"/>
                  </a:lnTo>
                  <a:lnTo>
                    <a:pt x="1028192" y="299720"/>
                  </a:lnTo>
                  <a:lnTo>
                    <a:pt x="1044003" y="298450"/>
                  </a:lnTo>
                  <a:lnTo>
                    <a:pt x="1058202" y="298450"/>
                  </a:lnTo>
                  <a:lnTo>
                    <a:pt x="1067460" y="297180"/>
                  </a:lnTo>
                  <a:lnTo>
                    <a:pt x="1069416" y="295910"/>
                  </a:lnTo>
                  <a:lnTo>
                    <a:pt x="1069530" y="290830"/>
                  </a:lnTo>
                  <a:lnTo>
                    <a:pt x="1068590" y="289560"/>
                  </a:lnTo>
                  <a:lnTo>
                    <a:pt x="1067650" y="288290"/>
                  </a:lnTo>
                  <a:lnTo>
                    <a:pt x="1055674" y="287020"/>
                  </a:lnTo>
                  <a:lnTo>
                    <a:pt x="1045730" y="284480"/>
                  </a:lnTo>
                  <a:lnTo>
                    <a:pt x="1044460" y="283210"/>
                  </a:lnTo>
                  <a:lnTo>
                    <a:pt x="1044752" y="279400"/>
                  </a:lnTo>
                  <a:lnTo>
                    <a:pt x="1049743" y="257810"/>
                  </a:lnTo>
                  <a:lnTo>
                    <a:pt x="1051229" y="248920"/>
                  </a:lnTo>
                  <a:lnTo>
                    <a:pt x="1052588" y="240030"/>
                  </a:lnTo>
                  <a:lnTo>
                    <a:pt x="1052868" y="233680"/>
                  </a:lnTo>
                  <a:lnTo>
                    <a:pt x="1052360" y="226060"/>
                  </a:lnTo>
                  <a:lnTo>
                    <a:pt x="1050874" y="219710"/>
                  </a:lnTo>
                  <a:lnTo>
                    <a:pt x="1048270" y="213360"/>
                  </a:lnTo>
                  <a:lnTo>
                    <a:pt x="1048156" y="210820"/>
                  </a:lnTo>
                  <a:lnTo>
                    <a:pt x="1052118" y="170180"/>
                  </a:lnTo>
                  <a:lnTo>
                    <a:pt x="1052347" y="163830"/>
                  </a:lnTo>
                  <a:lnTo>
                    <a:pt x="1052245" y="158750"/>
                  </a:lnTo>
                  <a:lnTo>
                    <a:pt x="1044384" y="127000"/>
                  </a:lnTo>
                  <a:lnTo>
                    <a:pt x="1041806" y="116840"/>
                  </a:lnTo>
                  <a:lnTo>
                    <a:pt x="1041082" y="109220"/>
                  </a:lnTo>
                  <a:lnTo>
                    <a:pt x="1042339" y="104140"/>
                  </a:lnTo>
                  <a:lnTo>
                    <a:pt x="1042606" y="102870"/>
                  </a:lnTo>
                  <a:lnTo>
                    <a:pt x="1042797" y="100330"/>
                  </a:lnTo>
                  <a:lnTo>
                    <a:pt x="1049210" y="106680"/>
                  </a:lnTo>
                  <a:lnTo>
                    <a:pt x="1056132" y="111760"/>
                  </a:lnTo>
                  <a:lnTo>
                    <a:pt x="1062609" y="118110"/>
                  </a:lnTo>
                  <a:lnTo>
                    <a:pt x="1067638" y="120650"/>
                  </a:lnTo>
                  <a:lnTo>
                    <a:pt x="1072426" y="124460"/>
                  </a:lnTo>
                  <a:lnTo>
                    <a:pt x="1100378" y="134620"/>
                  </a:lnTo>
                  <a:lnTo>
                    <a:pt x="1107135" y="138430"/>
                  </a:lnTo>
                  <a:lnTo>
                    <a:pt x="1127315" y="134620"/>
                  </a:lnTo>
                  <a:lnTo>
                    <a:pt x="1140536" y="134620"/>
                  </a:lnTo>
                  <a:lnTo>
                    <a:pt x="1141907" y="128270"/>
                  </a:lnTo>
                  <a:lnTo>
                    <a:pt x="1143000" y="123190"/>
                  </a:lnTo>
                  <a:close/>
                </a:path>
                <a:path w="4919980" h="762000">
                  <a:moveTo>
                    <a:pt x="1511439" y="739254"/>
                  </a:moveTo>
                  <a:lnTo>
                    <a:pt x="1509331" y="737146"/>
                  </a:lnTo>
                  <a:lnTo>
                    <a:pt x="1061085" y="737146"/>
                  </a:lnTo>
                  <a:lnTo>
                    <a:pt x="1046924" y="316788"/>
                  </a:lnTo>
                  <a:lnTo>
                    <a:pt x="1046924" y="305460"/>
                  </a:lnTo>
                  <a:lnTo>
                    <a:pt x="1045527" y="303618"/>
                  </a:lnTo>
                  <a:lnTo>
                    <a:pt x="1041628" y="302475"/>
                  </a:lnTo>
                  <a:lnTo>
                    <a:pt x="1035443" y="302526"/>
                  </a:lnTo>
                  <a:lnTo>
                    <a:pt x="1014539" y="303872"/>
                  </a:lnTo>
                  <a:lnTo>
                    <a:pt x="1001280" y="301294"/>
                  </a:lnTo>
                  <a:lnTo>
                    <a:pt x="999820" y="301663"/>
                  </a:lnTo>
                  <a:lnTo>
                    <a:pt x="997635" y="303517"/>
                  </a:lnTo>
                  <a:lnTo>
                    <a:pt x="997038" y="304888"/>
                  </a:lnTo>
                  <a:lnTo>
                    <a:pt x="1009535" y="720763"/>
                  </a:lnTo>
                  <a:lnTo>
                    <a:pt x="1010310" y="722160"/>
                  </a:lnTo>
                  <a:lnTo>
                    <a:pt x="1019949" y="728510"/>
                  </a:lnTo>
                  <a:lnTo>
                    <a:pt x="1042670" y="728510"/>
                  </a:lnTo>
                  <a:lnTo>
                    <a:pt x="1044778" y="726389"/>
                  </a:lnTo>
                  <a:lnTo>
                    <a:pt x="1044778" y="721207"/>
                  </a:lnTo>
                  <a:lnTo>
                    <a:pt x="1042670" y="719099"/>
                  </a:lnTo>
                  <a:lnTo>
                    <a:pt x="1025575" y="719099"/>
                  </a:lnTo>
                  <a:lnTo>
                    <a:pt x="1021232" y="717423"/>
                  </a:lnTo>
                  <a:lnTo>
                    <a:pt x="1018819" y="716267"/>
                  </a:lnTo>
                  <a:lnTo>
                    <a:pt x="1006652" y="311696"/>
                  </a:lnTo>
                  <a:lnTo>
                    <a:pt x="1018603" y="312991"/>
                  </a:lnTo>
                  <a:lnTo>
                    <a:pt x="1037513" y="312064"/>
                  </a:lnTo>
                  <a:lnTo>
                    <a:pt x="1051928" y="744550"/>
                  </a:lnTo>
                  <a:lnTo>
                    <a:pt x="1054011" y="746556"/>
                  </a:lnTo>
                  <a:lnTo>
                    <a:pt x="1506728" y="746556"/>
                  </a:lnTo>
                  <a:lnTo>
                    <a:pt x="1509331" y="746556"/>
                  </a:lnTo>
                  <a:lnTo>
                    <a:pt x="1511439" y="744435"/>
                  </a:lnTo>
                  <a:lnTo>
                    <a:pt x="1511439" y="739254"/>
                  </a:lnTo>
                  <a:close/>
                </a:path>
                <a:path w="4919980" h="762000">
                  <a:moveTo>
                    <a:pt x="4919954" y="361378"/>
                  </a:moveTo>
                  <a:lnTo>
                    <a:pt x="4893564" y="323278"/>
                  </a:lnTo>
                  <a:lnTo>
                    <a:pt x="4882845" y="315658"/>
                  </a:lnTo>
                  <a:lnTo>
                    <a:pt x="4872787" y="308038"/>
                  </a:lnTo>
                  <a:lnTo>
                    <a:pt x="4864062" y="300418"/>
                  </a:lnTo>
                  <a:lnTo>
                    <a:pt x="4857318" y="294068"/>
                  </a:lnTo>
                  <a:lnTo>
                    <a:pt x="4854499" y="291528"/>
                  </a:lnTo>
                  <a:lnTo>
                    <a:pt x="4851184" y="290258"/>
                  </a:lnTo>
                  <a:lnTo>
                    <a:pt x="4846015" y="283908"/>
                  </a:lnTo>
                  <a:lnTo>
                    <a:pt x="4841316" y="277558"/>
                  </a:lnTo>
                  <a:lnTo>
                    <a:pt x="4835664" y="271208"/>
                  </a:lnTo>
                  <a:lnTo>
                    <a:pt x="4828870" y="264858"/>
                  </a:lnTo>
                  <a:lnTo>
                    <a:pt x="4820767" y="261048"/>
                  </a:lnTo>
                  <a:lnTo>
                    <a:pt x="4810569" y="257238"/>
                  </a:lnTo>
                  <a:lnTo>
                    <a:pt x="4797488" y="249618"/>
                  </a:lnTo>
                  <a:lnTo>
                    <a:pt x="4783277" y="240728"/>
                  </a:lnTo>
                  <a:lnTo>
                    <a:pt x="4769637" y="230568"/>
                  </a:lnTo>
                  <a:lnTo>
                    <a:pt x="4765256" y="226758"/>
                  </a:lnTo>
                  <a:lnTo>
                    <a:pt x="4761077" y="222948"/>
                  </a:lnTo>
                  <a:lnTo>
                    <a:pt x="4748454" y="212788"/>
                  </a:lnTo>
                  <a:lnTo>
                    <a:pt x="4710608" y="192468"/>
                  </a:lnTo>
                  <a:lnTo>
                    <a:pt x="4698835" y="188658"/>
                  </a:lnTo>
                  <a:lnTo>
                    <a:pt x="4685754" y="188658"/>
                  </a:lnTo>
                  <a:lnTo>
                    <a:pt x="4669371" y="189928"/>
                  </a:lnTo>
                  <a:lnTo>
                    <a:pt x="4661522" y="191198"/>
                  </a:lnTo>
                  <a:lnTo>
                    <a:pt x="4646955" y="195008"/>
                  </a:lnTo>
                  <a:lnTo>
                    <a:pt x="4644720" y="193738"/>
                  </a:lnTo>
                  <a:lnTo>
                    <a:pt x="4638014" y="189928"/>
                  </a:lnTo>
                  <a:lnTo>
                    <a:pt x="4620831" y="193738"/>
                  </a:lnTo>
                  <a:lnTo>
                    <a:pt x="4620679" y="193738"/>
                  </a:lnTo>
                  <a:lnTo>
                    <a:pt x="4617720" y="192468"/>
                  </a:lnTo>
                  <a:lnTo>
                    <a:pt x="4610341" y="178498"/>
                  </a:lnTo>
                  <a:lnTo>
                    <a:pt x="4605591" y="172148"/>
                  </a:lnTo>
                  <a:lnTo>
                    <a:pt x="4599876" y="164528"/>
                  </a:lnTo>
                  <a:lnTo>
                    <a:pt x="4596828" y="164528"/>
                  </a:lnTo>
                  <a:lnTo>
                    <a:pt x="4594225" y="165798"/>
                  </a:lnTo>
                  <a:lnTo>
                    <a:pt x="4580229" y="172148"/>
                  </a:lnTo>
                  <a:lnTo>
                    <a:pt x="4575060" y="168338"/>
                  </a:lnTo>
                  <a:lnTo>
                    <a:pt x="4568368" y="163258"/>
                  </a:lnTo>
                  <a:lnTo>
                    <a:pt x="4566259" y="160718"/>
                  </a:lnTo>
                  <a:lnTo>
                    <a:pt x="4562741" y="156908"/>
                  </a:lnTo>
                  <a:lnTo>
                    <a:pt x="4559579" y="151828"/>
                  </a:lnTo>
                  <a:lnTo>
                    <a:pt x="4555985" y="144208"/>
                  </a:lnTo>
                  <a:lnTo>
                    <a:pt x="4546587" y="123888"/>
                  </a:lnTo>
                  <a:lnTo>
                    <a:pt x="4544949" y="120078"/>
                  </a:lnTo>
                  <a:lnTo>
                    <a:pt x="4543361" y="118808"/>
                  </a:lnTo>
                  <a:lnTo>
                    <a:pt x="4539043" y="104838"/>
                  </a:lnTo>
                  <a:lnTo>
                    <a:pt x="4539691" y="95948"/>
                  </a:lnTo>
                  <a:lnTo>
                    <a:pt x="4539907" y="89598"/>
                  </a:lnTo>
                  <a:lnTo>
                    <a:pt x="4538853" y="83248"/>
                  </a:lnTo>
                  <a:lnTo>
                    <a:pt x="4535233" y="75628"/>
                  </a:lnTo>
                  <a:lnTo>
                    <a:pt x="4527753" y="69278"/>
                  </a:lnTo>
                  <a:lnTo>
                    <a:pt x="4521581" y="65468"/>
                  </a:lnTo>
                  <a:lnTo>
                    <a:pt x="4513948" y="57848"/>
                  </a:lnTo>
                  <a:lnTo>
                    <a:pt x="4509516" y="52768"/>
                  </a:lnTo>
                  <a:lnTo>
                    <a:pt x="4504664" y="48958"/>
                  </a:lnTo>
                  <a:lnTo>
                    <a:pt x="4498822" y="46418"/>
                  </a:lnTo>
                  <a:lnTo>
                    <a:pt x="4491444" y="45148"/>
                  </a:lnTo>
                  <a:lnTo>
                    <a:pt x="4487329" y="45148"/>
                  </a:lnTo>
                  <a:lnTo>
                    <a:pt x="4476864" y="42608"/>
                  </a:lnTo>
                  <a:lnTo>
                    <a:pt x="4471416" y="42608"/>
                  </a:lnTo>
                  <a:lnTo>
                    <a:pt x="4464685" y="43878"/>
                  </a:lnTo>
                  <a:lnTo>
                    <a:pt x="4455630" y="47688"/>
                  </a:lnTo>
                  <a:lnTo>
                    <a:pt x="4448822" y="50228"/>
                  </a:lnTo>
                  <a:lnTo>
                    <a:pt x="4434662" y="55308"/>
                  </a:lnTo>
                  <a:lnTo>
                    <a:pt x="4425810" y="57848"/>
                  </a:lnTo>
                  <a:lnTo>
                    <a:pt x="4417377" y="60388"/>
                  </a:lnTo>
                  <a:lnTo>
                    <a:pt x="4409529" y="65468"/>
                  </a:lnTo>
                  <a:lnTo>
                    <a:pt x="4402442" y="70548"/>
                  </a:lnTo>
                  <a:lnTo>
                    <a:pt x="4400499" y="71818"/>
                  </a:lnTo>
                  <a:lnTo>
                    <a:pt x="4387151" y="84518"/>
                  </a:lnTo>
                  <a:lnTo>
                    <a:pt x="4376559" y="97218"/>
                  </a:lnTo>
                  <a:lnTo>
                    <a:pt x="4370171" y="108648"/>
                  </a:lnTo>
                  <a:lnTo>
                    <a:pt x="4369422" y="118808"/>
                  </a:lnTo>
                  <a:lnTo>
                    <a:pt x="4371225" y="126428"/>
                  </a:lnTo>
                  <a:lnTo>
                    <a:pt x="4376826" y="132778"/>
                  </a:lnTo>
                  <a:lnTo>
                    <a:pt x="4377067" y="132778"/>
                  </a:lnTo>
                  <a:lnTo>
                    <a:pt x="4376712" y="134048"/>
                  </a:lnTo>
                  <a:lnTo>
                    <a:pt x="4375264" y="136588"/>
                  </a:lnTo>
                  <a:lnTo>
                    <a:pt x="4367936" y="154368"/>
                  </a:lnTo>
                  <a:lnTo>
                    <a:pt x="4363758" y="165798"/>
                  </a:lnTo>
                  <a:lnTo>
                    <a:pt x="4362399" y="173418"/>
                  </a:lnTo>
                  <a:lnTo>
                    <a:pt x="4363517" y="178498"/>
                  </a:lnTo>
                  <a:lnTo>
                    <a:pt x="4364406" y="179768"/>
                  </a:lnTo>
                  <a:lnTo>
                    <a:pt x="4367200" y="182308"/>
                  </a:lnTo>
                  <a:lnTo>
                    <a:pt x="4374108" y="183578"/>
                  </a:lnTo>
                  <a:lnTo>
                    <a:pt x="4379620" y="181038"/>
                  </a:lnTo>
                  <a:lnTo>
                    <a:pt x="4383773" y="178498"/>
                  </a:lnTo>
                  <a:lnTo>
                    <a:pt x="4387062" y="186118"/>
                  </a:lnTo>
                  <a:lnTo>
                    <a:pt x="4391901" y="195008"/>
                  </a:lnTo>
                  <a:lnTo>
                    <a:pt x="4400016" y="197548"/>
                  </a:lnTo>
                  <a:lnTo>
                    <a:pt x="4405617" y="197548"/>
                  </a:lnTo>
                  <a:lnTo>
                    <a:pt x="4405388" y="198818"/>
                  </a:lnTo>
                  <a:lnTo>
                    <a:pt x="4405579" y="200088"/>
                  </a:lnTo>
                  <a:lnTo>
                    <a:pt x="4405909" y="207708"/>
                  </a:lnTo>
                  <a:lnTo>
                    <a:pt x="4406938" y="226758"/>
                  </a:lnTo>
                  <a:lnTo>
                    <a:pt x="4409224" y="241998"/>
                  </a:lnTo>
                  <a:lnTo>
                    <a:pt x="4413618" y="252158"/>
                  </a:lnTo>
                  <a:lnTo>
                    <a:pt x="4421048" y="255968"/>
                  </a:lnTo>
                  <a:lnTo>
                    <a:pt x="4429747" y="255968"/>
                  </a:lnTo>
                  <a:lnTo>
                    <a:pt x="4433697" y="252158"/>
                  </a:lnTo>
                  <a:lnTo>
                    <a:pt x="4436161" y="249618"/>
                  </a:lnTo>
                  <a:lnTo>
                    <a:pt x="4437672" y="250888"/>
                  </a:lnTo>
                  <a:lnTo>
                    <a:pt x="4438840" y="252158"/>
                  </a:lnTo>
                  <a:lnTo>
                    <a:pt x="4442257" y="257238"/>
                  </a:lnTo>
                  <a:lnTo>
                    <a:pt x="4445813" y="261048"/>
                  </a:lnTo>
                  <a:lnTo>
                    <a:pt x="4451007" y="259778"/>
                  </a:lnTo>
                  <a:lnTo>
                    <a:pt x="4453001" y="262318"/>
                  </a:lnTo>
                  <a:lnTo>
                    <a:pt x="4456087" y="266128"/>
                  </a:lnTo>
                  <a:lnTo>
                    <a:pt x="4459478" y="266128"/>
                  </a:lnTo>
                  <a:lnTo>
                    <a:pt x="4462881" y="272478"/>
                  </a:lnTo>
                  <a:lnTo>
                    <a:pt x="4467428" y="276288"/>
                  </a:lnTo>
                  <a:lnTo>
                    <a:pt x="4476407" y="280098"/>
                  </a:lnTo>
                  <a:lnTo>
                    <a:pt x="4486122" y="278828"/>
                  </a:lnTo>
                  <a:lnTo>
                    <a:pt x="4495889" y="275018"/>
                  </a:lnTo>
                  <a:lnTo>
                    <a:pt x="4505033" y="268668"/>
                  </a:lnTo>
                  <a:lnTo>
                    <a:pt x="4503737" y="271208"/>
                  </a:lnTo>
                  <a:lnTo>
                    <a:pt x="4502188" y="273748"/>
                  </a:lnTo>
                  <a:lnTo>
                    <a:pt x="4500397" y="275018"/>
                  </a:lnTo>
                  <a:lnTo>
                    <a:pt x="4493006" y="282638"/>
                  </a:lnTo>
                  <a:lnTo>
                    <a:pt x="4487227" y="290258"/>
                  </a:lnTo>
                  <a:lnTo>
                    <a:pt x="4483303" y="299148"/>
                  </a:lnTo>
                  <a:lnTo>
                    <a:pt x="4481436" y="311848"/>
                  </a:lnTo>
                  <a:lnTo>
                    <a:pt x="4481030" y="319468"/>
                  </a:lnTo>
                  <a:lnTo>
                    <a:pt x="4478248" y="334708"/>
                  </a:lnTo>
                  <a:lnTo>
                    <a:pt x="4476712" y="343598"/>
                  </a:lnTo>
                  <a:lnTo>
                    <a:pt x="4475569" y="352488"/>
                  </a:lnTo>
                  <a:lnTo>
                    <a:pt x="4475200" y="361378"/>
                  </a:lnTo>
                  <a:lnTo>
                    <a:pt x="4476089" y="371538"/>
                  </a:lnTo>
                  <a:lnTo>
                    <a:pt x="4477309" y="384238"/>
                  </a:lnTo>
                  <a:lnTo>
                    <a:pt x="4477359" y="402018"/>
                  </a:lnTo>
                  <a:lnTo>
                    <a:pt x="4476356" y="413448"/>
                  </a:lnTo>
                  <a:lnTo>
                    <a:pt x="4474311" y="421068"/>
                  </a:lnTo>
                  <a:lnTo>
                    <a:pt x="4469409" y="431228"/>
                  </a:lnTo>
                  <a:lnTo>
                    <a:pt x="4469231" y="435038"/>
                  </a:lnTo>
                  <a:lnTo>
                    <a:pt x="4469523" y="438848"/>
                  </a:lnTo>
                  <a:lnTo>
                    <a:pt x="4469574" y="452818"/>
                  </a:lnTo>
                  <a:lnTo>
                    <a:pt x="4474438" y="464248"/>
                  </a:lnTo>
                  <a:lnTo>
                    <a:pt x="4476750" y="465518"/>
                  </a:lnTo>
                  <a:lnTo>
                    <a:pt x="4478642" y="466788"/>
                  </a:lnTo>
                  <a:lnTo>
                    <a:pt x="4478490" y="468058"/>
                  </a:lnTo>
                  <a:lnTo>
                    <a:pt x="4477169" y="475678"/>
                  </a:lnTo>
                  <a:lnTo>
                    <a:pt x="4476661" y="479488"/>
                  </a:lnTo>
                  <a:lnTo>
                    <a:pt x="4476458" y="482028"/>
                  </a:lnTo>
                  <a:lnTo>
                    <a:pt x="4463720" y="490918"/>
                  </a:lnTo>
                  <a:lnTo>
                    <a:pt x="4455820" y="497268"/>
                  </a:lnTo>
                  <a:lnTo>
                    <a:pt x="4448378" y="504888"/>
                  </a:lnTo>
                  <a:lnTo>
                    <a:pt x="4438574" y="515048"/>
                  </a:lnTo>
                  <a:lnTo>
                    <a:pt x="4427601" y="525208"/>
                  </a:lnTo>
                  <a:lnTo>
                    <a:pt x="4417403" y="535368"/>
                  </a:lnTo>
                  <a:lnTo>
                    <a:pt x="4409910" y="541718"/>
                  </a:lnTo>
                  <a:lnTo>
                    <a:pt x="4405185" y="544258"/>
                  </a:lnTo>
                  <a:lnTo>
                    <a:pt x="4398746" y="548068"/>
                  </a:lnTo>
                  <a:lnTo>
                    <a:pt x="4391584" y="553148"/>
                  </a:lnTo>
                  <a:lnTo>
                    <a:pt x="4384751" y="556958"/>
                  </a:lnTo>
                  <a:lnTo>
                    <a:pt x="4383722" y="548068"/>
                  </a:lnTo>
                  <a:lnTo>
                    <a:pt x="4381182" y="537908"/>
                  </a:lnTo>
                  <a:lnTo>
                    <a:pt x="4376559" y="526478"/>
                  </a:lnTo>
                  <a:lnTo>
                    <a:pt x="4369257" y="516318"/>
                  </a:lnTo>
                  <a:lnTo>
                    <a:pt x="4364698" y="512508"/>
                  </a:lnTo>
                  <a:lnTo>
                    <a:pt x="4360138" y="508698"/>
                  </a:lnTo>
                  <a:lnTo>
                    <a:pt x="4349204" y="503618"/>
                  </a:lnTo>
                  <a:lnTo>
                    <a:pt x="4336491" y="501078"/>
                  </a:lnTo>
                  <a:lnTo>
                    <a:pt x="4322026" y="499808"/>
                  </a:lnTo>
                  <a:lnTo>
                    <a:pt x="4307637" y="503618"/>
                  </a:lnTo>
                  <a:lnTo>
                    <a:pt x="4292752" y="512508"/>
                  </a:lnTo>
                  <a:lnTo>
                    <a:pt x="4280535" y="527748"/>
                  </a:lnTo>
                  <a:lnTo>
                    <a:pt x="4274096" y="546798"/>
                  </a:lnTo>
                  <a:lnTo>
                    <a:pt x="4274769" y="564578"/>
                  </a:lnTo>
                  <a:lnTo>
                    <a:pt x="4307573" y="597598"/>
                  </a:lnTo>
                  <a:lnTo>
                    <a:pt x="4335335" y="603948"/>
                  </a:lnTo>
                  <a:lnTo>
                    <a:pt x="4347070" y="602678"/>
                  </a:lnTo>
                  <a:lnTo>
                    <a:pt x="4358132" y="578548"/>
                  </a:lnTo>
                  <a:lnTo>
                    <a:pt x="4358106" y="577278"/>
                  </a:lnTo>
                  <a:lnTo>
                    <a:pt x="4357941" y="577278"/>
                  </a:lnTo>
                  <a:lnTo>
                    <a:pt x="4356887" y="573468"/>
                  </a:lnTo>
                  <a:lnTo>
                    <a:pt x="4353026" y="570928"/>
                  </a:lnTo>
                  <a:lnTo>
                    <a:pt x="4334929" y="565848"/>
                  </a:lnTo>
                  <a:lnTo>
                    <a:pt x="4332363" y="563308"/>
                  </a:lnTo>
                  <a:lnTo>
                    <a:pt x="4330611" y="560768"/>
                  </a:lnTo>
                  <a:lnTo>
                    <a:pt x="4331830" y="556958"/>
                  </a:lnTo>
                  <a:lnTo>
                    <a:pt x="4333176" y="553148"/>
                  </a:lnTo>
                  <a:lnTo>
                    <a:pt x="4337304" y="553148"/>
                  </a:lnTo>
                  <a:lnTo>
                    <a:pt x="4343285" y="556958"/>
                  </a:lnTo>
                  <a:lnTo>
                    <a:pt x="4346384" y="559498"/>
                  </a:lnTo>
                  <a:lnTo>
                    <a:pt x="4348670" y="562038"/>
                  </a:lnTo>
                  <a:lnTo>
                    <a:pt x="4352429" y="562038"/>
                  </a:lnTo>
                  <a:lnTo>
                    <a:pt x="4354715" y="559498"/>
                  </a:lnTo>
                  <a:lnTo>
                    <a:pt x="4357027" y="558228"/>
                  </a:lnTo>
                  <a:lnTo>
                    <a:pt x="4357040" y="554418"/>
                  </a:lnTo>
                  <a:lnTo>
                    <a:pt x="4339488" y="541718"/>
                  </a:lnTo>
                  <a:lnTo>
                    <a:pt x="4331881" y="541718"/>
                  </a:lnTo>
                  <a:lnTo>
                    <a:pt x="4328350" y="542988"/>
                  </a:lnTo>
                  <a:lnTo>
                    <a:pt x="4323550" y="545528"/>
                  </a:lnTo>
                  <a:lnTo>
                    <a:pt x="4318724" y="558228"/>
                  </a:lnTo>
                  <a:lnTo>
                    <a:pt x="4318863" y="563308"/>
                  </a:lnTo>
                  <a:lnTo>
                    <a:pt x="4324210" y="573468"/>
                  </a:lnTo>
                  <a:lnTo>
                    <a:pt x="4330471" y="577278"/>
                  </a:lnTo>
                  <a:lnTo>
                    <a:pt x="4343882" y="581088"/>
                  </a:lnTo>
                  <a:lnTo>
                    <a:pt x="4346676" y="581088"/>
                  </a:lnTo>
                  <a:lnTo>
                    <a:pt x="4347032" y="583628"/>
                  </a:lnTo>
                  <a:lnTo>
                    <a:pt x="4347299" y="587438"/>
                  </a:lnTo>
                  <a:lnTo>
                    <a:pt x="4345546" y="589978"/>
                  </a:lnTo>
                  <a:lnTo>
                    <a:pt x="4342473" y="591248"/>
                  </a:lnTo>
                  <a:lnTo>
                    <a:pt x="4325201" y="591248"/>
                  </a:lnTo>
                  <a:lnTo>
                    <a:pt x="4286809" y="564578"/>
                  </a:lnTo>
                  <a:lnTo>
                    <a:pt x="4285831" y="548068"/>
                  </a:lnTo>
                  <a:lnTo>
                    <a:pt x="4291050" y="532828"/>
                  </a:lnTo>
                  <a:lnTo>
                    <a:pt x="4300766" y="521398"/>
                  </a:lnTo>
                  <a:lnTo>
                    <a:pt x="4312170" y="515048"/>
                  </a:lnTo>
                  <a:lnTo>
                    <a:pt x="4322432" y="512508"/>
                  </a:lnTo>
                  <a:lnTo>
                    <a:pt x="4334421" y="512508"/>
                  </a:lnTo>
                  <a:lnTo>
                    <a:pt x="4368774" y="537908"/>
                  </a:lnTo>
                  <a:lnTo>
                    <a:pt x="4372965" y="564578"/>
                  </a:lnTo>
                  <a:lnTo>
                    <a:pt x="4372864" y="567118"/>
                  </a:lnTo>
                  <a:lnTo>
                    <a:pt x="4372635" y="569658"/>
                  </a:lnTo>
                  <a:lnTo>
                    <a:pt x="4373664" y="570928"/>
                  </a:lnTo>
                  <a:lnTo>
                    <a:pt x="4377461" y="573468"/>
                  </a:lnTo>
                  <a:lnTo>
                    <a:pt x="4379861" y="573468"/>
                  </a:lnTo>
                  <a:lnTo>
                    <a:pt x="4386605" y="569658"/>
                  </a:lnTo>
                  <a:lnTo>
                    <a:pt x="4396778" y="563308"/>
                  </a:lnTo>
                  <a:lnTo>
                    <a:pt x="4408259" y="556958"/>
                  </a:lnTo>
                  <a:lnTo>
                    <a:pt x="4416996" y="550608"/>
                  </a:lnTo>
                  <a:lnTo>
                    <a:pt x="4425759" y="542988"/>
                  </a:lnTo>
                  <a:lnTo>
                    <a:pt x="4436910" y="532828"/>
                  </a:lnTo>
                  <a:lnTo>
                    <a:pt x="4448073" y="521398"/>
                  </a:lnTo>
                  <a:lnTo>
                    <a:pt x="4456874" y="512508"/>
                  </a:lnTo>
                  <a:lnTo>
                    <a:pt x="4465739" y="504888"/>
                  </a:lnTo>
                  <a:lnTo>
                    <a:pt x="4474946" y="497268"/>
                  </a:lnTo>
                  <a:lnTo>
                    <a:pt x="4482223" y="493458"/>
                  </a:lnTo>
                  <a:lnTo>
                    <a:pt x="4485246" y="490918"/>
                  </a:lnTo>
                  <a:lnTo>
                    <a:pt x="4486999" y="489648"/>
                  </a:lnTo>
                  <a:lnTo>
                    <a:pt x="4488065" y="488378"/>
                  </a:lnTo>
                  <a:lnTo>
                    <a:pt x="4488129" y="480758"/>
                  </a:lnTo>
                  <a:lnTo>
                    <a:pt x="4491177" y="464248"/>
                  </a:lnTo>
                  <a:lnTo>
                    <a:pt x="4490720" y="459168"/>
                  </a:lnTo>
                  <a:lnTo>
                    <a:pt x="4483684" y="455358"/>
                  </a:lnTo>
                  <a:lnTo>
                    <a:pt x="4481411" y="450278"/>
                  </a:lnTo>
                  <a:lnTo>
                    <a:pt x="4481360" y="438848"/>
                  </a:lnTo>
                  <a:lnTo>
                    <a:pt x="4481042" y="433768"/>
                  </a:lnTo>
                  <a:lnTo>
                    <a:pt x="4484878" y="426148"/>
                  </a:lnTo>
                  <a:lnTo>
                    <a:pt x="4487913" y="415988"/>
                  </a:lnTo>
                  <a:lnTo>
                    <a:pt x="4489196" y="402018"/>
                  </a:lnTo>
                  <a:lnTo>
                    <a:pt x="4489196" y="384238"/>
                  </a:lnTo>
                  <a:lnTo>
                    <a:pt x="4487646" y="367728"/>
                  </a:lnTo>
                  <a:lnTo>
                    <a:pt x="4487024" y="360108"/>
                  </a:lnTo>
                  <a:lnTo>
                    <a:pt x="4487380" y="352488"/>
                  </a:lnTo>
                  <a:lnTo>
                    <a:pt x="4488434" y="344868"/>
                  </a:lnTo>
                  <a:lnTo>
                    <a:pt x="4489894" y="337248"/>
                  </a:lnTo>
                  <a:lnTo>
                    <a:pt x="4492777" y="320738"/>
                  </a:lnTo>
                  <a:lnTo>
                    <a:pt x="4509262" y="282638"/>
                  </a:lnTo>
                  <a:lnTo>
                    <a:pt x="4516628" y="272478"/>
                  </a:lnTo>
                  <a:lnTo>
                    <a:pt x="4518253" y="268668"/>
                  </a:lnTo>
                  <a:lnTo>
                    <a:pt x="4518787" y="267398"/>
                  </a:lnTo>
                  <a:lnTo>
                    <a:pt x="4520946" y="262318"/>
                  </a:lnTo>
                  <a:lnTo>
                    <a:pt x="4522978" y="254698"/>
                  </a:lnTo>
                  <a:lnTo>
                    <a:pt x="4523524" y="250888"/>
                  </a:lnTo>
                  <a:lnTo>
                    <a:pt x="4523752" y="248348"/>
                  </a:lnTo>
                  <a:lnTo>
                    <a:pt x="4522355" y="245808"/>
                  </a:lnTo>
                  <a:lnTo>
                    <a:pt x="4517682" y="243268"/>
                  </a:lnTo>
                  <a:lnTo>
                    <a:pt x="4514964" y="244538"/>
                  </a:lnTo>
                  <a:lnTo>
                    <a:pt x="4513275" y="245808"/>
                  </a:lnTo>
                  <a:lnTo>
                    <a:pt x="4504906" y="254698"/>
                  </a:lnTo>
                  <a:lnTo>
                    <a:pt x="4494111" y="262318"/>
                  </a:lnTo>
                  <a:lnTo>
                    <a:pt x="4483265" y="267398"/>
                  </a:lnTo>
                  <a:lnTo>
                    <a:pt x="4474769" y="266128"/>
                  </a:lnTo>
                  <a:lnTo>
                    <a:pt x="4471835" y="263588"/>
                  </a:lnTo>
                  <a:lnTo>
                    <a:pt x="4469485" y="259778"/>
                  </a:lnTo>
                  <a:lnTo>
                    <a:pt x="4466336" y="254698"/>
                  </a:lnTo>
                  <a:lnTo>
                    <a:pt x="4461446" y="254698"/>
                  </a:lnTo>
                  <a:lnTo>
                    <a:pt x="4460887" y="253428"/>
                  </a:lnTo>
                  <a:lnTo>
                    <a:pt x="4462945" y="250888"/>
                  </a:lnTo>
                  <a:lnTo>
                    <a:pt x="4463186" y="249618"/>
                  </a:lnTo>
                  <a:lnTo>
                    <a:pt x="4463681" y="247078"/>
                  </a:lnTo>
                  <a:lnTo>
                    <a:pt x="4458932" y="240728"/>
                  </a:lnTo>
                  <a:lnTo>
                    <a:pt x="4455122" y="243268"/>
                  </a:lnTo>
                  <a:lnTo>
                    <a:pt x="4453039" y="244538"/>
                  </a:lnTo>
                  <a:lnTo>
                    <a:pt x="4452277" y="244538"/>
                  </a:lnTo>
                  <a:lnTo>
                    <a:pt x="4449648" y="247078"/>
                  </a:lnTo>
                  <a:lnTo>
                    <a:pt x="4449343" y="247078"/>
                  </a:lnTo>
                  <a:lnTo>
                    <a:pt x="4447121" y="244538"/>
                  </a:lnTo>
                  <a:lnTo>
                    <a:pt x="4446003" y="243268"/>
                  </a:lnTo>
                  <a:lnTo>
                    <a:pt x="4436465" y="233108"/>
                  </a:lnTo>
                  <a:lnTo>
                    <a:pt x="4430484" y="239458"/>
                  </a:lnTo>
                  <a:lnTo>
                    <a:pt x="4425175" y="244538"/>
                  </a:lnTo>
                  <a:lnTo>
                    <a:pt x="4422457" y="244538"/>
                  </a:lnTo>
                  <a:lnTo>
                    <a:pt x="4420260" y="236918"/>
                  </a:lnTo>
                  <a:lnTo>
                    <a:pt x="4418850" y="226758"/>
                  </a:lnTo>
                  <a:lnTo>
                    <a:pt x="4418038" y="215328"/>
                  </a:lnTo>
                  <a:lnTo>
                    <a:pt x="4417326" y="198818"/>
                  </a:lnTo>
                  <a:lnTo>
                    <a:pt x="4415853" y="187388"/>
                  </a:lnTo>
                  <a:lnTo>
                    <a:pt x="4402442" y="186118"/>
                  </a:lnTo>
                  <a:lnTo>
                    <a:pt x="4401553" y="186118"/>
                  </a:lnTo>
                  <a:lnTo>
                    <a:pt x="4399521" y="184848"/>
                  </a:lnTo>
                  <a:lnTo>
                    <a:pt x="4396346" y="178498"/>
                  </a:lnTo>
                  <a:lnTo>
                    <a:pt x="4395076" y="175958"/>
                  </a:lnTo>
                  <a:lnTo>
                    <a:pt x="4392663" y="169608"/>
                  </a:lnTo>
                  <a:lnTo>
                    <a:pt x="4392180" y="168338"/>
                  </a:lnTo>
                  <a:lnTo>
                    <a:pt x="4391545" y="167068"/>
                  </a:lnTo>
                  <a:lnTo>
                    <a:pt x="4390136" y="165798"/>
                  </a:lnTo>
                  <a:lnTo>
                    <a:pt x="4386529" y="164528"/>
                  </a:lnTo>
                  <a:lnTo>
                    <a:pt x="4384662" y="164528"/>
                  </a:lnTo>
                  <a:lnTo>
                    <a:pt x="4380992" y="167068"/>
                  </a:lnTo>
                  <a:lnTo>
                    <a:pt x="4377664" y="169608"/>
                  </a:lnTo>
                  <a:lnTo>
                    <a:pt x="4374781" y="169608"/>
                  </a:lnTo>
                  <a:lnTo>
                    <a:pt x="4376026" y="165798"/>
                  </a:lnTo>
                  <a:lnTo>
                    <a:pt x="4378185" y="160718"/>
                  </a:lnTo>
                  <a:lnTo>
                    <a:pt x="4381449" y="151828"/>
                  </a:lnTo>
                  <a:lnTo>
                    <a:pt x="4386021" y="141668"/>
                  </a:lnTo>
                  <a:lnTo>
                    <a:pt x="4387850" y="137858"/>
                  </a:lnTo>
                  <a:lnTo>
                    <a:pt x="4390402" y="131508"/>
                  </a:lnTo>
                  <a:lnTo>
                    <a:pt x="4382071" y="120078"/>
                  </a:lnTo>
                  <a:lnTo>
                    <a:pt x="4380877" y="116268"/>
                  </a:lnTo>
                  <a:lnTo>
                    <a:pt x="4383138" y="108648"/>
                  </a:lnTo>
                  <a:lnTo>
                    <a:pt x="4390644" y="98488"/>
                  </a:lnTo>
                  <a:lnTo>
                    <a:pt x="4400181" y="88328"/>
                  </a:lnTo>
                  <a:lnTo>
                    <a:pt x="4408500" y="80708"/>
                  </a:lnTo>
                  <a:lnTo>
                    <a:pt x="4410468" y="79438"/>
                  </a:lnTo>
                  <a:lnTo>
                    <a:pt x="4416145" y="74358"/>
                  </a:lnTo>
                  <a:lnTo>
                    <a:pt x="4422724" y="71818"/>
                  </a:lnTo>
                  <a:lnTo>
                    <a:pt x="4430103" y="69278"/>
                  </a:lnTo>
                  <a:lnTo>
                    <a:pt x="4438180" y="66738"/>
                  </a:lnTo>
                  <a:lnTo>
                    <a:pt x="4453115" y="61658"/>
                  </a:lnTo>
                  <a:lnTo>
                    <a:pt x="4471492" y="52768"/>
                  </a:lnTo>
                  <a:lnTo>
                    <a:pt x="4473981" y="54038"/>
                  </a:lnTo>
                  <a:lnTo>
                    <a:pt x="4485335" y="56578"/>
                  </a:lnTo>
                  <a:lnTo>
                    <a:pt x="4497184" y="57848"/>
                  </a:lnTo>
                  <a:lnTo>
                    <a:pt x="4513986" y="74358"/>
                  </a:lnTo>
                  <a:lnTo>
                    <a:pt x="4528604" y="84518"/>
                  </a:lnTo>
                  <a:lnTo>
                    <a:pt x="4527080" y="106108"/>
                  </a:lnTo>
                  <a:lnTo>
                    <a:pt x="4532757" y="125158"/>
                  </a:lnTo>
                  <a:lnTo>
                    <a:pt x="4533430" y="126428"/>
                  </a:lnTo>
                  <a:lnTo>
                    <a:pt x="4535119" y="127698"/>
                  </a:lnTo>
                  <a:lnTo>
                    <a:pt x="4535690" y="128968"/>
                  </a:lnTo>
                  <a:lnTo>
                    <a:pt x="4536795" y="130238"/>
                  </a:lnTo>
                  <a:lnTo>
                    <a:pt x="4549445" y="158178"/>
                  </a:lnTo>
                  <a:lnTo>
                    <a:pt x="4553267" y="164528"/>
                  </a:lnTo>
                  <a:lnTo>
                    <a:pt x="4557674" y="169608"/>
                  </a:lnTo>
                  <a:lnTo>
                    <a:pt x="4561827" y="173418"/>
                  </a:lnTo>
                  <a:lnTo>
                    <a:pt x="4576305" y="183578"/>
                  </a:lnTo>
                  <a:lnTo>
                    <a:pt x="4578083" y="184848"/>
                  </a:lnTo>
                  <a:lnTo>
                    <a:pt x="4582325" y="184848"/>
                  </a:lnTo>
                  <a:lnTo>
                    <a:pt x="4594999" y="178498"/>
                  </a:lnTo>
                  <a:lnTo>
                    <a:pt x="4597755" y="182308"/>
                  </a:lnTo>
                  <a:lnTo>
                    <a:pt x="4601819" y="187388"/>
                  </a:lnTo>
                  <a:lnTo>
                    <a:pt x="4608284" y="198818"/>
                  </a:lnTo>
                  <a:lnTo>
                    <a:pt x="4608804" y="200088"/>
                  </a:lnTo>
                  <a:lnTo>
                    <a:pt x="4617745" y="206438"/>
                  </a:lnTo>
                  <a:lnTo>
                    <a:pt x="4623282" y="205168"/>
                  </a:lnTo>
                  <a:lnTo>
                    <a:pt x="4629099" y="203898"/>
                  </a:lnTo>
                  <a:lnTo>
                    <a:pt x="4635754" y="202628"/>
                  </a:lnTo>
                  <a:lnTo>
                    <a:pt x="4636960" y="202628"/>
                  </a:lnTo>
                  <a:lnTo>
                    <a:pt x="4644923" y="207708"/>
                  </a:lnTo>
                  <a:lnTo>
                    <a:pt x="4647387" y="206438"/>
                  </a:lnTo>
                  <a:lnTo>
                    <a:pt x="4655680" y="205168"/>
                  </a:lnTo>
                  <a:lnTo>
                    <a:pt x="4663846" y="202628"/>
                  </a:lnTo>
                  <a:lnTo>
                    <a:pt x="4671314" y="201358"/>
                  </a:lnTo>
                  <a:lnTo>
                    <a:pt x="4685627" y="200088"/>
                  </a:lnTo>
                  <a:lnTo>
                    <a:pt x="4697031" y="201358"/>
                  </a:lnTo>
                  <a:lnTo>
                    <a:pt x="4707661" y="203898"/>
                  </a:lnTo>
                  <a:lnTo>
                    <a:pt x="4749203" y="229298"/>
                  </a:lnTo>
                  <a:lnTo>
                    <a:pt x="4753330" y="231838"/>
                  </a:lnTo>
                  <a:lnTo>
                    <a:pt x="4790783" y="259778"/>
                  </a:lnTo>
                  <a:lnTo>
                    <a:pt x="4817173" y="272478"/>
                  </a:lnTo>
                  <a:lnTo>
                    <a:pt x="4822901" y="275018"/>
                  </a:lnTo>
                  <a:lnTo>
                    <a:pt x="4827994" y="280098"/>
                  </a:lnTo>
                  <a:lnTo>
                    <a:pt x="4832502" y="285178"/>
                  </a:lnTo>
                  <a:lnTo>
                    <a:pt x="4836477" y="290258"/>
                  </a:lnTo>
                  <a:lnTo>
                    <a:pt x="4843373" y="300418"/>
                  </a:lnTo>
                  <a:lnTo>
                    <a:pt x="4847183" y="301688"/>
                  </a:lnTo>
                  <a:lnTo>
                    <a:pt x="4848314" y="302958"/>
                  </a:lnTo>
                  <a:lnTo>
                    <a:pt x="4856442" y="309308"/>
                  </a:lnTo>
                  <a:lnTo>
                    <a:pt x="4865484" y="316928"/>
                  </a:lnTo>
                  <a:lnTo>
                    <a:pt x="4875962" y="324548"/>
                  </a:lnTo>
                  <a:lnTo>
                    <a:pt x="4887214" y="333438"/>
                  </a:lnTo>
                  <a:lnTo>
                    <a:pt x="4898606" y="339788"/>
                  </a:lnTo>
                  <a:lnTo>
                    <a:pt x="4904067" y="343598"/>
                  </a:lnTo>
                  <a:lnTo>
                    <a:pt x="4907191" y="347408"/>
                  </a:lnTo>
                  <a:lnTo>
                    <a:pt x="4908156" y="352488"/>
                  </a:lnTo>
                  <a:lnTo>
                    <a:pt x="4908220" y="360108"/>
                  </a:lnTo>
                  <a:lnTo>
                    <a:pt x="4906442" y="367728"/>
                  </a:lnTo>
                  <a:lnTo>
                    <a:pt x="4903571" y="374078"/>
                  </a:lnTo>
                  <a:lnTo>
                    <a:pt x="4900371" y="379158"/>
                  </a:lnTo>
                  <a:lnTo>
                    <a:pt x="4887607" y="394398"/>
                  </a:lnTo>
                  <a:lnTo>
                    <a:pt x="4872964" y="414718"/>
                  </a:lnTo>
                  <a:lnTo>
                    <a:pt x="4859528" y="433768"/>
                  </a:lnTo>
                  <a:lnTo>
                    <a:pt x="4850396" y="447738"/>
                  </a:lnTo>
                  <a:lnTo>
                    <a:pt x="4828438" y="479488"/>
                  </a:lnTo>
                  <a:lnTo>
                    <a:pt x="4811293" y="502348"/>
                  </a:lnTo>
                  <a:lnTo>
                    <a:pt x="4779073" y="544258"/>
                  </a:lnTo>
                  <a:lnTo>
                    <a:pt x="4773320" y="551878"/>
                  </a:lnTo>
                  <a:lnTo>
                    <a:pt x="4769193" y="558228"/>
                  </a:lnTo>
                  <a:lnTo>
                    <a:pt x="4764671" y="564578"/>
                  </a:lnTo>
                  <a:lnTo>
                    <a:pt x="4761903" y="572198"/>
                  </a:lnTo>
                  <a:lnTo>
                    <a:pt x="4760315" y="577278"/>
                  </a:lnTo>
                  <a:lnTo>
                    <a:pt x="4759388" y="583628"/>
                  </a:lnTo>
                  <a:lnTo>
                    <a:pt x="4757750" y="593788"/>
                  </a:lnTo>
                  <a:lnTo>
                    <a:pt x="4748149" y="606488"/>
                  </a:lnTo>
                  <a:lnTo>
                    <a:pt x="4745482" y="612838"/>
                  </a:lnTo>
                  <a:lnTo>
                    <a:pt x="4743970" y="616648"/>
                  </a:lnTo>
                  <a:lnTo>
                    <a:pt x="4738421" y="620458"/>
                  </a:lnTo>
                  <a:lnTo>
                    <a:pt x="4731817" y="628078"/>
                  </a:lnTo>
                  <a:lnTo>
                    <a:pt x="4728934" y="636968"/>
                  </a:lnTo>
                  <a:lnTo>
                    <a:pt x="4728464" y="645858"/>
                  </a:lnTo>
                  <a:lnTo>
                    <a:pt x="4729137" y="654748"/>
                  </a:lnTo>
                  <a:lnTo>
                    <a:pt x="4729861" y="661098"/>
                  </a:lnTo>
                  <a:lnTo>
                    <a:pt x="4729531" y="666178"/>
                  </a:lnTo>
                  <a:lnTo>
                    <a:pt x="4730915" y="668718"/>
                  </a:lnTo>
                  <a:lnTo>
                    <a:pt x="4733048" y="669988"/>
                  </a:lnTo>
                  <a:lnTo>
                    <a:pt x="4736693" y="671258"/>
                  </a:lnTo>
                  <a:lnTo>
                    <a:pt x="4742853" y="666178"/>
                  </a:lnTo>
                  <a:lnTo>
                    <a:pt x="4744834" y="666178"/>
                  </a:lnTo>
                  <a:lnTo>
                    <a:pt x="4746155" y="667448"/>
                  </a:lnTo>
                  <a:lnTo>
                    <a:pt x="4747869" y="669988"/>
                  </a:lnTo>
                  <a:lnTo>
                    <a:pt x="4748250" y="671258"/>
                  </a:lnTo>
                  <a:lnTo>
                    <a:pt x="4748466" y="675068"/>
                  </a:lnTo>
                  <a:lnTo>
                    <a:pt x="4733988" y="689038"/>
                  </a:lnTo>
                  <a:lnTo>
                    <a:pt x="4731817" y="691578"/>
                  </a:lnTo>
                  <a:lnTo>
                    <a:pt x="4729099" y="690308"/>
                  </a:lnTo>
                  <a:lnTo>
                    <a:pt x="4721542" y="683958"/>
                  </a:lnTo>
                  <a:lnTo>
                    <a:pt x="4717389" y="681418"/>
                  </a:lnTo>
                  <a:lnTo>
                    <a:pt x="4714087" y="678878"/>
                  </a:lnTo>
                  <a:lnTo>
                    <a:pt x="4709541" y="678878"/>
                  </a:lnTo>
                  <a:lnTo>
                    <a:pt x="4697895" y="677608"/>
                  </a:lnTo>
                  <a:lnTo>
                    <a:pt x="4688535" y="673798"/>
                  </a:lnTo>
                  <a:lnTo>
                    <a:pt x="4682274" y="668718"/>
                  </a:lnTo>
                  <a:lnTo>
                    <a:pt x="4679937" y="667448"/>
                  </a:lnTo>
                  <a:lnTo>
                    <a:pt x="4678261" y="664908"/>
                  </a:lnTo>
                  <a:lnTo>
                    <a:pt x="4675581" y="664908"/>
                  </a:lnTo>
                  <a:lnTo>
                    <a:pt x="4671034" y="666178"/>
                  </a:lnTo>
                  <a:lnTo>
                    <a:pt x="4669599" y="668718"/>
                  </a:lnTo>
                  <a:lnTo>
                    <a:pt x="4669942" y="675068"/>
                  </a:lnTo>
                  <a:lnTo>
                    <a:pt x="4702975" y="708088"/>
                  </a:lnTo>
                  <a:lnTo>
                    <a:pt x="4723092" y="714438"/>
                  </a:lnTo>
                  <a:lnTo>
                    <a:pt x="4737760" y="719518"/>
                  </a:lnTo>
                  <a:lnTo>
                    <a:pt x="4751616" y="725868"/>
                  </a:lnTo>
                  <a:lnTo>
                    <a:pt x="4763592" y="730948"/>
                  </a:lnTo>
                  <a:lnTo>
                    <a:pt x="4772596" y="737298"/>
                  </a:lnTo>
                  <a:lnTo>
                    <a:pt x="4776635" y="741108"/>
                  </a:lnTo>
                  <a:lnTo>
                    <a:pt x="4777486" y="742378"/>
                  </a:lnTo>
                  <a:lnTo>
                    <a:pt x="4774438" y="748728"/>
                  </a:lnTo>
                  <a:lnTo>
                    <a:pt x="4773561" y="749998"/>
                  </a:lnTo>
                  <a:lnTo>
                    <a:pt x="4766284" y="749998"/>
                  </a:lnTo>
                  <a:lnTo>
                    <a:pt x="4756404" y="747458"/>
                  </a:lnTo>
                  <a:lnTo>
                    <a:pt x="4737481" y="741108"/>
                  </a:lnTo>
                  <a:lnTo>
                    <a:pt x="4722215" y="734758"/>
                  </a:lnTo>
                  <a:lnTo>
                    <a:pt x="4716119" y="732218"/>
                  </a:lnTo>
                  <a:lnTo>
                    <a:pt x="4713059" y="730948"/>
                  </a:lnTo>
                  <a:lnTo>
                    <a:pt x="4705553" y="728408"/>
                  </a:lnTo>
                  <a:lnTo>
                    <a:pt x="4686757" y="722058"/>
                  </a:lnTo>
                  <a:lnTo>
                    <a:pt x="4683823" y="720788"/>
                  </a:lnTo>
                  <a:lnTo>
                    <a:pt x="4680445" y="722058"/>
                  </a:lnTo>
                  <a:lnTo>
                    <a:pt x="4679175" y="724598"/>
                  </a:lnTo>
                  <a:lnTo>
                    <a:pt x="4677499" y="728408"/>
                  </a:lnTo>
                  <a:lnTo>
                    <a:pt x="4673435" y="728408"/>
                  </a:lnTo>
                  <a:lnTo>
                    <a:pt x="4670564" y="723328"/>
                  </a:lnTo>
                  <a:lnTo>
                    <a:pt x="4670095" y="722058"/>
                  </a:lnTo>
                  <a:lnTo>
                    <a:pt x="4669167" y="719518"/>
                  </a:lnTo>
                  <a:lnTo>
                    <a:pt x="4668380" y="716978"/>
                  </a:lnTo>
                  <a:lnTo>
                    <a:pt x="4666323" y="715708"/>
                  </a:lnTo>
                  <a:lnTo>
                    <a:pt x="4663948" y="715708"/>
                  </a:lnTo>
                  <a:lnTo>
                    <a:pt x="4661471" y="714438"/>
                  </a:lnTo>
                  <a:lnTo>
                    <a:pt x="4659300" y="716978"/>
                  </a:lnTo>
                  <a:lnTo>
                    <a:pt x="4657458" y="720788"/>
                  </a:lnTo>
                  <a:lnTo>
                    <a:pt x="4655629" y="722058"/>
                  </a:lnTo>
                  <a:lnTo>
                    <a:pt x="4653788" y="722058"/>
                  </a:lnTo>
                  <a:lnTo>
                    <a:pt x="4648847" y="716978"/>
                  </a:lnTo>
                  <a:lnTo>
                    <a:pt x="4646968" y="706818"/>
                  </a:lnTo>
                  <a:lnTo>
                    <a:pt x="4646485" y="701738"/>
                  </a:lnTo>
                  <a:lnTo>
                    <a:pt x="4645126" y="699198"/>
                  </a:lnTo>
                  <a:lnTo>
                    <a:pt x="4643094" y="699198"/>
                  </a:lnTo>
                  <a:lnTo>
                    <a:pt x="4527791" y="649668"/>
                  </a:lnTo>
                  <a:lnTo>
                    <a:pt x="4519168" y="650938"/>
                  </a:lnTo>
                  <a:lnTo>
                    <a:pt x="4522038" y="659828"/>
                  </a:lnTo>
                  <a:lnTo>
                    <a:pt x="4635360" y="708088"/>
                  </a:lnTo>
                  <a:lnTo>
                    <a:pt x="4636287" y="714438"/>
                  </a:lnTo>
                  <a:lnTo>
                    <a:pt x="4638916" y="724598"/>
                  </a:lnTo>
                  <a:lnTo>
                    <a:pt x="4650346" y="734758"/>
                  </a:lnTo>
                  <a:lnTo>
                    <a:pt x="4654474" y="734758"/>
                  </a:lnTo>
                  <a:lnTo>
                    <a:pt x="4659096" y="733488"/>
                  </a:lnTo>
                  <a:lnTo>
                    <a:pt x="4660760" y="733488"/>
                  </a:lnTo>
                  <a:lnTo>
                    <a:pt x="4662182" y="732218"/>
                  </a:lnTo>
                  <a:lnTo>
                    <a:pt x="4664913" y="736028"/>
                  </a:lnTo>
                  <a:lnTo>
                    <a:pt x="4669028" y="739838"/>
                  </a:lnTo>
                  <a:lnTo>
                    <a:pt x="4680077" y="739838"/>
                  </a:lnTo>
                  <a:lnTo>
                    <a:pt x="4684166" y="737298"/>
                  </a:lnTo>
                  <a:lnTo>
                    <a:pt x="4686846" y="734758"/>
                  </a:lnTo>
                  <a:lnTo>
                    <a:pt x="4706912" y="742378"/>
                  </a:lnTo>
                  <a:lnTo>
                    <a:pt x="4731194" y="751268"/>
                  </a:lnTo>
                  <a:lnTo>
                    <a:pt x="4766246" y="761428"/>
                  </a:lnTo>
                  <a:lnTo>
                    <a:pt x="4778184" y="761428"/>
                  </a:lnTo>
                  <a:lnTo>
                    <a:pt x="4782109" y="760158"/>
                  </a:lnTo>
                  <a:lnTo>
                    <a:pt x="4787112" y="749998"/>
                  </a:lnTo>
                  <a:lnTo>
                    <a:pt x="4788687" y="742378"/>
                  </a:lnTo>
                  <a:lnTo>
                    <a:pt x="4786871" y="736028"/>
                  </a:lnTo>
                  <a:lnTo>
                    <a:pt x="4742459" y="709358"/>
                  </a:lnTo>
                  <a:lnTo>
                    <a:pt x="4714684" y="699198"/>
                  </a:lnTo>
                  <a:lnTo>
                    <a:pt x="4701641" y="694118"/>
                  </a:lnTo>
                  <a:lnTo>
                    <a:pt x="4690376" y="689038"/>
                  </a:lnTo>
                  <a:lnTo>
                    <a:pt x="4683430" y="683958"/>
                  </a:lnTo>
                  <a:lnTo>
                    <a:pt x="4688929" y="686498"/>
                  </a:lnTo>
                  <a:lnTo>
                    <a:pt x="4695190" y="689038"/>
                  </a:lnTo>
                  <a:lnTo>
                    <a:pt x="4702124" y="690308"/>
                  </a:lnTo>
                  <a:lnTo>
                    <a:pt x="4709630" y="690308"/>
                  </a:lnTo>
                  <a:lnTo>
                    <a:pt x="4710481" y="691578"/>
                  </a:lnTo>
                  <a:lnTo>
                    <a:pt x="4714341" y="694118"/>
                  </a:lnTo>
                  <a:lnTo>
                    <a:pt x="4719955" y="697928"/>
                  </a:lnTo>
                  <a:lnTo>
                    <a:pt x="4726914" y="701738"/>
                  </a:lnTo>
                  <a:lnTo>
                    <a:pt x="4734598" y="701738"/>
                  </a:lnTo>
                  <a:lnTo>
                    <a:pt x="4742345" y="697928"/>
                  </a:lnTo>
                  <a:lnTo>
                    <a:pt x="4747984" y="691578"/>
                  </a:lnTo>
                  <a:lnTo>
                    <a:pt x="4750244" y="689038"/>
                  </a:lnTo>
                  <a:lnTo>
                    <a:pt x="4756467" y="681418"/>
                  </a:lnTo>
                  <a:lnTo>
                    <a:pt x="4759630" y="672528"/>
                  </a:lnTo>
                  <a:lnTo>
                    <a:pt x="4758525" y="666178"/>
                  </a:lnTo>
                  <a:lnTo>
                    <a:pt x="4758296" y="664908"/>
                  </a:lnTo>
                  <a:lnTo>
                    <a:pt x="4755185" y="658558"/>
                  </a:lnTo>
                  <a:lnTo>
                    <a:pt x="4751286" y="656018"/>
                  </a:lnTo>
                  <a:lnTo>
                    <a:pt x="4747971" y="654748"/>
                  </a:lnTo>
                  <a:lnTo>
                    <a:pt x="4744656" y="653478"/>
                  </a:lnTo>
                  <a:lnTo>
                    <a:pt x="4742789" y="654748"/>
                  </a:lnTo>
                  <a:lnTo>
                    <a:pt x="4741011" y="654748"/>
                  </a:lnTo>
                  <a:lnTo>
                    <a:pt x="4739779" y="642048"/>
                  </a:lnTo>
                  <a:lnTo>
                    <a:pt x="4739487" y="634428"/>
                  </a:lnTo>
                  <a:lnTo>
                    <a:pt x="4745279" y="630618"/>
                  </a:lnTo>
                  <a:lnTo>
                    <a:pt x="4753178" y="625538"/>
                  </a:lnTo>
                  <a:lnTo>
                    <a:pt x="4754791" y="621728"/>
                  </a:lnTo>
                  <a:lnTo>
                    <a:pt x="4758550" y="611568"/>
                  </a:lnTo>
                  <a:lnTo>
                    <a:pt x="4768939" y="598868"/>
                  </a:lnTo>
                  <a:lnTo>
                    <a:pt x="4770031" y="591248"/>
                  </a:lnTo>
                  <a:lnTo>
                    <a:pt x="4773003" y="572198"/>
                  </a:lnTo>
                  <a:lnTo>
                    <a:pt x="4778781" y="564578"/>
                  </a:lnTo>
                  <a:lnTo>
                    <a:pt x="4782871" y="559498"/>
                  </a:lnTo>
                  <a:lnTo>
                    <a:pt x="4788586" y="551878"/>
                  </a:lnTo>
                  <a:lnTo>
                    <a:pt x="4821377" y="508698"/>
                  </a:lnTo>
                  <a:lnTo>
                    <a:pt x="4838662" y="484568"/>
                  </a:lnTo>
                  <a:lnTo>
                    <a:pt x="4852657" y="465518"/>
                  </a:lnTo>
                  <a:lnTo>
                    <a:pt x="4860645" y="454088"/>
                  </a:lnTo>
                  <a:lnTo>
                    <a:pt x="4869510" y="440118"/>
                  </a:lnTo>
                  <a:lnTo>
                    <a:pt x="4882553" y="421068"/>
                  </a:lnTo>
                  <a:lnTo>
                    <a:pt x="4896764" y="402018"/>
                  </a:lnTo>
                  <a:lnTo>
                    <a:pt x="4909147" y="386778"/>
                  </a:lnTo>
                  <a:lnTo>
                    <a:pt x="4913465" y="380428"/>
                  </a:lnTo>
                  <a:lnTo>
                    <a:pt x="4917452" y="371538"/>
                  </a:lnTo>
                  <a:lnTo>
                    <a:pt x="4919954" y="361378"/>
                  </a:lnTo>
                  <a:close/>
                </a:path>
              </a:pathLst>
            </a:custGeom>
            <a:solidFill>
              <a:srgbClr val="FFFFFF"/>
            </a:solidFill>
          </p:spPr>
          <p:txBody>
            <a:bodyPr wrap="square" lIns="0" tIns="0" rIns="0" bIns="0" rtlCol="0"/>
            <a:lstStyle/>
            <a:p>
              <a:endParaRPr/>
            </a:p>
          </p:txBody>
        </p:sp>
        <p:pic>
          <p:nvPicPr>
            <p:cNvPr id="5" name="object 5"/>
            <p:cNvPicPr/>
            <p:nvPr/>
          </p:nvPicPr>
          <p:blipFill>
            <a:blip r:embed="rId4" cstate="print"/>
            <a:stretch>
              <a:fillRect/>
            </a:stretch>
          </p:blipFill>
          <p:spPr>
            <a:xfrm>
              <a:off x="9111370" y="6460355"/>
              <a:ext cx="116674" cy="185623"/>
            </a:xfrm>
            <a:prstGeom prst="rect">
              <a:avLst/>
            </a:prstGeom>
          </p:spPr>
        </p:pic>
        <p:sp>
          <p:nvSpPr>
            <p:cNvPr id="6" name="object 6"/>
            <p:cNvSpPr/>
            <p:nvPr/>
          </p:nvSpPr>
          <p:spPr>
            <a:xfrm>
              <a:off x="6356934" y="5896559"/>
              <a:ext cx="3331845" cy="763905"/>
            </a:xfrm>
            <a:custGeom>
              <a:avLst/>
              <a:gdLst/>
              <a:ahLst/>
              <a:cxnLst/>
              <a:rect l="l" t="t" r="r" b="b"/>
              <a:pathLst>
                <a:path w="3331845" h="763904">
                  <a:moveTo>
                    <a:pt x="83769" y="255181"/>
                  </a:moveTo>
                  <a:lnTo>
                    <a:pt x="81686" y="253060"/>
                  </a:lnTo>
                  <a:lnTo>
                    <a:pt x="41783" y="252666"/>
                  </a:lnTo>
                  <a:lnTo>
                    <a:pt x="39662" y="254749"/>
                  </a:lnTo>
                  <a:lnTo>
                    <a:pt x="39357" y="284988"/>
                  </a:lnTo>
                  <a:lnTo>
                    <a:pt x="27330" y="298450"/>
                  </a:lnTo>
                  <a:lnTo>
                    <a:pt x="26924" y="299466"/>
                  </a:lnTo>
                  <a:lnTo>
                    <a:pt x="18453" y="450354"/>
                  </a:lnTo>
                  <a:lnTo>
                    <a:pt x="18923" y="451624"/>
                  </a:lnTo>
                  <a:lnTo>
                    <a:pt x="21488" y="454113"/>
                  </a:lnTo>
                  <a:lnTo>
                    <a:pt x="60236" y="453707"/>
                  </a:lnTo>
                  <a:lnTo>
                    <a:pt x="59613" y="482625"/>
                  </a:lnTo>
                  <a:lnTo>
                    <a:pt x="23787" y="482269"/>
                  </a:lnTo>
                  <a:lnTo>
                    <a:pt x="22567" y="482765"/>
                  </a:lnTo>
                  <a:lnTo>
                    <a:pt x="20777" y="484555"/>
                  </a:lnTo>
                  <a:lnTo>
                    <a:pt x="20294" y="485762"/>
                  </a:lnTo>
                  <a:lnTo>
                    <a:pt x="22339" y="746556"/>
                  </a:lnTo>
                  <a:lnTo>
                    <a:pt x="9486" y="746429"/>
                  </a:lnTo>
                  <a:lnTo>
                    <a:pt x="12153" y="477964"/>
                  </a:lnTo>
                  <a:lnTo>
                    <a:pt x="25603" y="465988"/>
                  </a:lnTo>
                  <a:lnTo>
                    <a:pt x="25768" y="463016"/>
                  </a:lnTo>
                  <a:lnTo>
                    <a:pt x="22301" y="459130"/>
                  </a:lnTo>
                  <a:lnTo>
                    <a:pt x="19329" y="458990"/>
                  </a:lnTo>
                  <a:lnTo>
                    <a:pt x="3352" y="473214"/>
                  </a:lnTo>
                  <a:lnTo>
                    <a:pt x="2768" y="474472"/>
                  </a:lnTo>
                  <a:lnTo>
                    <a:pt x="0" y="753630"/>
                  </a:lnTo>
                  <a:lnTo>
                    <a:pt x="2082" y="755777"/>
                  </a:lnTo>
                  <a:lnTo>
                    <a:pt x="27038" y="756018"/>
                  </a:lnTo>
                  <a:lnTo>
                    <a:pt x="28295" y="756031"/>
                  </a:lnTo>
                  <a:lnTo>
                    <a:pt x="29514" y="755523"/>
                  </a:lnTo>
                  <a:lnTo>
                    <a:pt x="31305" y="753745"/>
                  </a:lnTo>
                  <a:lnTo>
                    <a:pt x="31800" y="752538"/>
                  </a:lnTo>
                  <a:lnTo>
                    <a:pt x="29743" y="491744"/>
                  </a:lnTo>
                  <a:lnTo>
                    <a:pt x="66738" y="492112"/>
                  </a:lnTo>
                  <a:lnTo>
                    <a:pt x="68872" y="490054"/>
                  </a:lnTo>
                  <a:lnTo>
                    <a:pt x="69786" y="447789"/>
                  </a:lnTo>
                  <a:lnTo>
                    <a:pt x="69291" y="446544"/>
                  </a:lnTo>
                  <a:lnTo>
                    <a:pt x="67500" y="444741"/>
                  </a:lnTo>
                  <a:lnTo>
                    <a:pt x="66738" y="444296"/>
                  </a:lnTo>
                  <a:lnTo>
                    <a:pt x="28206" y="444563"/>
                  </a:lnTo>
                  <a:lnTo>
                    <a:pt x="36156" y="302691"/>
                  </a:lnTo>
                  <a:lnTo>
                    <a:pt x="48310" y="289090"/>
                  </a:lnTo>
                  <a:lnTo>
                    <a:pt x="48742" y="287985"/>
                  </a:lnTo>
                  <a:lnTo>
                    <a:pt x="48996" y="262140"/>
                  </a:lnTo>
                  <a:lnTo>
                    <a:pt x="74295" y="262394"/>
                  </a:lnTo>
                  <a:lnTo>
                    <a:pt x="71285" y="564959"/>
                  </a:lnTo>
                  <a:lnTo>
                    <a:pt x="73367" y="567080"/>
                  </a:lnTo>
                  <a:lnTo>
                    <a:pt x="78574" y="567131"/>
                  </a:lnTo>
                  <a:lnTo>
                    <a:pt x="80695" y="565048"/>
                  </a:lnTo>
                  <a:lnTo>
                    <a:pt x="83769" y="255181"/>
                  </a:lnTo>
                  <a:close/>
                </a:path>
                <a:path w="3331845" h="763904">
                  <a:moveTo>
                    <a:pt x="254698" y="615238"/>
                  </a:moveTo>
                  <a:lnTo>
                    <a:pt x="228333" y="583780"/>
                  </a:lnTo>
                  <a:lnTo>
                    <a:pt x="191274" y="551014"/>
                  </a:lnTo>
                  <a:lnTo>
                    <a:pt x="184277" y="550430"/>
                  </a:lnTo>
                  <a:lnTo>
                    <a:pt x="185407" y="549579"/>
                  </a:lnTo>
                  <a:lnTo>
                    <a:pt x="186118" y="548233"/>
                  </a:lnTo>
                  <a:lnTo>
                    <a:pt x="186169" y="544461"/>
                  </a:lnTo>
                  <a:lnTo>
                    <a:pt x="184569" y="542505"/>
                  </a:lnTo>
                  <a:lnTo>
                    <a:pt x="182333" y="542061"/>
                  </a:lnTo>
                  <a:lnTo>
                    <a:pt x="177177" y="540689"/>
                  </a:lnTo>
                  <a:lnTo>
                    <a:pt x="170535" y="538060"/>
                  </a:lnTo>
                  <a:lnTo>
                    <a:pt x="164325" y="534187"/>
                  </a:lnTo>
                  <a:lnTo>
                    <a:pt x="160489" y="529094"/>
                  </a:lnTo>
                  <a:lnTo>
                    <a:pt x="162458" y="525056"/>
                  </a:lnTo>
                  <a:lnTo>
                    <a:pt x="166370" y="515277"/>
                  </a:lnTo>
                  <a:lnTo>
                    <a:pt x="136753" y="500697"/>
                  </a:lnTo>
                  <a:lnTo>
                    <a:pt x="132524" y="505015"/>
                  </a:lnTo>
                  <a:lnTo>
                    <a:pt x="126873" y="516115"/>
                  </a:lnTo>
                  <a:lnTo>
                    <a:pt x="130543" y="525830"/>
                  </a:lnTo>
                  <a:lnTo>
                    <a:pt x="134035" y="530606"/>
                  </a:lnTo>
                  <a:lnTo>
                    <a:pt x="134251" y="530948"/>
                  </a:lnTo>
                  <a:lnTo>
                    <a:pt x="134378" y="531101"/>
                  </a:lnTo>
                  <a:lnTo>
                    <a:pt x="133692" y="531495"/>
                  </a:lnTo>
                  <a:lnTo>
                    <a:pt x="126111" y="534543"/>
                  </a:lnTo>
                  <a:lnTo>
                    <a:pt x="125374" y="537857"/>
                  </a:lnTo>
                  <a:lnTo>
                    <a:pt x="123469" y="539165"/>
                  </a:lnTo>
                  <a:lnTo>
                    <a:pt x="106108" y="547268"/>
                  </a:lnTo>
                  <a:lnTo>
                    <a:pt x="100774" y="549897"/>
                  </a:lnTo>
                  <a:lnTo>
                    <a:pt x="63588" y="589241"/>
                  </a:lnTo>
                  <a:lnTo>
                    <a:pt x="43853" y="608266"/>
                  </a:lnTo>
                  <a:lnTo>
                    <a:pt x="43408" y="610285"/>
                  </a:lnTo>
                  <a:lnTo>
                    <a:pt x="44767" y="613816"/>
                  </a:lnTo>
                  <a:lnTo>
                    <a:pt x="46443" y="615010"/>
                  </a:lnTo>
                  <a:lnTo>
                    <a:pt x="107149" y="616813"/>
                  </a:lnTo>
                  <a:lnTo>
                    <a:pt x="108178" y="616864"/>
                  </a:lnTo>
                  <a:lnTo>
                    <a:pt x="109016" y="616610"/>
                  </a:lnTo>
                  <a:lnTo>
                    <a:pt x="109791" y="616089"/>
                  </a:lnTo>
                  <a:lnTo>
                    <a:pt x="123583" y="607364"/>
                  </a:lnTo>
                  <a:lnTo>
                    <a:pt x="147408" y="592289"/>
                  </a:lnTo>
                  <a:lnTo>
                    <a:pt x="186194" y="619315"/>
                  </a:lnTo>
                  <a:lnTo>
                    <a:pt x="187096" y="619607"/>
                  </a:lnTo>
                  <a:lnTo>
                    <a:pt x="203682" y="619137"/>
                  </a:lnTo>
                  <a:lnTo>
                    <a:pt x="203606" y="627049"/>
                  </a:lnTo>
                  <a:lnTo>
                    <a:pt x="203936" y="628065"/>
                  </a:lnTo>
                  <a:lnTo>
                    <a:pt x="226822" y="658431"/>
                  </a:lnTo>
                  <a:lnTo>
                    <a:pt x="225907" y="750582"/>
                  </a:lnTo>
                  <a:lnTo>
                    <a:pt x="224726" y="751674"/>
                  </a:lnTo>
                  <a:lnTo>
                    <a:pt x="221157" y="754024"/>
                  </a:lnTo>
                  <a:lnTo>
                    <a:pt x="202907" y="753846"/>
                  </a:lnTo>
                  <a:lnTo>
                    <a:pt x="194894" y="751268"/>
                  </a:lnTo>
                  <a:lnTo>
                    <a:pt x="190944" y="749757"/>
                  </a:lnTo>
                  <a:lnTo>
                    <a:pt x="189611" y="650925"/>
                  </a:lnTo>
                  <a:lnTo>
                    <a:pt x="189217" y="649859"/>
                  </a:lnTo>
                  <a:lnTo>
                    <a:pt x="158457" y="621830"/>
                  </a:lnTo>
                  <a:lnTo>
                    <a:pt x="145542" y="616813"/>
                  </a:lnTo>
                  <a:lnTo>
                    <a:pt x="133045" y="620293"/>
                  </a:lnTo>
                  <a:lnTo>
                    <a:pt x="101104" y="647306"/>
                  </a:lnTo>
                  <a:lnTo>
                    <a:pt x="99021" y="743407"/>
                  </a:lnTo>
                  <a:lnTo>
                    <a:pt x="99123" y="745832"/>
                  </a:lnTo>
                  <a:lnTo>
                    <a:pt x="97015" y="748372"/>
                  </a:lnTo>
                  <a:lnTo>
                    <a:pt x="93573" y="750862"/>
                  </a:lnTo>
                  <a:lnTo>
                    <a:pt x="75539" y="751827"/>
                  </a:lnTo>
                  <a:lnTo>
                    <a:pt x="68961" y="748639"/>
                  </a:lnTo>
                  <a:lnTo>
                    <a:pt x="65951" y="746798"/>
                  </a:lnTo>
                  <a:lnTo>
                    <a:pt x="66814" y="658952"/>
                  </a:lnTo>
                  <a:lnTo>
                    <a:pt x="82359" y="634949"/>
                  </a:lnTo>
                  <a:lnTo>
                    <a:pt x="90106" y="646722"/>
                  </a:lnTo>
                  <a:lnTo>
                    <a:pt x="91554" y="648893"/>
                  </a:lnTo>
                  <a:lnTo>
                    <a:pt x="83718" y="621639"/>
                  </a:lnTo>
                  <a:lnTo>
                    <a:pt x="80721" y="621639"/>
                  </a:lnTo>
                  <a:lnTo>
                    <a:pt x="79235" y="622452"/>
                  </a:lnTo>
                  <a:lnTo>
                    <a:pt x="57696" y="655739"/>
                  </a:lnTo>
                  <a:lnTo>
                    <a:pt x="57429" y="656615"/>
                  </a:lnTo>
                  <a:lnTo>
                    <a:pt x="56578" y="743407"/>
                  </a:lnTo>
                  <a:lnTo>
                    <a:pt x="56591" y="750862"/>
                  </a:lnTo>
                  <a:lnTo>
                    <a:pt x="84226" y="760768"/>
                  </a:lnTo>
                  <a:lnTo>
                    <a:pt x="94881" y="760209"/>
                  </a:lnTo>
                  <a:lnTo>
                    <a:pt x="102171" y="757377"/>
                  </a:lnTo>
                  <a:lnTo>
                    <a:pt x="106311" y="751827"/>
                  </a:lnTo>
                  <a:lnTo>
                    <a:pt x="109397" y="747674"/>
                  </a:lnTo>
                  <a:lnTo>
                    <a:pt x="108432" y="743864"/>
                  </a:lnTo>
                  <a:lnTo>
                    <a:pt x="108343" y="743521"/>
                  </a:lnTo>
                  <a:lnTo>
                    <a:pt x="108331" y="743864"/>
                  </a:lnTo>
                  <a:lnTo>
                    <a:pt x="108331" y="743496"/>
                  </a:lnTo>
                  <a:lnTo>
                    <a:pt x="109232" y="652399"/>
                  </a:lnTo>
                  <a:lnTo>
                    <a:pt x="118364" y="643483"/>
                  </a:lnTo>
                  <a:lnTo>
                    <a:pt x="128384" y="634949"/>
                  </a:lnTo>
                  <a:lnTo>
                    <a:pt x="137604" y="628650"/>
                  </a:lnTo>
                  <a:lnTo>
                    <a:pt x="144640" y="626186"/>
                  </a:lnTo>
                  <a:lnTo>
                    <a:pt x="144919" y="626198"/>
                  </a:lnTo>
                  <a:lnTo>
                    <a:pt x="180251" y="653884"/>
                  </a:lnTo>
                  <a:lnTo>
                    <a:pt x="181597" y="754710"/>
                  </a:lnTo>
                  <a:lnTo>
                    <a:pt x="182613" y="756323"/>
                  </a:lnTo>
                  <a:lnTo>
                    <a:pt x="229984" y="763524"/>
                  </a:lnTo>
                  <a:lnTo>
                    <a:pt x="234251" y="755573"/>
                  </a:lnTo>
                  <a:lnTo>
                    <a:pt x="234911" y="754024"/>
                  </a:lnTo>
                  <a:lnTo>
                    <a:pt x="235165" y="753414"/>
                  </a:lnTo>
                  <a:lnTo>
                    <a:pt x="235292" y="752805"/>
                  </a:lnTo>
                  <a:lnTo>
                    <a:pt x="236232" y="658952"/>
                  </a:lnTo>
                  <a:lnTo>
                    <a:pt x="236220" y="655739"/>
                  </a:lnTo>
                  <a:lnTo>
                    <a:pt x="235927" y="654875"/>
                  </a:lnTo>
                  <a:lnTo>
                    <a:pt x="213042" y="624509"/>
                  </a:lnTo>
                  <a:lnTo>
                    <a:pt x="213106" y="619137"/>
                  </a:lnTo>
                  <a:lnTo>
                    <a:pt x="209689" y="609523"/>
                  </a:lnTo>
                  <a:lnTo>
                    <a:pt x="208292" y="609587"/>
                  </a:lnTo>
                  <a:lnTo>
                    <a:pt x="189458" y="610133"/>
                  </a:lnTo>
                  <a:lnTo>
                    <a:pt x="163880" y="592289"/>
                  </a:lnTo>
                  <a:lnTo>
                    <a:pt x="148678" y="581685"/>
                  </a:lnTo>
                  <a:lnTo>
                    <a:pt x="146634" y="581647"/>
                  </a:lnTo>
                  <a:lnTo>
                    <a:pt x="105981" y="607364"/>
                  </a:lnTo>
                  <a:lnTo>
                    <a:pt x="59817" y="605980"/>
                  </a:lnTo>
                  <a:lnTo>
                    <a:pt x="74472" y="591794"/>
                  </a:lnTo>
                  <a:lnTo>
                    <a:pt x="89446" y="577037"/>
                  </a:lnTo>
                  <a:lnTo>
                    <a:pt x="101434" y="564769"/>
                  </a:lnTo>
                  <a:lnTo>
                    <a:pt x="107137" y="558050"/>
                  </a:lnTo>
                  <a:lnTo>
                    <a:pt x="108394" y="556602"/>
                  </a:lnTo>
                  <a:lnTo>
                    <a:pt x="133184" y="545007"/>
                  </a:lnTo>
                  <a:lnTo>
                    <a:pt x="134416" y="541337"/>
                  </a:lnTo>
                  <a:lnTo>
                    <a:pt x="140868" y="538746"/>
                  </a:lnTo>
                  <a:lnTo>
                    <a:pt x="140995" y="538695"/>
                  </a:lnTo>
                  <a:lnTo>
                    <a:pt x="142468" y="538099"/>
                  </a:lnTo>
                  <a:lnTo>
                    <a:pt x="144462" y="531101"/>
                  </a:lnTo>
                  <a:lnTo>
                    <a:pt x="144411" y="530606"/>
                  </a:lnTo>
                  <a:lnTo>
                    <a:pt x="143700" y="527862"/>
                  </a:lnTo>
                  <a:lnTo>
                    <a:pt x="139293" y="521868"/>
                  </a:lnTo>
                  <a:lnTo>
                    <a:pt x="137464" y="516115"/>
                  </a:lnTo>
                  <a:lnTo>
                    <a:pt x="140004" y="511060"/>
                  </a:lnTo>
                  <a:lnTo>
                    <a:pt x="142443" y="510133"/>
                  </a:lnTo>
                  <a:lnTo>
                    <a:pt x="146354" y="510159"/>
                  </a:lnTo>
                  <a:lnTo>
                    <a:pt x="146608" y="510133"/>
                  </a:lnTo>
                  <a:lnTo>
                    <a:pt x="148805" y="509905"/>
                  </a:lnTo>
                  <a:lnTo>
                    <a:pt x="152806" y="510616"/>
                  </a:lnTo>
                  <a:lnTo>
                    <a:pt x="155930" y="516013"/>
                  </a:lnTo>
                  <a:lnTo>
                    <a:pt x="153085" y="523189"/>
                  </a:lnTo>
                  <a:lnTo>
                    <a:pt x="150876" y="527088"/>
                  </a:lnTo>
                  <a:lnTo>
                    <a:pt x="150685" y="528180"/>
                  </a:lnTo>
                  <a:lnTo>
                    <a:pt x="152006" y="536460"/>
                  </a:lnTo>
                  <a:lnTo>
                    <a:pt x="157429" y="541502"/>
                  </a:lnTo>
                  <a:lnTo>
                    <a:pt x="163334" y="544931"/>
                  </a:lnTo>
                  <a:lnTo>
                    <a:pt x="135851" y="549529"/>
                  </a:lnTo>
                  <a:lnTo>
                    <a:pt x="134162" y="551675"/>
                  </a:lnTo>
                  <a:lnTo>
                    <a:pt x="134493" y="556501"/>
                  </a:lnTo>
                  <a:lnTo>
                    <a:pt x="136461" y="558406"/>
                  </a:lnTo>
                  <a:lnTo>
                    <a:pt x="187223" y="559930"/>
                  </a:lnTo>
                  <a:lnTo>
                    <a:pt x="204698" y="575183"/>
                  </a:lnTo>
                  <a:lnTo>
                    <a:pt x="220954" y="589813"/>
                  </a:lnTo>
                  <a:lnTo>
                    <a:pt x="234276" y="602259"/>
                  </a:lnTo>
                  <a:lnTo>
                    <a:pt x="242963" y="610958"/>
                  </a:lnTo>
                  <a:lnTo>
                    <a:pt x="240512" y="611098"/>
                  </a:lnTo>
                  <a:lnTo>
                    <a:pt x="237401" y="611124"/>
                  </a:lnTo>
                  <a:lnTo>
                    <a:pt x="234467" y="611022"/>
                  </a:lnTo>
                  <a:lnTo>
                    <a:pt x="233045" y="611124"/>
                  </a:lnTo>
                  <a:lnTo>
                    <a:pt x="231965" y="611466"/>
                  </a:lnTo>
                  <a:lnTo>
                    <a:pt x="230136" y="613206"/>
                  </a:lnTo>
                  <a:lnTo>
                    <a:pt x="229616" y="614413"/>
                  </a:lnTo>
                  <a:lnTo>
                    <a:pt x="229501" y="635825"/>
                  </a:lnTo>
                  <a:lnTo>
                    <a:pt x="231482" y="637857"/>
                  </a:lnTo>
                  <a:lnTo>
                    <a:pt x="236689" y="637908"/>
                  </a:lnTo>
                  <a:lnTo>
                    <a:pt x="238810" y="635825"/>
                  </a:lnTo>
                  <a:lnTo>
                    <a:pt x="238963" y="620522"/>
                  </a:lnTo>
                  <a:lnTo>
                    <a:pt x="250215" y="620471"/>
                  </a:lnTo>
                  <a:lnTo>
                    <a:pt x="253961" y="616889"/>
                  </a:lnTo>
                  <a:lnTo>
                    <a:pt x="254698" y="615238"/>
                  </a:lnTo>
                  <a:close/>
                </a:path>
                <a:path w="3331845" h="763904">
                  <a:moveTo>
                    <a:pt x="273151" y="240817"/>
                  </a:moveTo>
                  <a:lnTo>
                    <a:pt x="273138" y="239052"/>
                  </a:lnTo>
                  <a:lnTo>
                    <a:pt x="271462" y="236194"/>
                  </a:lnTo>
                  <a:lnTo>
                    <a:pt x="270344" y="235331"/>
                  </a:lnTo>
                  <a:lnTo>
                    <a:pt x="50076" y="233832"/>
                  </a:lnTo>
                  <a:lnTo>
                    <a:pt x="57988" y="229311"/>
                  </a:lnTo>
                  <a:lnTo>
                    <a:pt x="108508" y="165315"/>
                  </a:lnTo>
                  <a:lnTo>
                    <a:pt x="134924" y="121958"/>
                  </a:lnTo>
                  <a:lnTo>
                    <a:pt x="149059" y="69926"/>
                  </a:lnTo>
                  <a:lnTo>
                    <a:pt x="142417" y="64033"/>
                  </a:lnTo>
                  <a:lnTo>
                    <a:pt x="148310" y="57645"/>
                  </a:lnTo>
                  <a:lnTo>
                    <a:pt x="149504" y="48298"/>
                  </a:lnTo>
                  <a:lnTo>
                    <a:pt x="150190" y="55041"/>
                  </a:lnTo>
                  <a:lnTo>
                    <a:pt x="150545" y="55905"/>
                  </a:lnTo>
                  <a:lnTo>
                    <a:pt x="156552" y="63284"/>
                  </a:lnTo>
                  <a:lnTo>
                    <a:pt x="154609" y="65620"/>
                  </a:lnTo>
                  <a:lnTo>
                    <a:pt x="152654" y="69062"/>
                  </a:lnTo>
                  <a:lnTo>
                    <a:pt x="171208" y="134277"/>
                  </a:lnTo>
                  <a:lnTo>
                    <a:pt x="192760" y="170040"/>
                  </a:lnTo>
                  <a:lnTo>
                    <a:pt x="226783" y="217919"/>
                  </a:lnTo>
                  <a:lnTo>
                    <a:pt x="253885" y="231114"/>
                  </a:lnTo>
                  <a:lnTo>
                    <a:pt x="256768" y="230657"/>
                  </a:lnTo>
                  <a:lnTo>
                    <a:pt x="259207" y="229946"/>
                  </a:lnTo>
                  <a:lnTo>
                    <a:pt x="260553" y="227431"/>
                  </a:lnTo>
                  <a:lnTo>
                    <a:pt x="259270" y="222529"/>
                  </a:lnTo>
                  <a:lnTo>
                    <a:pt x="256755" y="221107"/>
                  </a:lnTo>
                  <a:lnTo>
                    <a:pt x="245884" y="223304"/>
                  </a:lnTo>
                  <a:lnTo>
                    <a:pt x="233324" y="211150"/>
                  </a:lnTo>
                  <a:lnTo>
                    <a:pt x="200850" y="165239"/>
                  </a:lnTo>
                  <a:lnTo>
                    <a:pt x="179819" y="130492"/>
                  </a:lnTo>
                  <a:lnTo>
                    <a:pt x="163372" y="88785"/>
                  </a:lnTo>
                  <a:lnTo>
                    <a:pt x="162052" y="70192"/>
                  </a:lnTo>
                  <a:lnTo>
                    <a:pt x="166687" y="66789"/>
                  </a:lnTo>
                  <a:lnTo>
                    <a:pt x="167398" y="65620"/>
                  </a:lnTo>
                  <a:lnTo>
                    <a:pt x="167767" y="63030"/>
                  </a:lnTo>
                  <a:lnTo>
                    <a:pt x="167411" y="61722"/>
                  </a:lnTo>
                  <a:lnTo>
                    <a:pt x="159321" y="51777"/>
                  </a:lnTo>
                  <a:lnTo>
                    <a:pt x="154228" y="1854"/>
                  </a:lnTo>
                  <a:lnTo>
                    <a:pt x="152234" y="38"/>
                  </a:lnTo>
                  <a:lnTo>
                    <a:pt x="147383" y="0"/>
                  </a:lnTo>
                  <a:lnTo>
                    <a:pt x="145364" y="1828"/>
                  </a:lnTo>
                  <a:lnTo>
                    <a:pt x="139534" y="53047"/>
                  </a:lnTo>
                  <a:lnTo>
                    <a:pt x="139242" y="53594"/>
                  </a:lnTo>
                  <a:lnTo>
                    <a:pt x="132740" y="60604"/>
                  </a:lnTo>
                  <a:lnTo>
                    <a:pt x="131813" y="67259"/>
                  </a:lnTo>
                  <a:lnTo>
                    <a:pt x="138988" y="73647"/>
                  </a:lnTo>
                  <a:lnTo>
                    <a:pt x="136004" y="95897"/>
                  </a:lnTo>
                  <a:lnTo>
                    <a:pt x="114388" y="138772"/>
                  </a:lnTo>
                  <a:lnTo>
                    <a:pt x="72097" y="202577"/>
                  </a:lnTo>
                  <a:lnTo>
                    <a:pt x="39522" y="228206"/>
                  </a:lnTo>
                  <a:lnTo>
                    <a:pt x="17424" y="233921"/>
                  </a:lnTo>
                  <a:lnTo>
                    <a:pt x="15595" y="236093"/>
                  </a:lnTo>
                  <a:lnTo>
                    <a:pt x="15849" y="241071"/>
                  </a:lnTo>
                  <a:lnTo>
                    <a:pt x="17767" y="243560"/>
                  </a:lnTo>
                  <a:lnTo>
                    <a:pt x="20383" y="243039"/>
                  </a:lnTo>
                  <a:lnTo>
                    <a:pt x="260299" y="244652"/>
                  </a:lnTo>
                  <a:lnTo>
                    <a:pt x="254469" y="255219"/>
                  </a:lnTo>
                  <a:lnTo>
                    <a:pt x="255295" y="258076"/>
                  </a:lnTo>
                  <a:lnTo>
                    <a:pt x="258279" y="259715"/>
                  </a:lnTo>
                  <a:lnTo>
                    <a:pt x="259803" y="259918"/>
                  </a:lnTo>
                  <a:lnTo>
                    <a:pt x="261480" y="259930"/>
                  </a:lnTo>
                  <a:lnTo>
                    <a:pt x="263105" y="259054"/>
                  </a:lnTo>
                  <a:lnTo>
                    <a:pt x="273151" y="240817"/>
                  </a:lnTo>
                  <a:close/>
                </a:path>
                <a:path w="3331845" h="763904">
                  <a:moveTo>
                    <a:pt x="299681" y="750404"/>
                  </a:moveTo>
                  <a:lnTo>
                    <a:pt x="290918" y="477380"/>
                  </a:lnTo>
                  <a:lnTo>
                    <a:pt x="290512" y="476338"/>
                  </a:lnTo>
                  <a:lnTo>
                    <a:pt x="278777" y="462864"/>
                  </a:lnTo>
                  <a:lnTo>
                    <a:pt x="275780" y="462686"/>
                  </a:lnTo>
                  <a:lnTo>
                    <a:pt x="271894" y="466090"/>
                  </a:lnTo>
                  <a:lnTo>
                    <a:pt x="271691" y="469061"/>
                  </a:lnTo>
                  <a:lnTo>
                    <a:pt x="281597" y="480441"/>
                  </a:lnTo>
                  <a:lnTo>
                    <a:pt x="290080" y="744512"/>
                  </a:lnTo>
                  <a:lnTo>
                    <a:pt x="278803" y="744397"/>
                  </a:lnTo>
                  <a:lnTo>
                    <a:pt x="275666" y="486816"/>
                  </a:lnTo>
                  <a:lnTo>
                    <a:pt x="273583" y="484759"/>
                  </a:lnTo>
                  <a:lnTo>
                    <a:pt x="232422" y="484352"/>
                  </a:lnTo>
                  <a:lnTo>
                    <a:pt x="232448" y="448703"/>
                  </a:lnTo>
                  <a:lnTo>
                    <a:pt x="264718" y="449326"/>
                  </a:lnTo>
                  <a:lnTo>
                    <a:pt x="267652" y="449402"/>
                  </a:lnTo>
                  <a:lnTo>
                    <a:pt x="268020" y="449389"/>
                  </a:lnTo>
                  <a:lnTo>
                    <a:pt x="270027" y="449427"/>
                  </a:lnTo>
                  <a:lnTo>
                    <a:pt x="270243" y="449313"/>
                  </a:lnTo>
                  <a:lnTo>
                    <a:pt x="271272" y="448221"/>
                  </a:lnTo>
                  <a:lnTo>
                    <a:pt x="272148" y="447370"/>
                  </a:lnTo>
                  <a:lnTo>
                    <a:pt x="272288" y="447141"/>
                  </a:lnTo>
                  <a:lnTo>
                    <a:pt x="272199" y="444576"/>
                  </a:lnTo>
                  <a:lnTo>
                    <a:pt x="272249" y="442188"/>
                  </a:lnTo>
                  <a:lnTo>
                    <a:pt x="272110" y="442061"/>
                  </a:lnTo>
                  <a:lnTo>
                    <a:pt x="267373" y="298170"/>
                  </a:lnTo>
                  <a:lnTo>
                    <a:pt x="266509" y="296697"/>
                  </a:lnTo>
                  <a:lnTo>
                    <a:pt x="260731" y="293331"/>
                  </a:lnTo>
                  <a:lnTo>
                    <a:pt x="251739" y="286346"/>
                  </a:lnTo>
                  <a:lnTo>
                    <a:pt x="251714" y="263804"/>
                  </a:lnTo>
                  <a:lnTo>
                    <a:pt x="251587" y="256781"/>
                  </a:lnTo>
                  <a:lnTo>
                    <a:pt x="249516" y="254723"/>
                  </a:lnTo>
                  <a:lnTo>
                    <a:pt x="210743" y="254342"/>
                  </a:lnTo>
                  <a:lnTo>
                    <a:pt x="209537" y="254838"/>
                  </a:lnTo>
                  <a:lnTo>
                    <a:pt x="207733" y="256628"/>
                  </a:lnTo>
                  <a:lnTo>
                    <a:pt x="207238" y="257835"/>
                  </a:lnTo>
                  <a:lnTo>
                    <a:pt x="210096" y="562089"/>
                  </a:lnTo>
                  <a:lnTo>
                    <a:pt x="212178" y="564159"/>
                  </a:lnTo>
                  <a:lnTo>
                    <a:pt x="214731" y="564184"/>
                  </a:lnTo>
                  <a:lnTo>
                    <a:pt x="217424" y="564159"/>
                  </a:lnTo>
                  <a:lnTo>
                    <a:pt x="219506" y="562038"/>
                  </a:lnTo>
                  <a:lnTo>
                    <a:pt x="216712" y="263804"/>
                  </a:lnTo>
                  <a:lnTo>
                    <a:pt x="242290" y="264058"/>
                  </a:lnTo>
                  <a:lnTo>
                    <a:pt x="258114" y="302590"/>
                  </a:lnTo>
                  <a:lnTo>
                    <a:pt x="262610" y="439902"/>
                  </a:lnTo>
                  <a:lnTo>
                    <a:pt x="227838" y="439204"/>
                  </a:lnTo>
                  <a:lnTo>
                    <a:pt x="226669" y="438975"/>
                  </a:lnTo>
                  <a:lnTo>
                    <a:pt x="225348" y="439661"/>
                  </a:lnTo>
                  <a:lnTo>
                    <a:pt x="223545" y="441426"/>
                  </a:lnTo>
                  <a:lnTo>
                    <a:pt x="223037" y="442633"/>
                  </a:lnTo>
                  <a:lnTo>
                    <a:pt x="223012" y="491591"/>
                  </a:lnTo>
                  <a:lnTo>
                    <a:pt x="225094" y="493687"/>
                  </a:lnTo>
                  <a:lnTo>
                    <a:pt x="266331" y="494093"/>
                  </a:lnTo>
                  <a:lnTo>
                    <a:pt x="269481" y="751674"/>
                  </a:lnTo>
                  <a:lnTo>
                    <a:pt x="271551" y="753745"/>
                  </a:lnTo>
                  <a:lnTo>
                    <a:pt x="294894" y="753973"/>
                  </a:lnTo>
                  <a:lnTo>
                    <a:pt x="296176" y="753986"/>
                  </a:lnTo>
                  <a:lnTo>
                    <a:pt x="297408" y="753478"/>
                  </a:lnTo>
                  <a:lnTo>
                    <a:pt x="299199" y="751649"/>
                  </a:lnTo>
                  <a:lnTo>
                    <a:pt x="299681" y="750404"/>
                  </a:lnTo>
                  <a:close/>
                </a:path>
                <a:path w="3331845" h="763904">
                  <a:moveTo>
                    <a:pt x="3047860" y="576834"/>
                  </a:moveTo>
                  <a:lnTo>
                    <a:pt x="3046374" y="561352"/>
                  </a:lnTo>
                  <a:lnTo>
                    <a:pt x="3043339" y="553859"/>
                  </a:lnTo>
                  <a:lnTo>
                    <a:pt x="3040862" y="546735"/>
                  </a:lnTo>
                  <a:lnTo>
                    <a:pt x="3038525" y="537845"/>
                  </a:lnTo>
                  <a:lnTo>
                    <a:pt x="3034525" y="518566"/>
                  </a:lnTo>
                  <a:lnTo>
                    <a:pt x="3020733" y="461619"/>
                  </a:lnTo>
                  <a:lnTo>
                    <a:pt x="3014586" y="435267"/>
                  </a:lnTo>
                  <a:lnTo>
                    <a:pt x="3009976" y="412889"/>
                  </a:lnTo>
                  <a:lnTo>
                    <a:pt x="3008426" y="399478"/>
                  </a:lnTo>
                  <a:lnTo>
                    <a:pt x="3009125" y="379222"/>
                  </a:lnTo>
                  <a:lnTo>
                    <a:pt x="3010433" y="306298"/>
                  </a:lnTo>
                  <a:lnTo>
                    <a:pt x="3007817" y="303618"/>
                  </a:lnTo>
                  <a:lnTo>
                    <a:pt x="3001238" y="303580"/>
                  </a:lnTo>
                  <a:lnTo>
                    <a:pt x="2998609" y="306171"/>
                  </a:lnTo>
                  <a:lnTo>
                    <a:pt x="2997327" y="378383"/>
                  </a:lnTo>
                  <a:lnTo>
                    <a:pt x="2996628" y="398754"/>
                  </a:lnTo>
                  <a:lnTo>
                    <a:pt x="2997720" y="411137"/>
                  </a:lnTo>
                  <a:lnTo>
                    <a:pt x="3001619" y="431380"/>
                  </a:lnTo>
                  <a:lnTo>
                    <a:pt x="3007728" y="458063"/>
                  </a:lnTo>
                  <a:lnTo>
                    <a:pt x="3022943" y="520966"/>
                  </a:lnTo>
                  <a:lnTo>
                    <a:pt x="3026956" y="540283"/>
                  </a:lnTo>
                  <a:lnTo>
                    <a:pt x="3029394" y="549643"/>
                  </a:lnTo>
                  <a:lnTo>
                    <a:pt x="3032074" y="557479"/>
                  </a:lnTo>
                  <a:lnTo>
                    <a:pt x="3035477" y="565899"/>
                  </a:lnTo>
                  <a:lnTo>
                    <a:pt x="3036062" y="577291"/>
                  </a:lnTo>
                  <a:lnTo>
                    <a:pt x="3032912" y="593813"/>
                  </a:lnTo>
                  <a:lnTo>
                    <a:pt x="3027489" y="609981"/>
                  </a:lnTo>
                  <a:lnTo>
                    <a:pt x="3021215" y="620306"/>
                  </a:lnTo>
                  <a:lnTo>
                    <a:pt x="3016059" y="625259"/>
                  </a:lnTo>
                  <a:lnTo>
                    <a:pt x="3011220" y="630377"/>
                  </a:lnTo>
                  <a:lnTo>
                    <a:pt x="3003639" y="639165"/>
                  </a:lnTo>
                  <a:lnTo>
                    <a:pt x="2870009" y="582066"/>
                  </a:lnTo>
                  <a:lnTo>
                    <a:pt x="2867914" y="582244"/>
                  </a:lnTo>
                  <a:lnTo>
                    <a:pt x="2864612" y="584403"/>
                  </a:lnTo>
                  <a:lnTo>
                    <a:pt x="2863621" y="586270"/>
                  </a:lnTo>
                  <a:lnTo>
                    <a:pt x="2863621" y="619112"/>
                  </a:lnTo>
                  <a:lnTo>
                    <a:pt x="2866275" y="621753"/>
                  </a:lnTo>
                  <a:lnTo>
                    <a:pt x="2872790" y="621753"/>
                  </a:lnTo>
                  <a:lnTo>
                    <a:pt x="2875445" y="619112"/>
                  </a:lnTo>
                  <a:lnTo>
                    <a:pt x="2875445" y="597204"/>
                  </a:lnTo>
                  <a:lnTo>
                    <a:pt x="3003893" y="652119"/>
                  </a:lnTo>
                  <a:lnTo>
                    <a:pt x="3005467" y="652284"/>
                  </a:lnTo>
                  <a:lnTo>
                    <a:pt x="3007271" y="652284"/>
                  </a:lnTo>
                  <a:lnTo>
                    <a:pt x="3008998" y="651471"/>
                  </a:lnTo>
                  <a:lnTo>
                    <a:pt x="3016173" y="642632"/>
                  </a:lnTo>
                  <a:lnTo>
                    <a:pt x="3022231" y="635889"/>
                  </a:lnTo>
                  <a:lnTo>
                    <a:pt x="3029102" y="629107"/>
                  </a:lnTo>
                  <a:lnTo>
                    <a:pt x="3037370" y="616407"/>
                  </a:lnTo>
                  <a:lnTo>
                    <a:pt x="3044240" y="597077"/>
                  </a:lnTo>
                  <a:lnTo>
                    <a:pt x="3047860" y="576834"/>
                  </a:lnTo>
                  <a:close/>
                </a:path>
                <a:path w="3331845" h="763904">
                  <a:moveTo>
                    <a:pt x="3143669" y="578637"/>
                  </a:moveTo>
                  <a:lnTo>
                    <a:pt x="3105480" y="499491"/>
                  </a:lnTo>
                  <a:lnTo>
                    <a:pt x="3100209" y="438696"/>
                  </a:lnTo>
                  <a:lnTo>
                    <a:pt x="3097593" y="396621"/>
                  </a:lnTo>
                  <a:lnTo>
                    <a:pt x="3097060" y="370039"/>
                  </a:lnTo>
                  <a:lnTo>
                    <a:pt x="3102610" y="336016"/>
                  </a:lnTo>
                  <a:lnTo>
                    <a:pt x="3112897" y="285280"/>
                  </a:lnTo>
                  <a:lnTo>
                    <a:pt x="3128175" y="214998"/>
                  </a:lnTo>
                  <a:lnTo>
                    <a:pt x="3126168" y="211836"/>
                  </a:lnTo>
                  <a:lnTo>
                    <a:pt x="3100933" y="284683"/>
                  </a:lnTo>
                  <a:lnTo>
                    <a:pt x="3090773" y="335026"/>
                  </a:lnTo>
                  <a:lnTo>
                    <a:pt x="3085287" y="369100"/>
                  </a:lnTo>
                  <a:lnTo>
                    <a:pt x="3085782" y="396290"/>
                  </a:lnTo>
                  <a:lnTo>
                    <a:pt x="3088386" y="439966"/>
                  </a:lnTo>
                  <a:lnTo>
                    <a:pt x="3091662" y="481672"/>
                  </a:lnTo>
                  <a:lnTo>
                    <a:pt x="3128022" y="573468"/>
                  </a:lnTo>
                  <a:lnTo>
                    <a:pt x="3118574" y="573468"/>
                  </a:lnTo>
                  <a:lnTo>
                    <a:pt x="3099409" y="516534"/>
                  </a:lnTo>
                  <a:lnTo>
                    <a:pt x="3097199" y="515124"/>
                  </a:lnTo>
                  <a:lnTo>
                    <a:pt x="3091789" y="515112"/>
                  </a:lnTo>
                  <a:lnTo>
                    <a:pt x="3089554" y="516928"/>
                  </a:lnTo>
                  <a:lnTo>
                    <a:pt x="3077959" y="563499"/>
                  </a:lnTo>
                  <a:lnTo>
                    <a:pt x="3074898" y="562800"/>
                  </a:lnTo>
                  <a:lnTo>
                    <a:pt x="3079356" y="548970"/>
                  </a:lnTo>
                  <a:lnTo>
                    <a:pt x="3084106" y="530593"/>
                  </a:lnTo>
                  <a:lnTo>
                    <a:pt x="3087319" y="510578"/>
                  </a:lnTo>
                  <a:lnTo>
                    <a:pt x="3087154" y="491858"/>
                  </a:lnTo>
                  <a:lnTo>
                    <a:pt x="3084131" y="463308"/>
                  </a:lnTo>
                  <a:lnTo>
                    <a:pt x="3081274" y="425069"/>
                  </a:lnTo>
                  <a:lnTo>
                    <a:pt x="3079407" y="388543"/>
                  </a:lnTo>
                  <a:lnTo>
                    <a:pt x="3079331" y="365137"/>
                  </a:lnTo>
                  <a:lnTo>
                    <a:pt x="3083674" y="339445"/>
                  </a:lnTo>
                  <a:lnTo>
                    <a:pt x="3091523" y="303466"/>
                  </a:lnTo>
                  <a:lnTo>
                    <a:pt x="3102432" y="257390"/>
                  </a:lnTo>
                  <a:lnTo>
                    <a:pt x="3103308" y="254914"/>
                  </a:lnTo>
                  <a:lnTo>
                    <a:pt x="3102318" y="251307"/>
                  </a:lnTo>
                  <a:lnTo>
                    <a:pt x="3095853" y="246634"/>
                  </a:lnTo>
                  <a:lnTo>
                    <a:pt x="3090761" y="249453"/>
                  </a:lnTo>
                  <a:lnTo>
                    <a:pt x="3081629" y="256552"/>
                  </a:lnTo>
                  <a:lnTo>
                    <a:pt x="3068815" y="268363"/>
                  </a:lnTo>
                  <a:lnTo>
                    <a:pt x="3058401" y="281559"/>
                  </a:lnTo>
                  <a:lnTo>
                    <a:pt x="3050171" y="295783"/>
                  </a:lnTo>
                  <a:lnTo>
                    <a:pt x="3043885" y="310680"/>
                  </a:lnTo>
                  <a:lnTo>
                    <a:pt x="3041942" y="297713"/>
                  </a:lnTo>
                  <a:lnTo>
                    <a:pt x="3005683" y="276212"/>
                  </a:lnTo>
                  <a:lnTo>
                    <a:pt x="3002153" y="277660"/>
                  </a:lnTo>
                  <a:lnTo>
                    <a:pt x="2999740" y="283718"/>
                  </a:lnTo>
                  <a:lnTo>
                    <a:pt x="3001226" y="287159"/>
                  </a:lnTo>
                  <a:lnTo>
                    <a:pt x="3004248" y="288366"/>
                  </a:lnTo>
                  <a:lnTo>
                    <a:pt x="3013392" y="292620"/>
                  </a:lnTo>
                  <a:lnTo>
                    <a:pt x="3034182" y="332740"/>
                  </a:lnTo>
                  <a:lnTo>
                    <a:pt x="3035020" y="349605"/>
                  </a:lnTo>
                  <a:lnTo>
                    <a:pt x="3033433" y="374103"/>
                  </a:lnTo>
                  <a:lnTo>
                    <a:pt x="3033979" y="394589"/>
                  </a:lnTo>
                  <a:lnTo>
                    <a:pt x="3035376" y="409041"/>
                  </a:lnTo>
                  <a:lnTo>
                    <a:pt x="3036862" y="418439"/>
                  </a:lnTo>
                  <a:lnTo>
                    <a:pt x="3039427" y="420636"/>
                  </a:lnTo>
                  <a:lnTo>
                    <a:pt x="3045739" y="420001"/>
                  </a:lnTo>
                  <a:lnTo>
                    <a:pt x="3048063" y="417449"/>
                  </a:lnTo>
                  <a:lnTo>
                    <a:pt x="3047784" y="378447"/>
                  </a:lnTo>
                  <a:lnTo>
                    <a:pt x="3046996" y="350672"/>
                  </a:lnTo>
                  <a:lnTo>
                    <a:pt x="3051149" y="328117"/>
                  </a:lnTo>
                  <a:lnTo>
                    <a:pt x="3058795" y="305600"/>
                  </a:lnTo>
                  <a:lnTo>
                    <a:pt x="3070809" y="284581"/>
                  </a:lnTo>
                  <a:lnTo>
                    <a:pt x="3088081" y="266534"/>
                  </a:lnTo>
                  <a:lnTo>
                    <a:pt x="3082506" y="289979"/>
                  </a:lnTo>
                  <a:lnTo>
                    <a:pt x="3076067" y="318325"/>
                  </a:lnTo>
                  <a:lnTo>
                    <a:pt x="3070491" y="345186"/>
                  </a:lnTo>
                  <a:lnTo>
                    <a:pt x="3067545" y="364159"/>
                  </a:lnTo>
                  <a:lnTo>
                    <a:pt x="3067583" y="388239"/>
                  </a:lnTo>
                  <a:lnTo>
                    <a:pt x="3069450" y="425361"/>
                  </a:lnTo>
                  <a:lnTo>
                    <a:pt x="3072346" y="464223"/>
                  </a:lnTo>
                  <a:lnTo>
                    <a:pt x="3075470" y="493547"/>
                  </a:lnTo>
                  <a:lnTo>
                    <a:pt x="3074860" y="515493"/>
                  </a:lnTo>
                  <a:lnTo>
                    <a:pt x="3069933" y="538734"/>
                  </a:lnTo>
                  <a:lnTo>
                    <a:pt x="3064281" y="557225"/>
                  </a:lnTo>
                  <a:lnTo>
                    <a:pt x="3060877" y="566572"/>
                  </a:lnTo>
                  <a:lnTo>
                    <a:pt x="3060992" y="568375"/>
                  </a:lnTo>
                  <a:lnTo>
                    <a:pt x="3062617" y="571423"/>
                  </a:lnTo>
                  <a:lnTo>
                    <a:pt x="3064040" y="572503"/>
                  </a:lnTo>
                  <a:lnTo>
                    <a:pt x="3084296" y="577011"/>
                  </a:lnTo>
                  <a:lnTo>
                    <a:pt x="3087243" y="575043"/>
                  </a:lnTo>
                  <a:lnTo>
                    <a:pt x="3095510" y="541959"/>
                  </a:lnTo>
                  <a:lnTo>
                    <a:pt x="3109518" y="583679"/>
                  </a:lnTo>
                  <a:lnTo>
                    <a:pt x="3111792" y="585292"/>
                  </a:lnTo>
                  <a:lnTo>
                    <a:pt x="3137458" y="585292"/>
                  </a:lnTo>
                  <a:lnTo>
                    <a:pt x="3139490" y="585292"/>
                  </a:lnTo>
                  <a:lnTo>
                    <a:pt x="3141383" y="584238"/>
                  </a:lnTo>
                  <a:lnTo>
                    <a:pt x="3143554" y="580796"/>
                  </a:lnTo>
                  <a:lnTo>
                    <a:pt x="3143669" y="578637"/>
                  </a:lnTo>
                  <a:close/>
                </a:path>
                <a:path w="3331845" h="763904">
                  <a:moveTo>
                    <a:pt x="3331692" y="304406"/>
                  </a:moveTo>
                  <a:lnTo>
                    <a:pt x="3309785" y="274904"/>
                  </a:lnTo>
                  <a:lnTo>
                    <a:pt x="3305975" y="276059"/>
                  </a:lnTo>
                  <a:lnTo>
                    <a:pt x="3282480" y="322846"/>
                  </a:lnTo>
                  <a:lnTo>
                    <a:pt x="3278771" y="333883"/>
                  </a:lnTo>
                  <a:lnTo>
                    <a:pt x="3282632" y="361772"/>
                  </a:lnTo>
                  <a:lnTo>
                    <a:pt x="3273323" y="356704"/>
                  </a:lnTo>
                  <a:lnTo>
                    <a:pt x="3266211" y="362496"/>
                  </a:lnTo>
                  <a:lnTo>
                    <a:pt x="3262287" y="368071"/>
                  </a:lnTo>
                  <a:lnTo>
                    <a:pt x="3257372" y="373519"/>
                  </a:lnTo>
                  <a:lnTo>
                    <a:pt x="3223806" y="373519"/>
                  </a:lnTo>
                  <a:lnTo>
                    <a:pt x="3222193" y="374230"/>
                  </a:lnTo>
                  <a:lnTo>
                    <a:pt x="3219945" y="376758"/>
                  </a:lnTo>
                  <a:lnTo>
                    <a:pt x="3219424" y="378434"/>
                  </a:lnTo>
                  <a:lnTo>
                    <a:pt x="3222117" y="402945"/>
                  </a:lnTo>
                  <a:lnTo>
                    <a:pt x="3224949" y="432193"/>
                  </a:lnTo>
                  <a:lnTo>
                    <a:pt x="3226993" y="459676"/>
                  </a:lnTo>
                  <a:lnTo>
                    <a:pt x="3227159" y="477227"/>
                  </a:lnTo>
                  <a:lnTo>
                    <a:pt x="3226143" y="486613"/>
                  </a:lnTo>
                  <a:lnTo>
                    <a:pt x="3224365" y="508838"/>
                  </a:lnTo>
                  <a:lnTo>
                    <a:pt x="3187877" y="538416"/>
                  </a:lnTo>
                  <a:lnTo>
                    <a:pt x="3183051" y="544347"/>
                  </a:lnTo>
                  <a:lnTo>
                    <a:pt x="3176676" y="551472"/>
                  </a:lnTo>
                  <a:lnTo>
                    <a:pt x="3149968" y="579856"/>
                  </a:lnTo>
                  <a:lnTo>
                    <a:pt x="3128708" y="622554"/>
                  </a:lnTo>
                  <a:lnTo>
                    <a:pt x="3126625" y="651662"/>
                  </a:lnTo>
                  <a:lnTo>
                    <a:pt x="3127121" y="659485"/>
                  </a:lnTo>
                  <a:lnTo>
                    <a:pt x="3126905" y="672299"/>
                  </a:lnTo>
                  <a:lnTo>
                    <a:pt x="3034334" y="632752"/>
                  </a:lnTo>
                  <a:lnTo>
                    <a:pt x="3030867" y="634123"/>
                  </a:lnTo>
                  <a:lnTo>
                    <a:pt x="3028302" y="640156"/>
                  </a:lnTo>
                  <a:lnTo>
                    <a:pt x="3029686" y="643623"/>
                  </a:lnTo>
                  <a:lnTo>
                    <a:pt x="3130829" y="686816"/>
                  </a:lnTo>
                  <a:lnTo>
                    <a:pt x="3132404" y="686981"/>
                  </a:lnTo>
                  <a:lnTo>
                    <a:pt x="3133471" y="686981"/>
                  </a:lnTo>
                  <a:lnTo>
                    <a:pt x="3138830" y="662368"/>
                  </a:lnTo>
                  <a:lnTo>
                    <a:pt x="3138424" y="650925"/>
                  </a:lnTo>
                  <a:lnTo>
                    <a:pt x="3138678" y="638517"/>
                  </a:lnTo>
                  <a:lnTo>
                    <a:pt x="3148101" y="599694"/>
                  </a:lnTo>
                  <a:lnTo>
                    <a:pt x="3178073" y="567334"/>
                  </a:lnTo>
                  <a:lnTo>
                    <a:pt x="3192234" y="551789"/>
                  </a:lnTo>
                  <a:lnTo>
                    <a:pt x="3228733" y="519988"/>
                  </a:lnTo>
                  <a:lnTo>
                    <a:pt x="3234677" y="516636"/>
                  </a:lnTo>
                  <a:lnTo>
                    <a:pt x="3235858" y="514781"/>
                  </a:lnTo>
                  <a:lnTo>
                    <a:pt x="3236696" y="501764"/>
                  </a:lnTo>
                  <a:lnTo>
                    <a:pt x="3238881" y="478624"/>
                  </a:lnTo>
                  <a:lnTo>
                    <a:pt x="3238855" y="460717"/>
                  </a:lnTo>
                  <a:lnTo>
                    <a:pt x="3236976" y="434022"/>
                  </a:lnTo>
                  <a:lnTo>
                    <a:pt x="3234347" y="406311"/>
                  </a:lnTo>
                  <a:lnTo>
                    <a:pt x="3232112" y="385343"/>
                  </a:lnTo>
                  <a:lnTo>
                    <a:pt x="3264319" y="385343"/>
                  </a:lnTo>
                  <a:lnTo>
                    <a:pt x="3272434" y="374218"/>
                  </a:lnTo>
                  <a:lnTo>
                    <a:pt x="3275063" y="371094"/>
                  </a:lnTo>
                  <a:lnTo>
                    <a:pt x="3286277" y="377634"/>
                  </a:lnTo>
                  <a:lnTo>
                    <a:pt x="3294684" y="372872"/>
                  </a:lnTo>
                  <a:lnTo>
                    <a:pt x="3294684" y="361251"/>
                  </a:lnTo>
                  <a:lnTo>
                    <a:pt x="3290874" y="335470"/>
                  </a:lnTo>
                  <a:lnTo>
                    <a:pt x="3290874" y="334467"/>
                  </a:lnTo>
                  <a:lnTo>
                    <a:pt x="3293529" y="327190"/>
                  </a:lnTo>
                  <a:lnTo>
                    <a:pt x="3298609" y="314325"/>
                  </a:lnTo>
                  <a:lnTo>
                    <a:pt x="3304502" y="300228"/>
                  </a:lnTo>
                  <a:lnTo>
                    <a:pt x="3309556" y="289293"/>
                  </a:lnTo>
                  <a:lnTo>
                    <a:pt x="3313011" y="292417"/>
                  </a:lnTo>
                  <a:lnTo>
                    <a:pt x="3317951" y="298323"/>
                  </a:lnTo>
                  <a:lnTo>
                    <a:pt x="3319411" y="301282"/>
                  </a:lnTo>
                  <a:lnTo>
                    <a:pt x="3318459" y="303174"/>
                  </a:lnTo>
                  <a:lnTo>
                    <a:pt x="3308616" y="318503"/>
                  </a:lnTo>
                  <a:lnTo>
                    <a:pt x="3304222" y="326390"/>
                  </a:lnTo>
                  <a:lnTo>
                    <a:pt x="3301339" y="333527"/>
                  </a:lnTo>
                  <a:lnTo>
                    <a:pt x="3300387" y="339966"/>
                  </a:lnTo>
                  <a:lnTo>
                    <a:pt x="3301327" y="370509"/>
                  </a:lnTo>
                  <a:lnTo>
                    <a:pt x="3303181" y="372770"/>
                  </a:lnTo>
                  <a:lnTo>
                    <a:pt x="3307080" y="373710"/>
                  </a:lnTo>
                  <a:lnTo>
                    <a:pt x="3300603" y="382054"/>
                  </a:lnTo>
                  <a:lnTo>
                    <a:pt x="3267646" y="431863"/>
                  </a:lnTo>
                  <a:lnTo>
                    <a:pt x="3247339" y="473532"/>
                  </a:lnTo>
                  <a:lnTo>
                    <a:pt x="3242018" y="485317"/>
                  </a:lnTo>
                  <a:lnTo>
                    <a:pt x="3243364" y="488810"/>
                  </a:lnTo>
                  <a:lnTo>
                    <a:pt x="3249295" y="491439"/>
                  </a:lnTo>
                  <a:lnTo>
                    <a:pt x="3252800" y="490131"/>
                  </a:lnTo>
                  <a:lnTo>
                    <a:pt x="3266592" y="460375"/>
                  </a:lnTo>
                  <a:lnTo>
                    <a:pt x="3277832" y="437908"/>
                  </a:lnTo>
                  <a:lnTo>
                    <a:pt x="3288754" y="418680"/>
                  </a:lnTo>
                  <a:lnTo>
                    <a:pt x="3298507" y="404596"/>
                  </a:lnTo>
                  <a:lnTo>
                    <a:pt x="3309391" y="390042"/>
                  </a:lnTo>
                  <a:lnTo>
                    <a:pt x="3323285" y="372275"/>
                  </a:lnTo>
                  <a:lnTo>
                    <a:pt x="3323679" y="370166"/>
                  </a:lnTo>
                  <a:lnTo>
                    <a:pt x="3322370" y="366344"/>
                  </a:lnTo>
                  <a:lnTo>
                    <a:pt x="3320796" y="364896"/>
                  </a:lnTo>
                  <a:lnTo>
                    <a:pt x="3312896" y="362978"/>
                  </a:lnTo>
                  <a:lnTo>
                    <a:pt x="3312210" y="339699"/>
                  </a:lnTo>
                  <a:lnTo>
                    <a:pt x="3313379" y="334848"/>
                  </a:lnTo>
                  <a:lnTo>
                    <a:pt x="3316401" y="328650"/>
                  </a:lnTo>
                  <a:lnTo>
                    <a:pt x="3320288" y="322122"/>
                  </a:lnTo>
                  <a:lnTo>
                    <a:pt x="3331692" y="304406"/>
                  </a:lnTo>
                  <a:close/>
                </a:path>
              </a:pathLst>
            </a:custGeom>
            <a:solidFill>
              <a:srgbClr val="FFFFFF"/>
            </a:solidFill>
          </p:spPr>
          <p:txBody>
            <a:bodyPr wrap="square" lIns="0" tIns="0" rIns="0" bIns="0" rtlCol="0"/>
            <a:lstStyle/>
            <a:p>
              <a:endParaRPr/>
            </a:p>
          </p:txBody>
        </p:sp>
        <p:pic>
          <p:nvPicPr>
            <p:cNvPr id="7" name="object 7"/>
            <p:cNvPicPr/>
            <p:nvPr/>
          </p:nvPicPr>
          <p:blipFill>
            <a:blip r:embed="rId5" cstate="print"/>
            <a:stretch>
              <a:fillRect/>
            </a:stretch>
          </p:blipFill>
          <p:spPr>
            <a:xfrm>
              <a:off x="6402945" y="6524430"/>
              <a:ext cx="219354" cy="158153"/>
            </a:xfrm>
            <a:prstGeom prst="rect">
              <a:avLst/>
            </a:prstGeom>
          </p:spPr>
        </p:pic>
        <p:sp>
          <p:nvSpPr>
            <p:cNvPr id="8" name="object 8"/>
            <p:cNvSpPr/>
            <p:nvPr/>
          </p:nvSpPr>
          <p:spPr>
            <a:xfrm>
              <a:off x="6449476" y="6195745"/>
              <a:ext cx="107314" cy="54610"/>
            </a:xfrm>
            <a:custGeom>
              <a:avLst/>
              <a:gdLst/>
              <a:ahLst/>
              <a:cxnLst/>
              <a:rect l="l" t="t" r="r" b="b"/>
              <a:pathLst>
                <a:path w="107315" h="54610">
                  <a:moveTo>
                    <a:pt x="103153" y="10566"/>
                  </a:moveTo>
                  <a:lnTo>
                    <a:pt x="93637" y="10566"/>
                  </a:lnTo>
                  <a:lnTo>
                    <a:pt x="93751" y="10934"/>
                  </a:lnTo>
                  <a:lnTo>
                    <a:pt x="93878" y="16243"/>
                  </a:lnTo>
                  <a:lnTo>
                    <a:pt x="95097" y="19100"/>
                  </a:lnTo>
                  <a:lnTo>
                    <a:pt x="97460" y="20853"/>
                  </a:lnTo>
                  <a:lnTo>
                    <a:pt x="97223" y="44157"/>
                  </a:lnTo>
                  <a:lnTo>
                    <a:pt x="97229" y="52209"/>
                  </a:lnTo>
                  <a:lnTo>
                    <a:pt x="99225" y="54241"/>
                  </a:lnTo>
                  <a:lnTo>
                    <a:pt x="104432" y="54292"/>
                  </a:lnTo>
                  <a:lnTo>
                    <a:pt x="106553" y="52209"/>
                  </a:lnTo>
                  <a:lnTo>
                    <a:pt x="106861" y="20853"/>
                  </a:lnTo>
                  <a:lnTo>
                    <a:pt x="106737" y="15709"/>
                  </a:lnTo>
                  <a:lnTo>
                    <a:pt x="106261" y="14719"/>
                  </a:lnTo>
                  <a:lnTo>
                    <a:pt x="104584" y="13360"/>
                  </a:lnTo>
                  <a:lnTo>
                    <a:pt x="103937" y="13042"/>
                  </a:lnTo>
                  <a:lnTo>
                    <a:pt x="103238" y="12877"/>
                  </a:lnTo>
                  <a:lnTo>
                    <a:pt x="103153" y="10566"/>
                  </a:lnTo>
                  <a:close/>
                </a:path>
                <a:path w="107315" h="54610">
                  <a:moveTo>
                    <a:pt x="65048" y="10033"/>
                  </a:moveTo>
                  <a:lnTo>
                    <a:pt x="51155" y="10033"/>
                  </a:lnTo>
                  <a:lnTo>
                    <a:pt x="55638" y="10071"/>
                  </a:lnTo>
                  <a:lnTo>
                    <a:pt x="55829" y="15862"/>
                  </a:lnTo>
                  <a:lnTo>
                    <a:pt x="57404" y="18122"/>
                  </a:lnTo>
                  <a:lnTo>
                    <a:pt x="59042" y="19621"/>
                  </a:lnTo>
                  <a:lnTo>
                    <a:pt x="59715" y="20116"/>
                  </a:lnTo>
                  <a:lnTo>
                    <a:pt x="59512" y="51752"/>
                  </a:lnTo>
                  <a:lnTo>
                    <a:pt x="61595" y="53873"/>
                  </a:lnTo>
                  <a:lnTo>
                    <a:pt x="83058" y="54089"/>
                  </a:lnTo>
                  <a:lnTo>
                    <a:pt x="85062" y="52120"/>
                  </a:lnTo>
                  <a:lnTo>
                    <a:pt x="85187" y="51371"/>
                  </a:lnTo>
                  <a:lnTo>
                    <a:pt x="85279" y="44602"/>
                  </a:lnTo>
                  <a:lnTo>
                    <a:pt x="75870" y="44602"/>
                  </a:lnTo>
                  <a:lnTo>
                    <a:pt x="68973" y="44538"/>
                  </a:lnTo>
                  <a:lnTo>
                    <a:pt x="69129" y="20853"/>
                  </a:lnTo>
                  <a:lnTo>
                    <a:pt x="69075" y="14109"/>
                  </a:lnTo>
                  <a:lnTo>
                    <a:pt x="66548" y="11747"/>
                  </a:lnTo>
                  <a:lnTo>
                    <a:pt x="65100" y="11658"/>
                  </a:lnTo>
                  <a:lnTo>
                    <a:pt x="65048" y="10033"/>
                  </a:lnTo>
                  <a:close/>
                </a:path>
                <a:path w="107315" h="54610">
                  <a:moveTo>
                    <a:pt x="27387" y="9512"/>
                  </a:moveTo>
                  <a:lnTo>
                    <a:pt x="15316" y="9512"/>
                  </a:lnTo>
                  <a:lnTo>
                    <a:pt x="17856" y="9677"/>
                  </a:lnTo>
                  <a:lnTo>
                    <a:pt x="17959" y="10033"/>
                  </a:lnTo>
                  <a:lnTo>
                    <a:pt x="18074" y="12039"/>
                  </a:lnTo>
                  <a:lnTo>
                    <a:pt x="18200" y="15074"/>
                  </a:lnTo>
                  <a:lnTo>
                    <a:pt x="18314" y="15862"/>
                  </a:lnTo>
                  <a:lnTo>
                    <a:pt x="19482" y="18516"/>
                  </a:lnTo>
                  <a:lnTo>
                    <a:pt x="21780" y="20116"/>
                  </a:lnTo>
                  <a:lnTo>
                    <a:pt x="21463" y="51371"/>
                  </a:lnTo>
                  <a:lnTo>
                    <a:pt x="23546" y="53492"/>
                  </a:lnTo>
                  <a:lnTo>
                    <a:pt x="44628" y="53708"/>
                  </a:lnTo>
                  <a:lnTo>
                    <a:pt x="46761" y="51625"/>
                  </a:lnTo>
                  <a:lnTo>
                    <a:pt x="46835" y="44221"/>
                  </a:lnTo>
                  <a:lnTo>
                    <a:pt x="37427" y="44221"/>
                  </a:lnTo>
                  <a:lnTo>
                    <a:pt x="30950" y="44157"/>
                  </a:lnTo>
                  <a:lnTo>
                    <a:pt x="27521" y="11988"/>
                  </a:lnTo>
                  <a:lnTo>
                    <a:pt x="27387" y="9512"/>
                  </a:lnTo>
                  <a:close/>
                </a:path>
                <a:path w="107315" h="54610">
                  <a:moveTo>
                    <a:pt x="13284" y="0"/>
                  </a:moveTo>
                  <a:lnTo>
                    <a:pt x="10236" y="1054"/>
                  </a:lnTo>
                  <a:lnTo>
                    <a:pt x="5727" y="5143"/>
                  </a:lnTo>
                  <a:lnTo>
                    <a:pt x="4407" y="8039"/>
                  </a:lnTo>
                  <a:lnTo>
                    <a:pt x="4813" y="11785"/>
                  </a:lnTo>
                  <a:lnTo>
                    <a:pt x="3537" y="11785"/>
                  </a:lnTo>
                  <a:lnTo>
                    <a:pt x="2362" y="12255"/>
                  </a:lnTo>
                  <a:lnTo>
                    <a:pt x="584" y="14020"/>
                  </a:lnTo>
                  <a:lnTo>
                    <a:pt x="76" y="15214"/>
                  </a:lnTo>
                  <a:lnTo>
                    <a:pt x="0" y="51219"/>
                  </a:lnTo>
                  <a:lnTo>
                    <a:pt x="2044" y="53276"/>
                  </a:lnTo>
                  <a:lnTo>
                    <a:pt x="7251" y="53314"/>
                  </a:lnTo>
                  <a:lnTo>
                    <a:pt x="9372" y="51219"/>
                  </a:lnTo>
                  <a:lnTo>
                    <a:pt x="9461" y="19786"/>
                  </a:lnTo>
                  <a:lnTo>
                    <a:pt x="11735" y="18351"/>
                  </a:lnTo>
                  <a:lnTo>
                    <a:pt x="13518" y="15862"/>
                  </a:lnTo>
                  <a:lnTo>
                    <a:pt x="13642" y="15074"/>
                  </a:lnTo>
                  <a:lnTo>
                    <a:pt x="13721" y="11785"/>
                  </a:lnTo>
                  <a:lnTo>
                    <a:pt x="3568" y="11772"/>
                  </a:lnTo>
                  <a:lnTo>
                    <a:pt x="13721" y="11772"/>
                  </a:lnTo>
                  <a:lnTo>
                    <a:pt x="13767" y="9893"/>
                  </a:lnTo>
                  <a:lnTo>
                    <a:pt x="15214" y="9512"/>
                  </a:lnTo>
                  <a:lnTo>
                    <a:pt x="27387" y="9512"/>
                  </a:lnTo>
                  <a:lnTo>
                    <a:pt x="27316" y="8039"/>
                  </a:lnTo>
                  <a:lnTo>
                    <a:pt x="25933" y="774"/>
                  </a:lnTo>
                  <a:lnTo>
                    <a:pt x="15773" y="114"/>
                  </a:lnTo>
                  <a:lnTo>
                    <a:pt x="13284" y="0"/>
                  </a:lnTo>
                  <a:close/>
                </a:path>
                <a:path w="107315" h="54610">
                  <a:moveTo>
                    <a:pt x="99276" y="533"/>
                  </a:moveTo>
                  <a:lnTo>
                    <a:pt x="91249" y="1028"/>
                  </a:lnTo>
                  <a:lnTo>
                    <a:pt x="81572" y="1155"/>
                  </a:lnTo>
                  <a:lnTo>
                    <a:pt x="79845" y="7620"/>
                  </a:lnTo>
                  <a:lnTo>
                    <a:pt x="79591" y="12738"/>
                  </a:lnTo>
                  <a:lnTo>
                    <a:pt x="77673" y="13309"/>
                  </a:lnTo>
                  <a:lnTo>
                    <a:pt x="76263" y="15074"/>
                  </a:lnTo>
                  <a:lnTo>
                    <a:pt x="75870" y="44602"/>
                  </a:lnTo>
                  <a:lnTo>
                    <a:pt x="85279" y="44602"/>
                  </a:lnTo>
                  <a:lnTo>
                    <a:pt x="85610" y="20294"/>
                  </a:lnTo>
                  <a:lnTo>
                    <a:pt x="87541" y="18796"/>
                  </a:lnTo>
                  <a:lnTo>
                    <a:pt x="89060" y="16243"/>
                  </a:lnTo>
                  <a:lnTo>
                    <a:pt x="89141" y="11049"/>
                  </a:lnTo>
                  <a:lnTo>
                    <a:pt x="89332" y="10668"/>
                  </a:lnTo>
                  <a:lnTo>
                    <a:pt x="89738" y="10426"/>
                  </a:lnTo>
                  <a:lnTo>
                    <a:pt x="103149" y="10426"/>
                  </a:lnTo>
                  <a:lnTo>
                    <a:pt x="102984" y="4635"/>
                  </a:lnTo>
                  <a:lnTo>
                    <a:pt x="99276" y="533"/>
                  </a:lnTo>
                  <a:close/>
                </a:path>
                <a:path w="107315" h="54610">
                  <a:moveTo>
                    <a:pt x="45593" y="558"/>
                  </a:moveTo>
                  <a:lnTo>
                    <a:pt x="41859" y="6654"/>
                  </a:lnTo>
                  <a:lnTo>
                    <a:pt x="41402" y="12141"/>
                  </a:lnTo>
                  <a:lnTo>
                    <a:pt x="40564" y="12331"/>
                  </a:lnTo>
                  <a:lnTo>
                    <a:pt x="39789" y="12738"/>
                  </a:lnTo>
                  <a:lnTo>
                    <a:pt x="38227" y="14211"/>
                  </a:lnTo>
                  <a:lnTo>
                    <a:pt x="37706" y="15417"/>
                  </a:lnTo>
                  <a:lnTo>
                    <a:pt x="37427" y="44221"/>
                  </a:lnTo>
                  <a:lnTo>
                    <a:pt x="46835" y="44221"/>
                  </a:lnTo>
                  <a:lnTo>
                    <a:pt x="47079" y="19939"/>
                  </a:lnTo>
                  <a:lnTo>
                    <a:pt x="47371" y="19735"/>
                  </a:lnTo>
                  <a:lnTo>
                    <a:pt x="47650" y="19507"/>
                  </a:lnTo>
                  <a:lnTo>
                    <a:pt x="47917" y="19240"/>
                  </a:lnTo>
                  <a:lnTo>
                    <a:pt x="49238" y="18034"/>
                  </a:lnTo>
                  <a:lnTo>
                    <a:pt x="50751" y="15862"/>
                  </a:lnTo>
                  <a:lnTo>
                    <a:pt x="51003" y="11252"/>
                  </a:lnTo>
                  <a:lnTo>
                    <a:pt x="51155" y="10033"/>
                  </a:lnTo>
                  <a:lnTo>
                    <a:pt x="65048" y="10033"/>
                  </a:lnTo>
                  <a:lnTo>
                    <a:pt x="64884" y="4838"/>
                  </a:lnTo>
                  <a:lnTo>
                    <a:pt x="60426" y="711"/>
                  </a:lnTo>
                  <a:lnTo>
                    <a:pt x="45593" y="558"/>
                  </a:lnTo>
                  <a:close/>
                </a:path>
                <a:path w="107315" h="54610">
                  <a:moveTo>
                    <a:pt x="103149" y="10426"/>
                  </a:moveTo>
                  <a:lnTo>
                    <a:pt x="91872" y="10426"/>
                  </a:lnTo>
                  <a:lnTo>
                    <a:pt x="93040" y="10452"/>
                  </a:lnTo>
                  <a:lnTo>
                    <a:pt x="93599" y="10579"/>
                  </a:lnTo>
                  <a:lnTo>
                    <a:pt x="103153" y="10566"/>
                  </a:lnTo>
                  <a:lnTo>
                    <a:pt x="103149" y="10426"/>
                  </a:lnTo>
                  <a:close/>
                </a:path>
                <a:path w="107315" h="54610">
                  <a:moveTo>
                    <a:pt x="91872" y="10426"/>
                  </a:moveTo>
                  <a:lnTo>
                    <a:pt x="89738" y="10426"/>
                  </a:lnTo>
                  <a:lnTo>
                    <a:pt x="91084" y="10439"/>
                  </a:lnTo>
                  <a:lnTo>
                    <a:pt x="91872" y="10426"/>
                  </a:lnTo>
                  <a:close/>
                </a:path>
              </a:pathLst>
            </a:custGeom>
            <a:solidFill>
              <a:srgbClr val="FFFFFF"/>
            </a:solidFill>
          </p:spPr>
          <p:txBody>
            <a:bodyPr wrap="square" lIns="0" tIns="0" rIns="0" bIns="0" rtlCol="0"/>
            <a:lstStyle/>
            <a:p>
              <a:endParaRPr/>
            </a:p>
          </p:txBody>
        </p:sp>
        <p:pic>
          <p:nvPicPr>
            <p:cNvPr id="9" name="object 9"/>
            <p:cNvPicPr/>
            <p:nvPr/>
          </p:nvPicPr>
          <p:blipFill>
            <a:blip r:embed="rId6" cstate="print"/>
            <a:stretch>
              <a:fillRect/>
            </a:stretch>
          </p:blipFill>
          <p:spPr>
            <a:xfrm>
              <a:off x="6465087" y="6293794"/>
              <a:ext cx="78879" cy="78879"/>
            </a:xfrm>
            <a:prstGeom prst="rect">
              <a:avLst/>
            </a:prstGeom>
          </p:spPr>
        </p:pic>
        <p:sp>
          <p:nvSpPr>
            <p:cNvPr id="10" name="object 10"/>
            <p:cNvSpPr/>
            <p:nvPr/>
          </p:nvSpPr>
          <p:spPr>
            <a:xfrm>
              <a:off x="6618275" y="5791720"/>
              <a:ext cx="5575300" cy="853440"/>
            </a:xfrm>
            <a:custGeom>
              <a:avLst/>
              <a:gdLst/>
              <a:ahLst/>
              <a:cxnLst/>
              <a:rect l="l" t="t" r="r" b="b"/>
              <a:pathLst>
                <a:path w="5575300" h="853440">
                  <a:moveTo>
                    <a:pt x="903897" y="802525"/>
                  </a:moveTo>
                  <a:lnTo>
                    <a:pt x="902525" y="801624"/>
                  </a:lnTo>
                  <a:lnTo>
                    <a:pt x="903312" y="802525"/>
                  </a:lnTo>
                  <a:lnTo>
                    <a:pt x="903897" y="802525"/>
                  </a:lnTo>
                  <a:close/>
                </a:path>
                <a:path w="5575300" h="853440">
                  <a:moveTo>
                    <a:pt x="2610027" y="846924"/>
                  </a:moveTo>
                  <a:lnTo>
                    <a:pt x="2607932" y="844384"/>
                  </a:lnTo>
                  <a:lnTo>
                    <a:pt x="2184196" y="844384"/>
                  </a:lnTo>
                  <a:lnTo>
                    <a:pt x="2184730" y="670394"/>
                  </a:lnTo>
                  <a:lnTo>
                    <a:pt x="2184730" y="667854"/>
                  </a:lnTo>
                  <a:lnTo>
                    <a:pt x="2184743" y="666584"/>
                  </a:lnTo>
                  <a:lnTo>
                    <a:pt x="2184743" y="665314"/>
                  </a:lnTo>
                  <a:lnTo>
                    <a:pt x="2184743" y="664044"/>
                  </a:lnTo>
                  <a:lnTo>
                    <a:pt x="2184768" y="658964"/>
                  </a:lnTo>
                  <a:lnTo>
                    <a:pt x="2165108" y="661504"/>
                  </a:lnTo>
                  <a:lnTo>
                    <a:pt x="2153831" y="662774"/>
                  </a:lnTo>
                  <a:lnTo>
                    <a:pt x="2145436" y="664044"/>
                  </a:lnTo>
                  <a:lnTo>
                    <a:pt x="2140394" y="664044"/>
                  </a:lnTo>
                  <a:lnTo>
                    <a:pt x="2108593" y="658964"/>
                  </a:lnTo>
                  <a:lnTo>
                    <a:pt x="2098154" y="658964"/>
                  </a:lnTo>
                  <a:lnTo>
                    <a:pt x="2075662" y="665314"/>
                  </a:lnTo>
                  <a:lnTo>
                    <a:pt x="2067496" y="665314"/>
                  </a:lnTo>
                  <a:lnTo>
                    <a:pt x="2057171" y="661504"/>
                  </a:lnTo>
                  <a:lnTo>
                    <a:pt x="2052612" y="660234"/>
                  </a:lnTo>
                  <a:lnTo>
                    <a:pt x="2042909" y="660234"/>
                  </a:lnTo>
                  <a:lnTo>
                    <a:pt x="2007527" y="664044"/>
                  </a:lnTo>
                  <a:lnTo>
                    <a:pt x="2004580" y="664044"/>
                  </a:lnTo>
                  <a:lnTo>
                    <a:pt x="1999576" y="665314"/>
                  </a:lnTo>
                  <a:lnTo>
                    <a:pt x="1997405" y="664044"/>
                  </a:lnTo>
                  <a:lnTo>
                    <a:pt x="1995246" y="662774"/>
                  </a:lnTo>
                  <a:lnTo>
                    <a:pt x="1990090" y="661504"/>
                  </a:lnTo>
                  <a:lnTo>
                    <a:pt x="1978355" y="657694"/>
                  </a:lnTo>
                  <a:lnTo>
                    <a:pt x="1969477" y="657694"/>
                  </a:lnTo>
                  <a:lnTo>
                    <a:pt x="1943468" y="664044"/>
                  </a:lnTo>
                  <a:lnTo>
                    <a:pt x="1937308" y="664044"/>
                  </a:lnTo>
                  <a:lnTo>
                    <a:pt x="1931797" y="662774"/>
                  </a:lnTo>
                  <a:lnTo>
                    <a:pt x="1915731" y="658964"/>
                  </a:lnTo>
                  <a:lnTo>
                    <a:pt x="1906879" y="658964"/>
                  </a:lnTo>
                  <a:lnTo>
                    <a:pt x="1880196" y="662774"/>
                  </a:lnTo>
                  <a:lnTo>
                    <a:pt x="1873669" y="662774"/>
                  </a:lnTo>
                  <a:lnTo>
                    <a:pt x="1866607" y="661504"/>
                  </a:lnTo>
                  <a:lnTo>
                    <a:pt x="1846783" y="657694"/>
                  </a:lnTo>
                  <a:lnTo>
                    <a:pt x="1837258" y="657694"/>
                  </a:lnTo>
                  <a:lnTo>
                    <a:pt x="1813661" y="664044"/>
                  </a:lnTo>
                  <a:lnTo>
                    <a:pt x="1806689" y="664044"/>
                  </a:lnTo>
                  <a:lnTo>
                    <a:pt x="1783168" y="657694"/>
                  </a:lnTo>
                  <a:lnTo>
                    <a:pt x="1774177" y="657694"/>
                  </a:lnTo>
                  <a:lnTo>
                    <a:pt x="1757400" y="662774"/>
                  </a:lnTo>
                  <a:lnTo>
                    <a:pt x="1751901" y="664044"/>
                  </a:lnTo>
                  <a:lnTo>
                    <a:pt x="1745818" y="664044"/>
                  </a:lnTo>
                  <a:lnTo>
                    <a:pt x="1724253" y="658964"/>
                  </a:lnTo>
                  <a:lnTo>
                    <a:pt x="1715871" y="658964"/>
                  </a:lnTo>
                  <a:lnTo>
                    <a:pt x="1709051" y="660234"/>
                  </a:lnTo>
                  <a:lnTo>
                    <a:pt x="1691182" y="664044"/>
                  </a:lnTo>
                  <a:lnTo>
                    <a:pt x="1684261" y="664044"/>
                  </a:lnTo>
                  <a:lnTo>
                    <a:pt x="1665401" y="660234"/>
                  </a:lnTo>
                  <a:lnTo>
                    <a:pt x="1661629" y="660234"/>
                  </a:lnTo>
                  <a:lnTo>
                    <a:pt x="1657438" y="658964"/>
                  </a:lnTo>
                  <a:lnTo>
                    <a:pt x="1651012" y="660234"/>
                  </a:lnTo>
                  <a:lnTo>
                    <a:pt x="1634667" y="662774"/>
                  </a:lnTo>
                  <a:lnTo>
                    <a:pt x="1631505" y="662774"/>
                  </a:lnTo>
                  <a:lnTo>
                    <a:pt x="1627924" y="664044"/>
                  </a:lnTo>
                  <a:lnTo>
                    <a:pt x="1621929" y="661504"/>
                  </a:lnTo>
                  <a:lnTo>
                    <a:pt x="1610093" y="660234"/>
                  </a:lnTo>
                  <a:lnTo>
                    <a:pt x="1603273" y="658964"/>
                  </a:lnTo>
                  <a:lnTo>
                    <a:pt x="1594446" y="658964"/>
                  </a:lnTo>
                  <a:lnTo>
                    <a:pt x="1569262" y="664044"/>
                  </a:lnTo>
                  <a:lnTo>
                    <a:pt x="1562671" y="664044"/>
                  </a:lnTo>
                  <a:lnTo>
                    <a:pt x="1543697" y="660234"/>
                  </a:lnTo>
                  <a:lnTo>
                    <a:pt x="1535214" y="660234"/>
                  </a:lnTo>
                  <a:lnTo>
                    <a:pt x="1515783" y="662774"/>
                  </a:lnTo>
                  <a:lnTo>
                    <a:pt x="1509890" y="664044"/>
                  </a:lnTo>
                  <a:lnTo>
                    <a:pt x="1502765" y="664044"/>
                  </a:lnTo>
                  <a:lnTo>
                    <a:pt x="1489621" y="661504"/>
                  </a:lnTo>
                  <a:lnTo>
                    <a:pt x="1484490" y="660234"/>
                  </a:lnTo>
                  <a:lnTo>
                    <a:pt x="1476971" y="660234"/>
                  </a:lnTo>
                  <a:lnTo>
                    <a:pt x="1456905" y="664044"/>
                  </a:lnTo>
                  <a:lnTo>
                    <a:pt x="1451698" y="664044"/>
                  </a:lnTo>
                  <a:lnTo>
                    <a:pt x="1447342" y="662774"/>
                  </a:lnTo>
                  <a:lnTo>
                    <a:pt x="1436357" y="660234"/>
                  </a:lnTo>
                  <a:lnTo>
                    <a:pt x="1430248" y="658964"/>
                  </a:lnTo>
                  <a:lnTo>
                    <a:pt x="1423035" y="660234"/>
                  </a:lnTo>
                  <a:lnTo>
                    <a:pt x="1418107" y="660234"/>
                  </a:lnTo>
                  <a:lnTo>
                    <a:pt x="1417866" y="595464"/>
                  </a:lnTo>
                  <a:lnTo>
                    <a:pt x="1427403" y="594194"/>
                  </a:lnTo>
                  <a:lnTo>
                    <a:pt x="1427759" y="593128"/>
                  </a:lnTo>
                  <a:lnTo>
                    <a:pt x="1432598" y="592975"/>
                  </a:lnTo>
                  <a:lnTo>
                    <a:pt x="1428242" y="591642"/>
                  </a:lnTo>
                  <a:lnTo>
                    <a:pt x="1438363" y="561174"/>
                  </a:lnTo>
                  <a:lnTo>
                    <a:pt x="1427441" y="552411"/>
                  </a:lnTo>
                  <a:lnTo>
                    <a:pt x="1427441" y="564984"/>
                  </a:lnTo>
                  <a:lnTo>
                    <a:pt x="1420456" y="585304"/>
                  </a:lnTo>
                  <a:lnTo>
                    <a:pt x="1410995" y="586308"/>
                  </a:lnTo>
                  <a:lnTo>
                    <a:pt x="1403819" y="584085"/>
                  </a:lnTo>
                  <a:lnTo>
                    <a:pt x="1392339" y="581545"/>
                  </a:lnTo>
                  <a:lnTo>
                    <a:pt x="1356385" y="567575"/>
                  </a:lnTo>
                  <a:lnTo>
                    <a:pt x="1338491" y="553605"/>
                  </a:lnTo>
                  <a:lnTo>
                    <a:pt x="1333322" y="551065"/>
                  </a:lnTo>
                  <a:lnTo>
                    <a:pt x="1320888" y="544715"/>
                  </a:lnTo>
                  <a:lnTo>
                    <a:pt x="1310017" y="542175"/>
                  </a:lnTo>
                  <a:lnTo>
                    <a:pt x="1298917" y="542175"/>
                  </a:lnTo>
                  <a:lnTo>
                    <a:pt x="1295107" y="543445"/>
                  </a:lnTo>
                  <a:lnTo>
                    <a:pt x="1294358" y="573925"/>
                  </a:lnTo>
                  <a:lnTo>
                    <a:pt x="1110183" y="571385"/>
                  </a:lnTo>
                  <a:lnTo>
                    <a:pt x="1103947" y="567575"/>
                  </a:lnTo>
                  <a:lnTo>
                    <a:pt x="1093000" y="562495"/>
                  </a:lnTo>
                  <a:lnTo>
                    <a:pt x="1078699" y="553605"/>
                  </a:lnTo>
                  <a:lnTo>
                    <a:pt x="1062393" y="542175"/>
                  </a:lnTo>
                  <a:lnTo>
                    <a:pt x="1056005" y="538365"/>
                  </a:lnTo>
                  <a:lnTo>
                    <a:pt x="1049629" y="534555"/>
                  </a:lnTo>
                  <a:lnTo>
                    <a:pt x="1038682" y="530745"/>
                  </a:lnTo>
                  <a:lnTo>
                    <a:pt x="1029703" y="528205"/>
                  </a:lnTo>
                  <a:lnTo>
                    <a:pt x="1022870" y="528205"/>
                  </a:lnTo>
                  <a:lnTo>
                    <a:pt x="1022731" y="515505"/>
                  </a:lnTo>
                  <a:lnTo>
                    <a:pt x="1022629" y="506615"/>
                  </a:lnTo>
                  <a:lnTo>
                    <a:pt x="906614" y="507885"/>
                  </a:lnTo>
                  <a:lnTo>
                    <a:pt x="906614" y="601865"/>
                  </a:lnTo>
                  <a:lnTo>
                    <a:pt x="447217" y="609473"/>
                  </a:lnTo>
                  <a:lnTo>
                    <a:pt x="448500" y="545934"/>
                  </a:lnTo>
                  <a:lnTo>
                    <a:pt x="439191" y="543394"/>
                  </a:lnTo>
                  <a:lnTo>
                    <a:pt x="444512" y="542124"/>
                  </a:lnTo>
                  <a:lnTo>
                    <a:pt x="453732" y="538314"/>
                  </a:lnTo>
                  <a:lnTo>
                    <a:pt x="473862" y="526884"/>
                  </a:lnTo>
                  <a:lnTo>
                    <a:pt x="482955" y="523074"/>
                  </a:lnTo>
                  <a:lnTo>
                    <a:pt x="488124" y="521804"/>
                  </a:lnTo>
                  <a:lnTo>
                    <a:pt x="489737" y="520534"/>
                  </a:lnTo>
                  <a:lnTo>
                    <a:pt x="494118" y="521804"/>
                  </a:lnTo>
                  <a:lnTo>
                    <a:pt x="494169" y="520534"/>
                  </a:lnTo>
                  <a:lnTo>
                    <a:pt x="495896" y="521804"/>
                  </a:lnTo>
                  <a:lnTo>
                    <a:pt x="498259" y="521804"/>
                  </a:lnTo>
                  <a:lnTo>
                    <a:pt x="504253" y="524344"/>
                  </a:lnTo>
                  <a:lnTo>
                    <a:pt x="512495" y="526884"/>
                  </a:lnTo>
                  <a:lnTo>
                    <a:pt x="521576" y="533234"/>
                  </a:lnTo>
                  <a:lnTo>
                    <a:pt x="527164" y="537044"/>
                  </a:lnTo>
                  <a:lnTo>
                    <a:pt x="539673" y="542124"/>
                  </a:lnTo>
                  <a:lnTo>
                    <a:pt x="545274" y="543394"/>
                  </a:lnTo>
                  <a:lnTo>
                    <a:pt x="538861" y="545934"/>
                  </a:lnTo>
                  <a:lnTo>
                    <a:pt x="539356" y="578954"/>
                  </a:lnTo>
                  <a:lnTo>
                    <a:pt x="564083" y="576414"/>
                  </a:lnTo>
                  <a:lnTo>
                    <a:pt x="603669" y="571334"/>
                  </a:lnTo>
                  <a:lnTo>
                    <a:pt x="630999" y="568794"/>
                  </a:lnTo>
                  <a:lnTo>
                    <a:pt x="693445" y="559904"/>
                  </a:lnTo>
                  <a:lnTo>
                    <a:pt x="757389" y="543394"/>
                  </a:lnTo>
                  <a:lnTo>
                    <a:pt x="786422" y="534504"/>
                  </a:lnTo>
                  <a:lnTo>
                    <a:pt x="796518" y="531964"/>
                  </a:lnTo>
                  <a:lnTo>
                    <a:pt x="814273" y="528154"/>
                  </a:lnTo>
                  <a:lnTo>
                    <a:pt x="828840" y="526884"/>
                  </a:lnTo>
                  <a:lnTo>
                    <a:pt x="838720" y="525614"/>
                  </a:lnTo>
                  <a:lnTo>
                    <a:pt x="843356" y="525614"/>
                  </a:lnTo>
                  <a:lnTo>
                    <a:pt x="916800" y="497674"/>
                  </a:lnTo>
                  <a:lnTo>
                    <a:pt x="917448" y="486244"/>
                  </a:lnTo>
                  <a:lnTo>
                    <a:pt x="908570" y="483704"/>
                  </a:lnTo>
                  <a:lnTo>
                    <a:pt x="908608" y="479894"/>
                  </a:lnTo>
                  <a:lnTo>
                    <a:pt x="951687" y="459574"/>
                  </a:lnTo>
                  <a:lnTo>
                    <a:pt x="967663" y="457034"/>
                  </a:lnTo>
                  <a:lnTo>
                    <a:pt x="974204" y="457034"/>
                  </a:lnTo>
                  <a:lnTo>
                    <a:pt x="982332" y="459574"/>
                  </a:lnTo>
                  <a:lnTo>
                    <a:pt x="994181" y="462114"/>
                  </a:lnTo>
                  <a:lnTo>
                    <a:pt x="1027239" y="493864"/>
                  </a:lnTo>
                  <a:lnTo>
                    <a:pt x="1235710" y="502754"/>
                  </a:lnTo>
                  <a:lnTo>
                    <a:pt x="1246860" y="506564"/>
                  </a:lnTo>
                  <a:lnTo>
                    <a:pt x="1266367" y="512914"/>
                  </a:lnTo>
                  <a:lnTo>
                    <a:pt x="1287030" y="520534"/>
                  </a:lnTo>
                  <a:lnTo>
                    <a:pt x="1301711" y="526884"/>
                  </a:lnTo>
                  <a:lnTo>
                    <a:pt x="1307858" y="529424"/>
                  </a:lnTo>
                  <a:lnTo>
                    <a:pt x="1308493" y="519264"/>
                  </a:lnTo>
                  <a:lnTo>
                    <a:pt x="1308595" y="515454"/>
                  </a:lnTo>
                  <a:lnTo>
                    <a:pt x="1308760" y="502754"/>
                  </a:lnTo>
                  <a:lnTo>
                    <a:pt x="1300010" y="500214"/>
                  </a:lnTo>
                  <a:lnTo>
                    <a:pt x="1300048" y="496404"/>
                  </a:lnTo>
                  <a:lnTo>
                    <a:pt x="1321269" y="487514"/>
                  </a:lnTo>
                  <a:lnTo>
                    <a:pt x="1338211" y="479894"/>
                  </a:lnTo>
                  <a:lnTo>
                    <a:pt x="1347609" y="476084"/>
                  </a:lnTo>
                  <a:lnTo>
                    <a:pt x="1354074" y="473544"/>
                  </a:lnTo>
                  <a:lnTo>
                    <a:pt x="1356550" y="473544"/>
                  </a:lnTo>
                  <a:lnTo>
                    <a:pt x="1359611" y="472274"/>
                  </a:lnTo>
                  <a:lnTo>
                    <a:pt x="1359814" y="469734"/>
                  </a:lnTo>
                  <a:lnTo>
                    <a:pt x="1360144" y="472274"/>
                  </a:lnTo>
                  <a:lnTo>
                    <a:pt x="1363027" y="473544"/>
                  </a:lnTo>
                  <a:lnTo>
                    <a:pt x="1366443" y="474814"/>
                  </a:lnTo>
                  <a:lnTo>
                    <a:pt x="1374813" y="477354"/>
                  </a:lnTo>
                  <a:lnTo>
                    <a:pt x="1385811" y="481164"/>
                  </a:lnTo>
                  <a:lnTo>
                    <a:pt x="1397088" y="486244"/>
                  </a:lnTo>
                  <a:lnTo>
                    <a:pt x="1418323" y="497674"/>
                  </a:lnTo>
                  <a:lnTo>
                    <a:pt x="1418323" y="500214"/>
                  </a:lnTo>
                  <a:lnTo>
                    <a:pt x="1407795" y="502754"/>
                  </a:lnTo>
                  <a:lnTo>
                    <a:pt x="1408531" y="535774"/>
                  </a:lnTo>
                  <a:lnTo>
                    <a:pt x="1410525" y="549744"/>
                  </a:lnTo>
                  <a:lnTo>
                    <a:pt x="1427441" y="564984"/>
                  </a:lnTo>
                  <a:lnTo>
                    <a:pt x="1427441" y="552411"/>
                  </a:lnTo>
                  <a:lnTo>
                    <a:pt x="1419377" y="545934"/>
                  </a:lnTo>
                  <a:lnTo>
                    <a:pt x="1417904" y="534504"/>
                  </a:lnTo>
                  <a:lnTo>
                    <a:pt x="1417345" y="510374"/>
                  </a:lnTo>
                  <a:lnTo>
                    <a:pt x="1427734" y="506564"/>
                  </a:lnTo>
                  <a:lnTo>
                    <a:pt x="1427734" y="492594"/>
                  </a:lnTo>
                  <a:lnTo>
                    <a:pt x="1425333" y="491324"/>
                  </a:lnTo>
                  <a:lnTo>
                    <a:pt x="1417015" y="486244"/>
                  </a:lnTo>
                  <a:lnTo>
                    <a:pt x="1401470" y="478624"/>
                  </a:lnTo>
                  <a:lnTo>
                    <a:pt x="1392212" y="473544"/>
                  </a:lnTo>
                  <a:lnTo>
                    <a:pt x="1382915" y="469734"/>
                  </a:lnTo>
                  <a:lnTo>
                    <a:pt x="1374686" y="467194"/>
                  </a:lnTo>
                  <a:lnTo>
                    <a:pt x="1368602" y="464654"/>
                  </a:lnTo>
                  <a:lnTo>
                    <a:pt x="1357325" y="385914"/>
                  </a:lnTo>
                  <a:lnTo>
                    <a:pt x="1350759" y="465924"/>
                  </a:lnTo>
                  <a:lnTo>
                    <a:pt x="1345996" y="467194"/>
                  </a:lnTo>
                  <a:lnTo>
                    <a:pt x="1339545" y="469734"/>
                  </a:lnTo>
                  <a:lnTo>
                    <a:pt x="1331798" y="472274"/>
                  </a:lnTo>
                  <a:lnTo>
                    <a:pt x="1323149" y="476084"/>
                  </a:lnTo>
                  <a:lnTo>
                    <a:pt x="1318679" y="477354"/>
                  </a:lnTo>
                  <a:lnTo>
                    <a:pt x="1314094" y="479894"/>
                  </a:lnTo>
                  <a:lnTo>
                    <a:pt x="1290739" y="491324"/>
                  </a:lnTo>
                  <a:lnTo>
                    <a:pt x="1290485" y="506564"/>
                  </a:lnTo>
                  <a:lnTo>
                    <a:pt x="1299248" y="509104"/>
                  </a:lnTo>
                  <a:lnTo>
                    <a:pt x="1299146" y="515454"/>
                  </a:lnTo>
                  <a:lnTo>
                    <a:pt x="1281938" y="509104"/>
                  </a:lnTo>
                  <a:lnTo>
                    <a:pt x="1262303" y="501484"/>
                  </a:lnTo>
                  <a:lnTo>
                    <a:pt x="1245831" y="496404"/>
                  </a:lnTo>
                  <a:lnTo>
                    <a:pt x="1238135" y="493864"/>
                  </a:lnTo>
                  <a:lnTo>
                    <a:pt x="1036535" y="484974"/>
                  </a:lnTo>
                  <a:lnTo>
                    <a:pt x="1036421" y="477354"/>
                  </a:lnTo>
                  <a:lnTo>
                    <a:pt x="1035050" y="474814"/>
                  </a:lnTo>
                  <a:lnTo>
                    <a:pt x="1032764" y="473544"/>
                  </a:lnTo>
                  <a:lnTo>
                    <a:pt x="1027404" y="468464"/>
                  </a:lnTo>
                  <a:lnTo>
                    <a:pt x="1020127" y="463384"/>
                  </a:lnTo>
                  <a:lnTo>
                    <a:pt x="1012075" y="458304"/>
                  </a:lnTo>
                  <a:lnTo>
                    <a:pt x="1008253" y="457034"/>
                  </a:lnTo>
                  <a:lnTo>
                    <a:pt x="1000633" y="454494"/>
                  </a:lnTo>
                  <a:lnTo>
                    <a:pt x="990434" y="451954"/>
                  </a:lnTo>
                  <a:lnTo>
                    <a:pt x="982014" y="449414"/>
                  </a:lnTo>
                  <a:lnTo>
                    <a:pt x="975893" y="448144"/>
                  </a:lnTo>
                  <a:lnTo>
                    <a:pt x="967257" y="378294"/>
                  </a:lnTo>
                  <a:lnTo>
                    <a:pt x="960145" y="448144"/>
                  </a:lnTo>
                  <a:lnTo>
                    <a:pt x="955167" y="449414"/>
                  </a:lnTo>
                  <a:lnTo>
                    <a:pt x="910386" y="467194"/>
                  </a:lnTo>
                  <a:lnTo>
                    <a:pt x="903478" y="472274"/>
                  </a:lnTo>
                  <a:lnTo>
                    <a:pt x="900963" y="473544"/>
                  </a:lnTo>
                  <a:lnTo>
                    <a:pt x="899274" y="474814"/>
                  </a:lnTo>
                  <a:lnTo>
                    <a:pt x="899045" y="490054"/>
                  </a:lnTo>
                  <a:lnTo>
                    <a:pt x="905357" y="492594"/>
                  </a:lnTo>
                  <a:lnTo>
                    <a:pt x="841705" y="516724"/>
                  </a:lnTo>
                  <a:lnTo>
                    <a:pt x="825144" y="516724"/>
                  </a:lnTo>
                  <a:lnTo>
                    <a:pt x="810933" y="519264"/>
                  </a:lnTo>
                  <a:lnTo>
                    <a:pt x="794105" y="521804"/>
                  </a:lnTo>
                  <a:lnTo>
                    <a:pt x="723493" y="542124"/>
                  </a:lnTo>
                  <a:lnTo>
                    <a:pt x="667245" y="554824"/>
                  </a:lnTo>
                  <a:lnTo>
                    <a:pt x="574941" y="564984"/>
                  </a:lnTo>
                  <a:lnTo>
                    <a:pt x="548614" y="568794"/>
                  </a:lnTo>
                  <a:lnTo>
                    <a:pt x="548373" y="552284"/>
                  </a:lnTo>
                  <a:lnTo>
                    <a:pt x="557758" y="549744"/>
                  </a:lnTo>
                  <a:lnTo>
                    <a:pt x="557758" y="537044"/>
                  </a:lnTo>
                  <a:lnTo>
                    <a:pt x="554189" y="537044"/>
                  </a:lnTo>
                  <a:lnTo>
                    <a:pt x="551141" y="535774"/>
                  </a:lnTo>
                  <a:lnTo>
                    <a:pt x="543966" y="533234"/>
                  </a:lnTo>
                  <a:lnTo>
                    <a:pt x="535139" y="530694"/>
                  </a:lnTo>
                  <a:lnTo>
                    <a:pt x="527164" y="525614"/>
                  </a:lnTo>
                  <a:lnTo>
                    <a:pt x="519595" y="520534"/>
                  </a:lnTo>
                  <a:lnTo>
                    <a:pt x="512356" y="516724"/>
                  </a:lnTo>
                  <a:lnTo>
                    <a:pt x="506018" y="514184"/>
                  </a:lnTo>
                  <a:lnTo>
                    <a:pt x="501142" y="512914"/>
                  </a:lnTo>
                  <a:lnTo>
                    <a:pt x="493750" y="453224"/>
                  </a:lnTo>
                  <a:lnTo>
                    <a:pt x="485863" y="511644"/>
                  </a:lnTo>
                  <a:lnTo>
                    <a:pt x="481164" y="512914"/>
                  </a:lnTo>
                  <a:lnTo>
                    <a:pt x="474662" y="515454"/>
                  </a:lnTo>
                  <a:lnTo>
                    <a:pt x="466178" y="520534"/>
                  </a:lnTo>
                  <a:lnTo>
                    <a:pt x="455574" y="525614"/>
                  </a:lnTo>
                  <a:lnTo>
                    <a:pt x="448195" y="529424"/>
                  </a:lnTo>
                  <a:lnTo>
                    <a:pt x="440588" y="533234"/>
                  </a:lnTo>
                  <a:lnTo>
                    <a:pt x="434632" y="535774"/>
                  </a:lnTo>
                  <a:lnTo>
                    <a:pt x="432155" y="535774"/>
                  </a:lnTo>
                  <a:lnTo>
                    <a:pt x="428840" y="537044"/>
                  </a:lnTo>
                  <a:lnTo>
                    <a:pt x="428840" y="551014"/>
                  </a:lnTo>
                  <a:lnTo>
                    <a:pt x="438937" y="553554"/>
                  </a:lnTo>
                  <a:lnTo>
                    <a:pt x="437603" y="620864"/>
                  </a:lnTo>
                  <a:lnTo>
                    <a:pt x="370027" y="624674"/>
                  </a:lnTo>
                  <a:lnTo>
                    <a:pt x="370027" y="652614"/>
                  </a:lnTo>
                  <a:lnTo>
                    <a:pt x="346646" y="657694"/>
                  </a:lnTo>
                  <a:lnTo>
                    <a:pt x="346646" y="684364"/>
                  </a:lnTo>
                  <a:lnTo>
                    <a:pt x="339991" y="685152"/>
                  </a:lnTo>
                  <a:lnTo>
                    <a:pt x="339991" y="704684"/>
                  </a:lnTo>
                  <a:lnTo>
                    <a:pt x="327952" y="704684"/>
                  </a:lnTo>
                  <a:lnTo>
                    <a:pt x="327533" y="703414"/>
                  </a:lnTo>
                  <a:lnTo>
                    <a:pt x="339991" y="704684"/>
                  </a:lnTo>
                  <a:lnTo>
                    <a:pt x="339991" y="685152"/>
                  </a:lnTo>
                  <a:lnTo>
                    <a:pt x="335737" y="685634"/>
                  </a:lnTo>
                  <a:lnTo>
                    <a:pt x="335737" y="694524"/>
                  </a:lnTo>
                  <a:lnTo>
                    <a:pt x="323418" y="694524"/>
                  </a:lnTo>
                  <a:lnTo>
                    <a:pt x="318376" y="699604"/>
                  </a:lnTo>
                  <a:lnTo>
                    <a:pt x="317944" y="700874"/>
                  </a:lnTo>
                  <a:lnTo>
                    <a:pt x="317766" y="702144"/>
                  </a:lnTo>
                  <a:lnTo>
                    <a:pt x="316687" y="705954"/>
                  </a:lnTo>
                  <a:lnTo>
                    <a:pt x="323646" y="713574"/>
                  </a:lnTo>
                  <a:lnTo>
                    <a:pt x="334899" y="713574"/>
                  </a:lnTo>
                  <a:lnTo>
                    <a:pt x="333133" y="844384"/>
                  </a:lnTo>
                  <a:lnTo>
                    <a:pt x="8826" y="844384"/>
                  </a:lnTo>
                  <a:lnTo>
                    <a:pt x="0" y="853274"/>
                  </a:lnTo>
                  <a:lnTo>
                    <a:pt x="342442" y="853274"/>
                  </a:lnTo>
                  <a:lnTo>
                    <a:pt x="344449" y="704684"/>
                  </a:lnTo>
                  <a:lnTo>
                    <a:pt x="345135" y="704684"/>
                  </a:lnTo>
                  <a:lnTo>
                    <a:pt x="345135" y="703414"/>
                  </a:lnTo>
                  <a:lnTo>
                    <a:pt x="345135" y="694524"/>
                  </a:lnTo>
                  <a:lnTo>
                    <a:pt x="356057" y="693254"/>
                  </a:lnTo>
                  <a:lnTo>
                    <a:pt x="356057" y="665314"/>
                  </a:lnTo>
                  <a:lnTo>
                    <a:pt x="379437" y="660234"/>
                  </a:lnTo>
                  <a:lnTo>
                    <a:pt x="379437" y="633564"/>
                  </a:lnTo>
                  <a:lnTo>
                    <a:pt x="446824" y="629754"/>
                  </a:lnTo>
                  <a:lnTo>
                    <a:pt x="446862" y="627265"/>
                  </a:lnTo>
                  <a:lnTo>
                    <a:pt x="838923" y="624789"/>
                  </a:lnTo>
                  <a:lnTo>
                    <a:pt x="838314" y="697115"/>
                  </a:lnTo>
                  <a:lnTo>
                    <a:pt x="825690" y="697115"/>
                  </a:lnTo>
                  <a:lnTo>
                    <a:pt x="826198" y="664095"/>
                  </a:lnTo>
                  <a:lnTo>
                    <a:pt x="826363" y="653935"/>
                  </a:lnTo>
                  <a:lnTo>
                    <a:pt x="771118" y="657745"/>
                  </a:lnTo>
                  <a:lnTo>
                    <a:pt x="711225" y="667905"/>
                  </a:lnTo>
                  <a:lnTo>
                    <a:pt x="459498" y="666635"/>
                  </a:lnTo>
                  <a:lnTo>
                    <a:pt x="459498" y="704735"/>
                  </a:lnTo>
                  <a:lnTo>
                    <a:pt x="448995" y="704735"/>
                  </a:lnTo>
                  <a:lnTo>
                    <a:pt x="448995" y="714895"/>
                  </a:lnTo>
                  <a:lnTo>
                    <a:pt x="448995" y="793635"/>
                  </a:lnTo>
                  <a:lnTo>
                    <a:pt x="440601" y="793635"/>
                  </a:lnTo>
                  <a:lnTo>
                    <a:pt x="440601" y="719975"/>
                  </a:lnTo>
                  <a:lnTo>
                    <a:pt x="440601" y="718705"/>
                  </a:lnTo>
                  <a:lnTo>
                    <a:pt x="440601" y="713625"/>
                  </a:lnTo>
                  <a:lnTo>
                    <a:pt x="448995" y="714895"/>
                  </a:lnTo>
                  <a:lnTo>
                    <a:pt x="448995" y="704735"/>
                  </a:lnTo>
                  <a:lnTo>
                    <a:pt x="374662" y="704735"/>
                  </a:lnTo>
                  <a:lnTo>
                    <a:pt x="374662" y="713625"/>
                  </a:lnTo>
                  <a:lnTo>
                    <a:pt x="374662" y="789825"/>
                  </a:lnTo>
                  <a:lnTo>
                    <a:pt x="372783" y="789825"/>
                  </a:lnTo>
                  <a:lnTo>
                    <a:pt x="373278" y="718705"/>
                  </a:lnTo>
                  <a:lnTo>
                    <a:pt x="373316" y="713625"/>
                  </a:lnTo>
                  <a:lnTo>
                    <a:pt x="374662" y="713625"/>
                  </a:lnTo>
                  <a:lnTo>
                    <a:pt x="374662" y="704735"/>
                  </a:lnTo>
                  <a:lnTo>
                    <a:pt x="345605" y="704735"/>
                  </a:lnTo>
                  <a:lnTo>
                    <a:pt x="343725" y="799985"/>
                  </a:lnTo>
                  <a:lnTo>
                    <a:pt x="356260" y="799985"/>
                  </a:lnTo>
                  <a:lnTo>
                    <a:pt x="357695" y="718705"/>
                  </a:lnTo>
                  <a:lnTo>
                    <a:pt x="363867" y="718705"/>
                  </a:lnTo>
                  <a:lnTo>
                    <a:pt x="363296" y="799985"/>
                  </a:lnTo>
                  <a:lnTo>
                    <a:pt x="384073" y="799985"/>
                  </a:lnTo>
                  <a:lnTo>
                    <a:pt x="384073" y="789825"/>
                  </a:lnTo>
                  <a:lnTo>
                    <a:pt x="384073" y="718705"/>
                  </a:lnTo>
                  <a:lnTo>
                    <a:pt x="384797" y="718705"/>
                  </a:lnTo>
                  <a:lnTo>
                    <a:pt x="384797" y="799985"/>
                  </a:lnTo>
                  <a:lnTo>
                    <a:pt x="402424" y="799985"/>
                  </a:lnTo>
                  <a:lnTo>
                    <a:pt x="402424" y="719975"/>
                  </a:lnTo>
                  <a:lnTo>
                    <a:pt x="412800" y="719975"/>
                  </a:lnTo>
                  <a:lnTo>
                    <a:pt x="412800" y="801255"/>
                  </a:lnTo>
                  <a:lnTo>
                    <a:pt x="424764" y="801255"/>
                  </a:lnTo>
                  <a:lnTo>
                    <a:pt x="424764" y="719975"/>
                  </a:lnTo>
                  <a:lnTo>
                    <a:pt x="431203" y="719975"/>
                  </a:lnTo>
                  <a:lnTo>
                    <a:pt x="431203" y="802525"/>
                  </a:lnTo>
                  <a:lnTo>
                    <a:pt x="458393" y="802525"/>
                  </a:lnTo>
                  <a:lnTo>
                    <a:pt x="458393" y="793635"/>
                  </a:lnTo>
                  <a:lnTo>
                    <a:pt x="458393" y="721245"/>
                  </a:lnTo>
                  <a:lnTo>
                    <a:pt x="459168" y="721245"/>
                  </a:lnTo>
                  <a:lnTo>
                    <a:pt x="459168" y="802525"/>
                  </a:lnTo>
                  <a:lnTo>
                    <a:pt x="495731" y="802525"/>
                  </a:lnTo>
                  <a:lnTo>
                    <a:pt x="495731" y="793635"/>
                  </a:lnTo>
                  <a:lnTo>
                    <a:pt x="495731" y="722515"/>
                  </a:lnTo>
                  <a:lnTo>
                    <a:pt x="496227" y="802525"/>
                  </a:lnTo>
                  <a:lnTo>
                    <a:pt x="507784" y="802525"/>
                  </a:lnTo>
                  <a:lnTo>
                    <a:pt x="507784" y="803795"/>
                  </a:lnTo>
                  <a:lnTo>
                    <a:pt x="604583" y="803795"/>
                  </a:lnTo>
                  <a:lnTo>
                    <a:pt x="604583" y="794905"/>
                  </a:lnTo>
                  <a:lnTo>
                    <a:pt x="604583" y="793635"/>
                  </a:lnTo>
                  <a:lnTo>
                    <a:pt x="604583" y="723785"/>
                  </a:lnTo>
                  <a:lnTo>
                    <a:pt x="605066" y="803795"/>
                  </a:lnTo>
                  <a:lnTo>
                    <a:pt x="654253" y="803795"/>
                  </a:lnTo>
                  <a:lnTo>
                    <a:pt x="654253" y="805065"/>
                  </a:lnTo>
                  <a:lnTo>
                    <a:pt x="691286" y="805065"/>
                  </a:lnTo>
                  <a:lnTo>
                    <a:pt x="691286" y="806335"/>
                  </a:lnTo>
                  <a:lnTo>
                    <a:pt x="725792" y="806335"/>
                  </a:lnTo>
                  <a:lnTo>
                    <a:pt x="725792" y="808875"/>
                  </a:lnTo>
                  <a:lnTo>
                    <a:pt x="745667" y="808875"/>
                  </a:lnTo>
                  <a:lnTo>
                    <a:pt x="745667" y="798715"/>
                  </a:lnTo>
                  <a:lnTo>
                    <a:pt x="745667" y="725055"/>
                  </a:lnTo>
                  <a:lnTo>
                    <a:pt x="749261" y="725055"/>
                  </a:lnTo>
                  <a:lnTo>
                    <a:pt x="749261" y="805065"/>
                  </a:lnTo>
                  <a:lnTo>
                    <a:pt x="760272" y="805065"/>
                  </a:lnTo>
                  <a:lnTo>
                    <a:pt x="760272" y="806335"/>
                  </a:lnTo>
                  <a:lnTo>
                    <a:pt x="797102" y="805065"/>
                  </a:lnTo>
                  <a:lnTo>
                    <a:pt x="797102" y="725055"/>
                  </a:lnTo>
                  <a:lnTo>
                    <a:pt x="797877" y="725055"/>
                  </a:lnTo>
                  <a:lnTo>
                    <a:pt x="797877" y="805065"/>
                  </a:lnTo>
                  <a:lnTo>
                    <a:pt x="851103" y="805065"/>
                  </a:lnTo>
                  <a:lnTo>
                    <a:pt x="851103" y="796175"/>
                  </a:lnTo>
                  <a:lnTo>
                    <a:pt x="851103" y="725055"/>
                  </a:lnTo>
                  <a:lnTo>
                    <a:pt x="855853" y="725055"/>
                  </a:lnTo>
                  <a:lnTo>
                    <a:pt x="855853" y="805065"/>
                  </a:lnTo>
                  <a:lnTo>
                    <a:pt x="879119" y="805065"/>
                  </a:lnTo>
                  <a:lnTo>
                    <a:pt x="879119" y="794905"/>
                  </a:lnTo>
                  <a:lnTo>
                    <a:pt x="879119" y="725055"/>
                  </a:lnTo>
                  <a:lnTo>
                    <a:pt x="880148" y="725055"/>
                  </a:lnTo>
                  <a:lnTo>
                    <a:pt x="880148" y="805065"/>
                  </a:lnTo>
                  <a:lnTo>
                    <a:pt x="885812" y="803795"/>
                  </a:lnTo>
                  <a:lnTo>
                    <a:pt x="893508" y="802525"/>
                  </a:lnTo>
                  <a:lnTo>
                    <a:pt x="901966" y="801255"/>
                  </a:lnTo>
                  <a:lnTo>
                    <a:pt x="902525" y="801624"/>
                  </a:lnTo>
                  <a:lnTo>
                    <a:pt x="902208" y="801255"/>
                  </a:lnTo>
                  <a:lnTo>
                    <a:pt x="902208" y="798715"/>
                  </a:lnTo>
                  <a:lnTo>
                    <a:pt x="909002" y="798715"/>
                  </a:lnTo>
                  <a:lnTo>
                    <a:pt x="909002" y="806335"/>
                  </a:lnTo>
                  <a:lnTo>
                    <a:pt x="931379" y="807605"/>
                  </a:lnTo>
                  <a:lnTo>
                    <a:pt x="931646" y="806335"/>
                  </a:lnTo>
                  <a:lnTo>
                    <a:pt x="933437" y="805065"/>
                  </a:lnTo>
                  <a:lnTo>
                    <a:pt x="934453" y="802525"/>
                  </a:lnTo>
                  <a:lnTo>
                    <a:pt x="934656" y="798715"/>
                  </a:lnTo>
                  <a:lnTo>
                    <a:pt x="934732" y="797445"/>
                  </a:lnTo>
                  <a:lnTo>
                    <a:pt x="934872" y="794905"/>
                  </a:lnTo>
                  <a:lnTo>
                    <a:pt x="934974" y="783475"/>
                  </a:lnTo>
                  <a:lnTo>
                    <a:pt x="934834" y="725055"/>
                  </a:lnTo>
                  <a:lnTo>
                    <a:pt x="940384" y="725055"/>
                  </a:lnTo>
                  <a:lnTo>
                    <a:pt x="940384" y="808875"/>
                  </a:lnTo>
                  <a:lnTo>
                    <a:pt x="989838" y="808875"/>
                  </a:lnTo>
                  <a:lnTo>
                    <a:pt x="989901" y="806335"/>
                  </a:lnTo>
                  <a:lnTo>
                    <a:pt x="1015098" y="806335"/>
                  </a:lnTo>
                  <a:lnTo>
                    <a:pt x="1015098" y="798715"/>
                  </a:lnTo>
                  <a:lnTo>
                    <a:pt x="1015098" y="725055"/>
                  </a:lnTo>
                  <a:lnTo>
                    <a:pt x="1020965" y="725055"/>
                  </a:lnTo>
                  <a:lnTo>
                    <a:pt x="1020965" y="806335"/>
                  </a:lnTo>
                  <a:lnTo>
                    <a:pt x="1040561" y="806335"/>
                  </a:lnTo>
                  <a:lnTo>
                    <a:pt x="1040561" y="805065"/>
                  </a:lnTo>
                  <a:lnTo>
                    <a:pt x="1056093" y="805065"/>
                  </a:lnTo>
                  <a:lnTo>
                    <a:pt x="1056093" y="796175"/>
                  </a:lnTo>
                  <a:lnTo>
                    <a:pt x="1056093" y="725055"/>
                  </a:lnTo>
                  <a:lnTo>
                    <a:pt x="1059688" y="725055"/>
                  </a:lnTo>
                  <a:lnTo>
                    <a:pt x="1059688" y="803795"/>
                  </a:lnTo>
                  <a:lnTo>
                    <a:pt x="1120000" y="803795"/>
                  </a:lnTo>
                  <a:lnTo>
                    <a:pt x="1120000" y="801255"/>
                  </a:lnTo>
                  <a:lnTo>
                    <a:pt x="1147699" y="802525"/>
                  </a:lnTo>
                  <a:lnTo>
                    <a:pt x="1147699" y="801255"/>
                  </a:lnTo>
                  <a:lnTo>
                    <a:pt x="1165237" y="801255"/>
                  </a:lnTo>
                  <a:lnTo>
                    <a:pt x="1165237" y="799985"/>
                  </a:lnTo>
                  <a:lnTo>
                    <a:pt x="1205585" y="799985"/>
                  </a:lnTo>
                  <a:lnTo>
                    <a:pt x="1205585" y="801255"/>
                  </a:lnTo>
                  <a:lnTo>
                    <a:pt x="1218031" y="801255"/>
                  </a:lnTo>
                  <a:lnTo>
                    <a:pt x="1218031" y="803795"/>
                  </a:lnTo>
                  <a:lnTo>
                    <a:pt x="1238173" y="803795"/>
                  </a:lnTo>
                  <a:lnTo>
                    <a:pt x="1238173" y="802525"/>
                  </a:lnTo>
                  <a:lnTo>
                    <a:pt x="1319225" y="801255"/>
                  </a:lnTo>
                  <a:lnTo>
                    <a:pt x="1319225" y="803795"/>
                  </a:lnTo>
                  <a:lnTo>
                    <a:pt x="1344663" y="803795"/>
                  </a:lnTo>
                  <a:lnTo>
                    <a:pt x="1344663" y="805065"/>
                  </a:lnTo>
                  <a:lnTo>
                    <a:pt x="1360309" y="805065"/>
                  </a:lnTo>
                  <a:lnTo>
                    <a:pt x="1360309" y="803795"/>
                  </a:lnTo>
                  <a:lnTo>
                    <a:pt x="1383322" y="803795"/>
                  </a:lnTo>
                  <a:lnTo>
                    <a:pt x="1383690" y="805065"/>
                  </a:lnTo>
                  <a:lnTo>
                    <a:pt x="1405369" y="805065"/>
                  </a:lnTo>
                  <a:lnTo>
                    <a:pt x="1419186" y="807605"/>
                  </a:lnTo>
                  <a:lnTo>
                    <a:pt x="1419072" y="799985"/>
                  </a:lnTo>
                  <a:lnTo>
                    <a:pt x="1419021" y="796175"/>
                  </a:lnTo>
                  <a:lnTo>
                    <a:pt x="1418056" y="725055"/>
                  </a:lnTo>
                  <a:lnTo>
                    <a:pt x="1423276" y="725055"/>
                  </a:lnTo>
                  <a:lnTo>
                    <a:pt x="1423276" y="806335"/>
                  </a:lnTo>
                  <a:lnTo>
                    <a:pt x="1438910" y="806335"/>
                  </a:lnTo>
                  <a:lnTo>
                    <a:pt x="1438910" y="725055"/>
                  </a:lnTo>
                  <a:lnTo>
                    <a:pt x="1449298" y="725055"/>
                  </a:lnTo>
                  <a:lnTo>
                    <a:pt x="1449298" y="807605"/>
                  </a:lnTo>
                  <a:lnTo>
                    <a:pt x="1460601" y="807605"/>
                  </a:lnTo>
                  <a:lnTo>
                    <a:pt x="1460601" y="808875"/>
                  </a:lnTo>
                  <a:lnTo>
                    <a:pt x="1479600" y="808875"/>
                  </a:lnTo>
                  <a:lnTo>
                    <a:pt x="1479600" y="798715"/>
                  </a:lnTo>
                  <a:lnTo>
                    <a:pt x="1479600" y="725055"/>
                  </a:lnTo>
                  <a:lnTo>
                    <a:pt x="1495158" y="725055"/>
                  </a:lnTo>
                  <a:lnTo>
                    <a:pt x="1496288" y="807605"/>
                  </a:lnTo>
                  <a:lnTo>
                    <a:pt x="1508658" y="807605"/>
                  </a:lnTo>
                  <a:lnTo>
                    <a:pt x="1508658" y="810145"/>
                  </a:lnTo>
                  <a:lnTo>
                    <a:pt x="1525993" y="810145"/>
                  </a:lnTo>
                  <a:lnTo>
                    <a:pt x="1525993" y="725055"/>
                  </a:lnTo>
                  <a:lnTo>
                    <a:pt x="1536357" y="725055"/>
                  </a:lnTo>
                  <a:lnTo>
                    <a:pt x="1536357" y="807605"/>
                  </a:lnTo>
                  <a:lnTo>
                    <a:pt x="1552003" y="807605"/>
                  </a:lnTo>
                  <a:lnTo>
                    <a:pt x="1552003" y="725055"/>
                  </a:lnTo>
                  <a:lnTo>
                    <a:pt x="1570291" y="725055"/>
                  </a:lnTo>
                  <a:lnTo>
                    <a:pt x="1570291" y="810145"/>
                  </a:lnTo>
                  <a:lnTo>
                    <a:pt x="1587055" y="810145"/>
                  </a:lnTo>
                  <a:lnTo>
                    <a:pt x="1587055" y="725055"/>
                  </a:lnTo>
                  <a:lnTo>
                    <a:pt x="1608747" y="725055"/>
                  </a:lnTo>
                  <a:lnTo>
                    <a:pt x="1608747" y="810145"/>
                  </a:lnTo>
                  <a:lnTo>
                    <a:pt x="1626057" y="810145"/>
                  </a:lnTo>
                  <a:lnTo>
                    <a:pt x="1626057" y="725055"/>
                  </a:lnTo>
                  <a:lnTo>
                    <a:pt x="1649463" y="725055"/>
                  </a:lnTo>
                  <a:lnTo>
                    <a:pt x="1649463" y="813955"/>
                  </a:lnTo>
                  <a:lnTo>
                    <a:pt x="1670177" y="813955"/>
                  </a:lnTo>
                  <a:lnTo>
                    <a:pt x="1670177" y="803795"/>
                  </a:lnTo>
                  <a:lnTo>
                    <a:pt x="1670177" y="725055"/>
                  </a:lnTo>
                  <a:lnTo>
                    <a:pt x="1685074" y="725055"/>
                  </a:lnTo>
                  <a:lnTo>
                    <a:pt x="1685074" y="812685"/>
                  </a:lnTo>
                  <a:lnTo>
                    <a:pt x="1708632" y="812685"/>
                  </a:lnTo>
                  <a:lnTo>
                    <a:pt x="1708632" y="803795"/>
                  </a:lnTo>
                  <a:lnTo>
                    <a:pt x="1708632" y="725055"/>
                  </a:lnTo>
                  <a:lnTo>
                    <a:pt x="1728622" y="725055"/>
                  </a:lnTo>
                  <a:lnTo>
                    <a:pt x="1728622" y="811415"/>
                  </a:lnTo>
                  <a:lnTo>
                    <a:pt x="1744814" y="811415"/>
                  </a:lnTo>
                  <a:lnTo>
                    <a:pt x="1744814" y="725055"/>
                  </a:lnTo>
                  <a:lnTo>
                    <a:pt x="1768767" y="725055"/>
                  </a:lnTo>
                  <a:lnTo>
                    <a:pt x="1768767" y="812685"/>
                  </a:lnTo>
                  <a:lnTo>
                    <a:pt x="1783270" y="812685"/>
                  </a:lnTo>
                  <a:lnTo>
                    <a:pt x="1783270" y="725055"/>
                  </a:lnTo>
                  <a:lnTo>
                    <a:pt x="1806651" y="725055"/>
                  </a:lnTo>
                  <a:lnTo>
                    <a:pt x="1806651" y="816495"/>
                  </a:lnTo>
                  <a:lnTo>
                    <a:pt x="1827961" y="816495"/>
                  </a:lnTo>
                  <a:lnTo>
                    <a:pt x="1827961" y="807605"/>
                  </a:lnTo>
                  <a:lnTo>
                    <a:pt x="1827961" y="725055"/>
                  </a:lnTo>
                  <a:lnTo>
                    <a:pt x="1845678" y="725055"/>
                  </a:lnTo>
                  <a:lnTo>
                    <a:pt x="1845678" y="812685"/>
                  </a:lnTo>
                  <a:lnTo>
                    <a:pt x="1869224" y="812685"/>
                  </a:lnTo>
                  <a:lnTo>
                    <a:pt x="1869224" y="803795"/>
                  </a:lnTo>
                  <a:lnTo>
                    <a:pt x="1869224" y="725055"/>
                  </a:lnTo>
                  <a:lnTo>
                    <a:pt x="1881847" y="725055"/>
                  </a:lnTo>
                  <a:lnTo>
                    <a:pt x="1881847" y="815225"/>
                  </a:lnTo>
                  <a:lnTo>
                    <a:pt x="1904276" y="815225"/>
                  </a:lnTo>
                  <a:lnTo>
                    <a:pt x="1904276" y="805065"/>
                  </a:lnTo>
                  <a:lnTo>
                    <a:pt x="1904276" y="725055"/>
                  </a:lnTo>
                  <a:lnTo>
                    <a:pt x="1934438" y="725055"/>
                  </a:lnTo>
                  <a:lnTo>
                    <a:pt x="1934438" y="817765"/>
                  </a:lnTo>
                  <a:lnTo>
                    <a:pt x="1951786" y="817765"/>
                  </a:lnTo>
                  <a:lnTo>
                    <a:pt x="1951786" y="725055"/>
                  </a:lnTo>
                  <a:lnTo>
                    <a:pt x="1985899" y="725055"/>
                  </a:lnTo>
                  <a:lnTo>
                    <a:pt x="1985899" y="817765"/>
                  </a:lnTo>
                  <a:lnTo>
                    <a:pt x="2001545" y="817765"/>
                  </a:lnTo>
                  <a:lnTo>
                    <a:pt x="2001545" y="725055"/>
                  </a:lnTo>
                  <a:lnTo>
                    <a:pt x="2025497" y="725055"/>
                  </a:lnTo>
                  <a:lnTo>
                    <a:pt x="2025497" y="820305"/>
                  </a:lnTo>
                  <a:lnTo>
                    <a:pt x="2042833" y="820305"/>
                  </a:lnTo>
                  <a:lnTo>
                    <a:pt x="2042833" y="725055"/>
                  </a:lnTo>
                  <a:lnTo>
                    <a:pt x="2044128" y="725055"/>
                  </a:lnTo>
                  <a:lnTo>
                    <a:pt x="2044128" y="820305"/>
                  </a:lnTo>
                  <a:lnTo>
                    <a:pt x="2058657" y="820305"/>
                  </a:lnTo>
                  <a:lnTo>
                    <a:pt x="2058657" y="725055"/>
                  </a:lnTo>
                  <a:lnTo>
                    <a:pt x="2063940" y="725055"/>
                  </a:lnTo>
                  <a:lnTo>
                    <a:pt x="2063940" y="821575"/>
                  </a:lnTo>
                  <a:lnTo>
                    <a:pt x="2076373" y="821575"/>
                  </a:lnTo>
                  <a:lnTo>
                    <a:pt x="2076373" y="822845"/>
                  </a:lnTo>
                  <a:lnTo>
                    <a:pt x="2093137" y="822845"/>
                  </a:lnTo>
                  <a:lnTo>
                    <a:pt x="2093137" y="725055"/>
                  </a:lnTo>
                  <a:lnTo>
                    <a:pt x="2100694" y="725055"/>
                  </a:lnTo>
                  <a:lnTo>
                    <a:pt x="2100694" y="822845"/>
                  </a:lnTo>
                  <a:lnTo>
                    <a:pt x="2129332" y="822845"/>
                  </a:lnTo>
                  <a:lnTo>
                    <a:pt x="2129332" y="725055"/>
                  </a:lnTo>
                  <a:lnTo>
                    <a:pt x="2152726" y="725055"/>
                  </a:lnTo>
                  <a:lnTo>
                    <a:pt x="2152726" y="822845"/>
                  </a:lnTo>
                  <a:lnTo>
                    <a:pt x="2171725" y="822845"/>
                  </a:lnTo>
                  <a:lnTo>
                    <a:pt x="2171725" y="813955"/>
                  </a:lnTo>
                  <a:lnTo>
                    <a:pt x="2171725" y="719975"/>
                  </a:lnTo>
                  <a:lnTo>
                    <a:pt x="2162327" y="719975"/>
                  </a:lnTo>
                  <a:lnTo>
                    <a:pt x="2162327" y="813955"/>
                  </a:lnTo>
                  <a:lnTo>
                    <a:pt x="2162149" y="725055"/>
                  </a:lnTo>
                  <a:lnTo>
                    <a:pt x="2162137" y="716165"/>
                  </a:lnTo>
                  <a:lnTo>
                    <a:pt x="1894865" y="716165"/>
                  </a:lnTo>
                  <a:lnTo>
                    <a:pt x="1894865" y="805065"/>
                  </a:lnTo>
                  <a:lnTo>
                    <a:pt x="1891258" y="805065"/>
                  </a:lnTo>
                  <a:lnTo>
                    <a:pt x="1891258" y="725055"/>
                  </a:lnTo>
                  <a:lnTo>
                    <a:pt x="1891258" y="716165"/>
                  </a:lnTo>
                  <a:lnTo>
                    <a:pt x="1859813" y="716165"/>
                  </a:lnTo>
                  <a:lnTo>
                    <a:pt x="1859813" y="803795"/>
                  </a:lnTo>
                  <a:lnTo>
                    <a:pt x="1855089" y="803795"/>
                  </a:lnTo>
                  <a:lnTo>
                    <a:pt x="1855089" y="725055"/>
                  </a:lnTo>
                  <a:lnTo>
                    <a:pt x="1855089" y="716165"/>
                  </a:lnTo>
                  <a:lnTo>
                    <a:pt x="1818551" y="716165"/>
                  </a:lnTo>
                  <a:lnTo>
                    <a:pt x="1818551" y="807605"/>
                  </a:lnTo>
                  <a:lnTo>
                    <a:pt x="1816061" y="807605"/>
                  </a:lnTo>
                  <a:lnTo>
                    <a:pt x="1816061" y="725055"/>
                  </a:lnTo>
                  <a:lnTo>
                    <a:pt x="1816061" y="716165"/>
                  </a:lnTo>
                  <a:lnTo>
                    <a:pt x="1699209" y="716165"/>
                  </a:lnTo>
                  <a:lnTo>
                    <a:pt x="1699209" y="803795"/>
                  </a:lnTo>
                  <a:lnTo>
                    <a:pt x="1694497" y="803795"/>
                  </a:lnTo>
                  <a:lnTo>
                    <a:pt x="1694497" y="725055"/>
                  </a:lnTo>
                  <a:lnTo>
                    <a:pt x="1694497" y="716165"/>
                  </a:lnTo>
                  <a:lnTo>
                    <a:pt x="1660766" y="716165"/>
                  </a:lnTo>
                  <a:lnTo>
                    <a:pt x="1660766" y="803795"/>
                  </a:lnTo>
                  <a:lnTo>
                    <a:pt x="1658874" y="803795"/>
                  </a:lnTo>
                  <a:lnTo>
                    <a:pt x="1658874" y="725055"/>
                  </a:lnTo>
                  <a:lnTo>
                    <a:pt x="1658874" y="716165"/>
                  </a:lnTo>
                  <a:lnTo>
                    <a:pt x="1470190" y="716165"/>
                  </a:lnTo>
                  <a:lnTo>
                    <a:pt x="1470190" y="798715"/>
                  </a:lnTo>
                  <a:lnTo>
                    <a:pt x="1470025" y="725055"/>
                  </a:lnTo>
                  <a:lnTo>
                    <a:pt x="1470012" y="716165"/>
                  </a:lnTo>
                  <a:lnTo>
                    <a:pt x="1400657" y="716165"/>
                  </a:lnTo>
                  <a:lnTo>
                    <a:pt x="1400657" y="796175"/>
                  </a:lnTo>
                  <a:lnTo>
                    <a:pt x="1393101" y="796175"/>
                  </a:lnTo>
                  <a:lnTo>
                    <a:pt x="1393101" y="794905"/>
                  </a:lnTo>
                  <a:lnTo>
                    <a:pt x="1393101" y="793635"/>
                  </a:lnTo>
                  <a:lnTo>
                    <a:pt x="1393101" y="716165"/>
                  </a:lnTo>
                  <a:lnTo>
                    <a:pt x="1337335" y="716165"/>
                  </a:lnTo>
                  <a:lnTo>
                    <a:pt x="1337335" y="793635"/>
                  </a:lnTo>
                  <a:lnTo>
                    <a:pt x="1328635" y="793635"/>
                  </a:lnTo>
                  <a:lnTo>
                    <a:pt x="1328635" y="792365"/>
                  </a:lnTo>
                  <a:lnTo>
                    <a:pt x="1328635" y="716165"/>
                  </a:lnTo>
                  <a:lnTo>
                    <a:pt x="1315275" y="716165"/>
                  </a:lnTo>
                  <a:lnTo>
                    <a:pt x="1315275" y="792365"/>
                  </a:lnTo>
                  <a:lnTo>
                    <a:pt x="1306029" y="792365"/>
                  </a:lnTo>
                  <a:lnTo>
                    <a:pt x="1306029" y="716165"/>
                  </a:lnTo>
                  <a:lnTo>
                    <a:pt x="1292656" y="716165"/>
                  </a:lnTo>
                  <a:lnTo>
                    <a:pt x="1292656" y="792365"/>
                  </a:lnTo>
                  <a:lnTo>
                    <a:pt x="1290751" y="792365"/>
                  </a:lnTo>
                  <a:lnTo>
                    <a:pt x="1290751" y="716165"/>
                  </a:lnTo>
                  <a:lnTo>
                    <a:pt x="1275130" y="716165"/>
                  </a:lnTo>
                  <a:lnTo>
                    <a:pt x="1275130" y="792365"/>
                  </a:lnTo>
                  <a:lnTo>
                    <a:pt x="1247216" y="792365"/>
                  </a:lnTo>
                  <a:lnTo>
                    <a:pt x="1247216" y="716165"/>
                  </a:lnTo>
                  <a:lnTo>
                    <a:pt x="1228763" y="716165"/>
                  </a:lnTo>
                  <a:lnTo>
                    <a:pt x="1228763" y="794905"/>
                  </a:lnTo>
                  <a:lnTo>
                    <a:pt x="1227442" y="794905"/>
                  </a:lnTo>
                  <a:lnTo>
                    <a:pt x="1227442" y="792365"/>
                  </a:lnTo>
                  <a:lnTo>
                    <a:pt x="1227442" y="791095"/>
                  </a:lnTo>
                  <a:lnTo>
                    <a:pt x="1227442" y="716165"/>
                  </a:lnTo>
                  <a:lnTo>
                    <a:pt x="1200492" y="716165"/>
                  </a:lnTo>
                  <a:lnTo>
                    <a:pt x="1200492" y="791095"/>
                  </a:lnTo>
                  <a:lnTo>
                    <a:pt x="1190104" y="791095"/>
                  </a:lnTo>
                  <a:lnTo>
                    <a:pt x="1190104" y="789825"/>
                  </a:lnTo>
                  <a:lnTo>
                    <a:pt x="1190104" y="716165"/>
                  </a:lnTo>
                  <a:lnTo>
                    <a:pt x="1175600" y="716165"/>
                  </a:lnTo>
                  <a:lnTo>
                    <a:pt x="1175600" y="789825"/>
                  </a:lnTo>
                  <a:lnTo>
                    <a:pt x="1172591" y="789825"/>
                  </a:lnTo>
                  <a:lnTo>
                    <a:pt x="1172591" y="716165"/>
                  </a:lnTo>
                  <a:lnTo>
                    <a:pt x="1155827" y="716165"/>
                  </a:lnTo>
                  <a:lnTo>
                    <a:pt x="1155827" y="792365"/>
                  </a:lnTo>
                  <a:lnTo>
                    <a:pt x="1153909" y="792365"/>
                  </a:lnTo>
                  <a:lnTo>
                    <a:pt x="1153909" y="716165"/>
                  </a:lnTo>
                  <a:lnTo>
                    <a:pt x="1138288" y="716165"/>
                  </a:lnTo>
                  <a:lnTo>
                    <a:pt x="1138288" y="792365"/>
                  </a:lnTo>
                  <a:lnTo>
                    <a:pt x="1135253" y="792365"/>
                  </a:lnTo>
                  <a:lnTo>
                    <a:pt x="1135253" y="716165"/>
                  </a:lnTo>
                  <a:lnTo>
                    <a:pt x="1110589" y="716165"/>
                  </a:lnTo>
                  <a:lnTo>
                    <a:pt x="1110589" y="794905"/>
                  </a:lnTo>
                  <a:lnTo>
                    <a:pt x="1107554" y="794905"/>
                  </a:lnTo>
                  <a:lnTo>
                    <a:pt x="1107554" y="716165"/>
                  </a:lnTo>
                  <a:lnTo>
                    <a:pt x="1092517" y="716165"/>
                  </a:lnTo>
                  <a:lnTo>
                    <a:pt x="1092288" y="747915"/>
                  </a:lnTo>
                  <a:lnTo>
                    <a:pt x="1092250" y="789825"/>
                  </a:lnTo>
                  <a:lnTo>
                    <a:pt x="1092339" y="794905"/>
                  </a:lnTo>
                  <a:lnTo>
                    <a:pt x="1069098" y="794905"/>
                  </a:lnTo>
                  <a:lnTo>
                    <a:pt x="1069098" y="725055"/>
                  </a:lnTo>
                  <a:lnTo>
                    <a:pt x="1069098" y="716165"/>
                  </a:lnTo>
                  <a:lnTo>
                    <a:pt x="1031151" y="716165"/>
                  </a:lnTo>
                  <a:lnTo>
                    <a:pt x="1031151" y="796175"/>
                  </a:lnTo>
                  <a:lnTo>
                    <a:pt x="1030376" y="796175"/>
                  </a:lnTo>
                  <a:lnTo>
                    <a:pt x="1030376" y="725055"/>
                  </a:lnTo>
                  <a:lnTo>
                    <a:pt x="1030376" y="716165"/>
                  </a:lnTo>
                  <a:lnTo>
                    <a:pt x="985227" y="716165"/>
                  </a:lnTo>
                  <a:lnTo>
                    <a:pt x="985227" y="721245"/>
                  </a:lnTo>
                  <a:lnTo>
                    <a:pt x="980821" y="721245"/>
                  </a:lnTo>
                  <a:lnTo>
                    <a:pt x="981176" y="730135"/>
                  </a:lnTo>
                  <a:lnTo>
                    <a:pt x="981240" y="750455"/>
                  </a:lnTo>
                  <a:lnTo>
                    <a:pt x="980998" y="774585"/>
                  </a:lnTo>
                  <a:lnTo>
                    <a:pt x="980617" y="798715"/>
                  </a:lnTo>
                  <a:lnTo>
                    <a:pt x="949794" y="798715"/>
                  </a:lnTo>
                  <a:lnTo>
                    <a:pt x="949794" y="725055"/>
                  </a:lnTo>
                  <a:lnTo>
                    <a:pt x="949794" y="716165"/>
                  </a:lnTo>
                  <a:lnTo>
                    <a:pt x="925385" y="716165"/>
                  </a:lnTo>
                  <a:lnTo>
                    <a:pt x="925525" y="797445"/>
                  </a:lnTo>
                  <a:lnTo>
                    <a:pt x="918413" y="797445"/>
                  </a:lnTo>
                  <a:lnTo>
                    <a:pt x="918413" y="793635"/>
                  </a:lnTo>
                  <a:lnTo>
                    <a:pt x="918413" y="716165"/>
                  </a:lnTo>
                  <a:lnTo>
                    <a:pt x="902208" y="716165"/>
                  </a:lnTo>
                  <a:lnTo>
                    <a:pt x="902208" y="792365"/>
                  </a:lnTo>
                  <a:lnTo>
                    <a:pt x="894664" y="792365"/>
                  </a:lnTo>
                  <a:lnTo>
                    <a:pt x="889558" y="793635"/>
                  </a:lnTo>
                  <a:lnTo>
                    <a:pt x="889558" y="725055"/>
                  </a:lnTo>
                  <a:lnTo>
                    <a:pt x="889558" y="716165"/>
                  </a:lnTo>
                  <a:lnTo>
                    <a:pt x="869708" y="716165"/>
                  </a:lnTo>
                  <a:lnTo>
                    <a:pt x="869708" y="794905"/>
                  </a:lnTo>
                  <a:lnTo>
                    <a:pt x="865263" y="794905"/>
                  </a:lnTo>
                  <a:lnTo>
                    <a:pt x="865263" y="725055"/>
                  </a:lnTo>
                  <a:lnTo>
                    <a:pt x="865263" y="716165"/>
                  </a:lnTo>
                  <a:lnTo>
                    <a:pt x="841692" y="716165"/>
                  </a:lnTo>
                  <a:lnTo>
                    <a:pt x="841692" y="796175"/>
                  </a:lnTo>
                  <a:lnTo>
                    <a:pt x="827379" y="796175"/>
                  </a:lnTo>
                  <a:lnTo>
                    <a:pt x="827379" y="716165"/>
                  </a:lnTo>
                  <a:lnTo>
                    <a:pt x="817562" y="716165"/>
                  </a:lnTo>
                  <a:lnTo>
                    <a:pt x="817562" y="721245"/>
                  </a:lnTo>
                  <a:lnTo>
                    <a:pt x="812927" y="721245"/>
                  </a:lnTo>
                  <a:lnTo>
                    <a:pt x="813003" y="774585"/>
                  </a:lnTo>
                  <a:lnTo>
                    <a:pt x="812888" y="796175"/>
                  </a:lnTo>
                  <a:lnTo>
                    <a:pt x="807288" y="796175"/>
                  </a:lnTo>
                  <a:lnTo>
                    <a:pt x="807288" y="725055"/>
                  </a:lnTo>
                  <a:lnTo>
                    <a:pt x="807288" y="721245"/>
                  </a:lnTo>
                  <a:lnTo>
                    <a:pt x="807288" y="716165"/>
                  </a:lnTo>
                  <a:lnTo>
                    <a:pt x="780821" y="716165"/>
                  </a:lnTo>
                  <a:lnTo>
                    <a:pt x="780821" y="719975"/>
                  </a:lnTo>
                  <a:lnTo>
                    <a:pt x="779221" y="719975"/>
                  </a:lnTo>
                  <a:lnTo>
                    <a:pt x="779221" y="721245"/>
                  </a:lnTo>
                  <a:lnTo>
                    <a:pt x="777595" y="721245"/>
                  </a:lnTo>
                  <a:lnTo>
                    <a:pt x="777595" y="716165"/>
                  </a:lnTo>
                  <a:lnTo>
                    <a:pt x="736269" y="716165"/>
                  </a:lnTo>
                  <a:lnTo>
                    <a:pt x="736269" y="798715"/>
                  </a:lnTo>
                  <a:lnTo>
                    <a:pt x="735203" y="798715"/>
                  </a:lnTo>
                  <a:lnTo>
                    <a:pt x="735203" y="796175"/>
                  </a:lnTo>
                  <a:lnTo>
                    <a:pt x="735203" y="716165"/>
                  </a:lnTo>
                  <a:lnTo>
                    <a:pt x="707110" y="716165"/>
                  </a:lnTo>
                  <a:lnTo>
                    <a:pt x="707110" y="796175"/>
                  </a:lnTo>
                  <a:lnTo>
                    <a:pt x="700697" y="796175"/>
                  </a:lnTo>
                  <a:lnTo>
                    <a:pt x="700697" y="716165"/>
                  </a:lnTo>
                  <a:lnTo>
                    <a:pt x="685914" y="716165"/>
                  </a:lnTo>
                  <a:lnTo>
                    <a:pt x="685914" y="796175"/>
                  </a:lnTo>
                  <a:lnTo>
                    <a:pt x="683450" y="796175"/>
                  </a:lnTo>
                  <a:lnTo>
                    <a:pt x="683450" y="794905"/>
                  </a:lnTo>
                  <a:lnTo>
                    <a:pt x="683450" y="716165"/>
                  </a:lnTo>
                  <a:lnTo>
                    <a:pt x="667258" y="716165"/>
                  </a:lnTo>
                  <a:lnTo>
                    <a:pt x="667258" y="794905"/>
                  </a:lnTo>
                  <a:lnTo>
                    <a:pt x="663663" y="794905"/>
                  </a:lnTo>
                  <a:lnTo>
                    <a:pt x="663663" y="716165"/>
                  </a:lnTo>
                  <a:lnTo>
                    <a:pt x="650290" y="716165"/>
                  </a:lnTo>
                  <a:lnTo>
                    <a:pt x="650290" y="794905"/>
                  </a:lnTo>
                  <a:lnTo>
                    <a:pt x="646137" y="794905"/>
                  </a:lnTo>
                  <a:lnTo>
                    <a:pt x="646137" y="793635"/>
                  </a:lnTo>
                  <a:lnTo>
                    <a:pt x="646137" y="716165"/>
                  </a:lnTo>
                  <a:lnTo>
                    <a:pt x="617499" y="716165"/>
                  </a:lnTo>
                  <a:lnTo>
                    <a:pt x="617499" y="793635"/>
                  </a:lnTo>
                  <a:lnTo>
                    <a:pt x="614476" y="793635"/>
                  </a:lnTo>
                  <a:lnTo>
                    <a:pt x="614476" y="723785"/>
                  </a:lnTo>
                  <a:lnTo>
                    <a:pt x="614476" y="714895"/>
                  </a:lnTo>
                  <a:lnTo>
                    <a:pt x="595172" y="714895"/>
                  </a:lnTo>
                  <a:lnTo>
                    <a:pt x="595172" y="793635"/>
                  </a:lnTo>
                  <a:lnTo>
                    <a:pt x="594398" y="793635"/>
                  </a:lnTo>
                  <a:lnTo>
                    <a:pt x="594398" y="714895"/>
                  </a:lnTo>
                  <a:lnTo>
                    <a:pt x="579348" y="714895"/>
                  </a:lnTo>
                  <a:lnTo>
                    <a:pt x="579348" y="794905"/>
                  </a:lnTo>
                  <a:lnTo>
                    <a:pt x="564730" y="794905"/>
                  </a:lnTo>
                  <a:lnTo>
                    <a:pt x="564730" y="793635"/>
                  </a:lnTo>
                  <a:lnTo>
                    <a:pt x="565010" y="714895"/>
                  </a:lnTo>
                  <a:lnTo>
                    <a:pt x="537489" y="714895"/>
                  </a:lnTo>
                  <a:lnTo>
                    <a:pt x="537489" y="793635"/>
                  </a:lnTo>
                  <a:lnTo>
                    <a:pt x="526834" y="793635"/>
                  </a:lnTo>
                  <a:lnTo>
                    <a:pt x="526834" y="722515"/>
                  </a:lnTo>
                  <a:lnTo>
                    <a:pt x="526834" y="713625"/>
                  </a:lnTo>
                  <a:lnTo>
                    <a:pt x="486321" y="713625"/>
                  </a:lnTo>
                  <a:lnTo>
                    <a:pt x="486321" y="793635"/>
                  </a:lnTo>
                  <a:lnTo>
                    <a:pt x="468579" y="793635"/>
                  </a:lnTo>
                  <a:lnTo>
                    <a:pt x="468782" y="721245"/>
                  </a:lnTo>
                  <a:lnTo>
                    <a:pt x="468807" y="713625"/>
                  </a:lnTo>
                  <a:lnTo>
                    <a:pt x="468909" y="676795"/>
                  </a:lnTo>
                  <a:lnTo>
                    <a:pt x="712012" y="678065"/>
                  </a:lnTo>
                  <a:lnTo>
                    <a:pt x="718705" y="676795"/>
                  </a:lnTo>
                  <a:lnTo>
                    <a:pt x="765543" y="667905"/>
                  </a:lnTo>
                  <a:lnTo>
                    <a:pt x="772236" y="666635"/>
                  </a:lnTo>
                  <a:lnTo>
                    <a:pt x="816813" y="664095"/>
                  </a:lnTo>
                  <a:lnTo>
                    <a:pt x="816127" y="707275"/>
                  </a:lnTo>
                  <a:lnTo>
                    <a:pt x="847648" y="707275"/>
                  </a:lnTo>
                  <a:lnTo>
                    <a:pt x="847725" y="697115"/>
                  </a:lnTo>
                  <a:lnTo>
                    <a:pt x="848334" y="624725"/>
                  </a:lnTo>
                  <a:lnTo>
                    <a:pt x="848398" y="617105"/>
                  </a:lnTo>
                  <a:lnTo>
                    <a:pt x="848423" y="614565"/>
                  </a:lnTo>
                  <a:lnTo>
                    <a:pt x="514845" y="617105"/>
                  </a:lnTo>
                  <a:lnTo>
                    <a:pt x="916025" y="610755"/>
                  </a:lnTo>
                  <a:lnTo>
                    <a:pt x="916025" y="516775"/>
                  </a:lnTo>
                  <a:lnTo>
                    <a:pt x="1013333" y="515505"/>
                  </a:lnTo>
                  <a:lnTo>
                    <a:pt x="1013663" y="542175"/>
                  </a:lnTo>
                  <a:lnTo>
                    <a:pt x="1020216" y="538365"/>
                  </a:lnTo>
                  <a:lnTo>
                    <a:pt x="1030135" y="538365"/>
                  </a:lnTo>
                  <a:lnTo>
                    <a:pt x="1041539" y="540905"/>
                  </a:lnTo>
                  <a:lnTo>
                    <a:pt x="1056881" y="549795"/>
                  </a:lnTo>
                  <a:lnTo>
                    <a:pt x="1075563" y="562495"/>
                  </a:lnTo>
                  <a:lnTo>
                    <a:pt x="1102410" y="577735"/>
                  </a:lnTo>
                  <a:lnTo>
                    <a:pt x="1106982" y="580275"/>
                  </a:lnTo>
                  <a:lnTo>
                    <a:pt x="1303553" y="582815"/>
                  </a:lnTo>
                  <a:lnTo>
                    <a:pt x="1303769" y="573925"/>
                  </a:lnTo>
                  <a:lnTo>
                    <a:pt x="1304328" y="551065"/>
                  </a:lnTo>
                  <a:lnTo>
                    <a:pt x="1309357" y="551065"/>
                  </a:lnTo>
                  <a:lnTo>
                    <a:pt x="1318882" y="552335"/>
                  </a:lnTo>
                  <a:lnTo>
                    <a:pt x="1332903" y="561225"/>
                  </a:lnTo>
                  <a:lnTo>
                    <a:pt x="1339151" y="566305"/>
                  </a:lnTo>
                  <a:lnTo>
                    <a:pt x="1344561" y="571385"/>
                  </a:lnTo>
                  <a:lnTo>
                    <a:pt x="1351178" y="575195"/>
                  </a:lnTo>
                  <a:lnTo>
                    <a:pt x="1360335" y="580275"/>
                  </a:lnTo>
                  <a:lnTo>
                    <a:pt x="1373403" y="585355"/>
                  </a:lnTo>
                  <a:lnTo>
                    <a:pt x="1335887" y="586625"/>
                  </a:lnTo>
                  <a:lnTo>
                    <a:pt x="1335887" y="646315"/>
                  </a:lnTo>
                  <a:lnTo>
                    <a:pt x="1021537" y="641235"/>
                  </a:lnTo>
                  <a:lnTo>
                    <a:pt x="1021384" y="582815"/>
                  </a:lnTo>
                  <a:lnTo>
                    <a:pt x="1011974" y="582815"/>
                  </a:lnTo>
                  <a:lnTo>
                    <a:pt x="1012164" y="650125"/>
                  </a:lnTo>
                  <a:lnTo>
                    <a:pt x="1345298" y="655205"/>
                  </a:lnTo>
                  <a:lnTo>
                    <a:pt x="1345298" y="646315"/>
                  </a:lnTo>
                  <a:lnTo>
                    <a:pt x="1345298" y="595515"/>
                  </a:lnTo>
                  <a:lnTo>
                    <a:pt x="1408442" y="593686"/>
                  </a:lnTo>
                  <a:lnTo>
                    <a:pt x="1408734" y="669124"/>
                  </a:lnTo>
                  <a:lnTo>
                    <a:pt x="1434719" y="669124"/>
                  </a:lnTo>
                  <a:lnTo>
                    <a:pt x="1437754" y="670394"/>
                  </a:lnTo>
                  <a:lnTo>
                    <a:pt x="1450301" y="674204"/>
                  </a:lnTo>
                  <a:lnTo>
                    <a:pt x="1457718" y="674204"/>
                  </a:lnTo>
                  <a:lnTo>
                    <a:pt x="1463116" y="672934"/>
                  </a:lnTo>
                  <a:lnTo>
                    <a:pt x="1478038" y="669124"/>
                  </a:lnTo>
                  <a:lnTo>
                    <a:pt x="1480654" y="669124"/>
                  </a:lnTo>
                  <a:lnTo>
                    <a:pt x="1483931" y="670394"/>
                  </a:lnTo>
                  <a:lnTo>
                    <a:pt x="1488249" y="670394"/>
                  </a:lnTo>
                  <a:lnTo>
                    <a:pt x="1501698" y="672934"/>
                  </a:lnTo>
                  <a:lnTo>
                    <a:pt x="1516621" y="672934"/>
                  </a:lnTo>
                  <a:lnTo>
                    <a:pt x="1523466" y="671664"/>
                  </a:lnTo>
                  <a:lnTo>
                    <a:pt x="1535760" y="669124"/>
                  </a:lnTo>
                  <a:lnTo>
                    <a:pt x="1542580" y="669124"/>
                  </a:lnTo>
                  <a:lnTo>
                    <a:pt x="1561604" y="672934"/>
                  </a:lnTo>
                  <a:lnTo>
                    <a:pt x="1569961" y="672934"/>
                  </a:lnTo>
                  <a:lnTo>
                    <a:pt x="1576717" y="671664"/>
                  </a:lnTo>
                  <a:lnTo>
                    <a:pt x="1595551" y="667854"/>
                  </a:lnTo>
                  <a:lnTo>
                    <a:pt x="1603019" y="667854"/>
                  </a:lnTo>
                  <a:lnTo>
                    <a:pt x="1626743" y="672934"/>
                  </a:lnTo>
                  <a:lnTo>
                    <a:pt x="1635404" y="672934"/>
                  </a:lnTo>
                  <a:lnTo>
                    <a:pt x="1652003" y="670394"/>
                  </a:lnTo>
                  <a:lnTo>
                    <a:pt x="1657959" y="669124"/>
                  </a:lnTo>
                  <a:lnTo>
                    <a:pt x="1664258" y="669124"/>
                  </a:lnTo>
                  <a:lnTo>
                    <a:pt x="1683092" y="672934"/>
                  </a:lnTo>
                  <a:lnTo>
                    <a:pt x="1686826" y="672934"/>
                  </a:lnTo>
                  <a:lnTo>
                    <a:pt x="1692821" y="674204"/>
                  </a:lnTo>
                  <a:lnTo>
                    <a:pt x="1698777" y="671664"/>
                  </a:lnTo>
                  <a:lnTo>
                    <a:pt x="1710232" y="669124"/>
                  </a:lnTo>
                  <a:lnTo>
                    <a:pt x="1715960" y="667854"/>
                  </a:lnTo>
                  <a:lnTo>
                    <a:pt x="1723110" y="667854"/>
                  </a:lnTo>
                  <a:lnTo>
                    <a:pt x="1744675" y="672934"/>
                  </a:lnTo>
                  <a:lnTo>
                    <a:pt x="1752968" y="672934"/>
                  </a:lnTo>
                  <a:lnTo>
                    <a:pt x="1759051" y="671664"/>
                  </a:lnTo>
                  <a:lnTo>
                    <a:pt x="1775333" y="667854"/>
                  </a:lnTo>
                  <a:lnTo>
                    <a:pt x="1782051" y="667854"/>
                  </a:lnTo>
                  <a:lnTo>
                    <a:pt x="1805584" y="672934"/>
                  </a:lnTo>
                  <a:lnTo>
                    <a:pt x="1814042" y="672934"/>
                  </a:lnTo>
                  <a:lnTo>
                    <a:pt x="1820989" y="671664"/>
                  </a:lnTo>
                  <a:lnTo>
                    <a:pt x="1838363" y="667854"/>
                  </a:lnTo>
                  <a:lnTo>
                    <a:pt x="1845919" y="667854"/>
                  </a:lnTo>
                  <a:lnTo>
                    <a:pt x="1872399" y="672934"/>
                  </a:lnTo>
                  <a:lnTo>
                    <a:pt x="1880895" y="672934"/>
                  </a:lnTo>
                  <a:lnTo>
                    <a:pt x="1907552" y="669124"/>
                  </a:lnTo>
                  <a:lnTo>
                    <a:pt x="1914753" y="669124"/>
                  </a:lnTo>
                  <a:lnTo>
                    <a:pt x="1930412" y="671664"/>
                  </a:lnTo>
                  <a:lnTo>
                    <a:pt x="1936496" y="672934"/>
                  </a:lnTo>
                  <a:lnTo>
                    <a:pt x="1944458" y="672934"/>
                  </a:lnTo>
                  <a:lnTo>
                    <a:pt x="1960041" y="669124"/>
                  </a:lnTo>
                  <a:lnTo>
                    <a:pt x="1965236" y="667854"/>
                  </a:lnTo>
                  <a:lnTo>
                    <a:pt x="1970443" y="666584"/>
                  </a:lnTo>
                  <a:lnTo>
                    <a:pt x="1977224" y="666584"/>
                  </a:lnTo>
                  <a:lnTo>
                    <a:pt x="1981936" y="669124"/>
                  </a:lnTo>
                  <a:lnTo>
                    <a:pt x="1992757" y="671664"/>
                  </a:lnTo>
                  <a:lnTo>
                    <a:pt x="1999030" y="674204"/>
                  </a:lnTo>
                  <a:lnTo>
                    <a:pt x="2008314" y="674204"/>
                  </a:lnTo>
                  <a:lnTo>
                    <a:pt x="2043658" y="669124"/>
                  </a:lnTo>
                  <a:lnTo>
                    <a:pt x="2051011" y="669124"/>
                  </a:lnTo>
                  <a:lnTo>
                    <a:pt x="2054186" y="670394"/>
                  </a:lnTo>
                  <a:lnTo>
                    <a:pt x="2065731" y="674204"/>
                  </a:lnTo>
                  <a:lnTo>
                    <a:pt x="2077034" y="674204"/>
                  </a:lnTo>
                  <a:lnTo>
                    <a:pt x="2095042" y="669124"/>
                  </a:lnTo>
                  <a:lnTo>
                    <a:pt x="2099551" y="667854"/>
                  </a:lnTo>
                  <a:lnTo>
                    <a:pt x="2108619" y="667854"/>
                  </a:lnTo>
                  <a:lnTo>
                    <a:pt x="2115896" y="669124"/>
                  </a:lnTo>
                  <a:lnTo>
                    <a:pt x="2139480" y="672934"/>
                  </a:lnTo>
                  <a:lnTo>
                    <a:pt x="2151596" y="672934"/>
                  </a:lnTo>
                  <a:lnTo>
                    <a:pt x="2168004" y="670394"/>
                  </a:lnTo>
                  <a:lnTo>
                    <a:pt x="2175319" y="670394"/>
                  </a:lnTo>
                  <a:lnTo>
                    <a:pt x="2174748" y="853274"/>
                  </a:lnTo>
                  <a:lnTo>
                    <a:pt x="2607932" y="853274"/>
                  </a:lnTo>
                  <a:lnTo>
                    <a:pt x="2610027" y="852004"/>
                  </a:lnTo>
                  <a:lnTo>
                    <a:pt x="2610027" y="846924"/>
                  </a:lnTo>
                  <a:close/>
                </a:path>
                <a:path w="5575300" h="853440">
                  <a:moveTo>
                    <a:pt x="3913263" y="730250"/>
                  </a:moveTo>
                  <a:lnTo>
                    <a:pt x="3876675" y="701040"/>
                  </a:lnTo>
                  <a:lnTo>
                    <a:pt x="3810901" y="690880"/>
                  </a:lnTo>
                  <a:lnTo>
                    <a:pt x="3809022" y="678180"/>
                  </a:lnTo>
                  <a:lnTo>
                    <a:pt x="3797808" y="673100"/>
                  </a:lnTo>
                  <a:lnTo>
                    <a:pt x="3795585" y="662940"/>
                  </a:lnTo>
                  <a:lnTo>
                    <a:pt x="3786975" y="660400"/>
                  </a:lnTo>
                  <a:lnTo>
                    <a:pt x="3788968" y="654050"/>
                  </a:lnTo>
                  <a:lnTo>
                    <a:pt x="3791153" y="645160"/>
                  </a:lnTo>
                  <a:lnTo>
                    <a:pt x="3789172" y="636270"/>
                  </a:lnTo>
                  <a:lnTo>
                    <a:pt x="3765639" y="596900"/>
                  </a:lnTo>
                  <a:lnTo>
                    <a:pt x="3751605" y="582930"/>
                  </a:lnTo>
                  <a:lnTo>
                    <a:pt x="3748608" y="577850"/>
                  </a:lnTo>
                  <a:lnTo>
                    <a:pt x="3747909" y="576580"/>
                  </a:lnTo>
                  <a:lnTo>
                    <a:pt x="3749535" y="565150"/>
                  </a:lnTo>
                  <a:lnTo>
                    <a:pt x="3749141" y="562610"/>
                  </a:lnTo>
                  <a:lnTo>
                    <a:pt x="3745065" y="551180"/>
                  </a:lnTo>
                  <a:lnTo>
                    <a:pt x="3738702" y="542290"/>
                  </a:lnTo>
                  <a:lnTo>
                    <a:pt x="3731742" y="535940"/>
                  </a:lnTo>
                  <a:lnTo>
                    <a:pt x="3725849" y="532130"/>
                  </a:lnTo>
                  <a:lnTo>
                    <a:pt x="3726103" y="530860"/>
                  </a:lnTo>
                  <a:lnTo>
                    <a:pt x="3726992" y="529590"/>
                  </a:lnTo>
                  <a:lnTo>
                    <a:pt x="3729151" y="528320"/>
                  </a:lnTo>
                  <a:lnTo>
                    <a:pt x="3737406" y="528320"/>
                  </a:lnTo>
                  <a:lnTo>
                    <a:pt x="3743160" y="527050"/>
                  </a:lnTo>
                  <a:lnTo>
                    <a:pt x="3746271" y="525780"/>
                  </a:lnTo>
                  <a:lnTo>
                    <a:pt x="3752850" y="524510"/>
                  </a:lnTo>
                  <a:lnTo>
                    <a:pt x="3756164" y="523240"/>
                  </a:lnTo>
                  <a:lnTo>
                    <a:pt x="3769461" y="523240"/>
                  </a:lnTo>
                  <a:lnTo>
                    <a:pt x="3780155" y="521970"/>
                  </a:lnTo>
                  <a:lnTo>
                    <a:pt x="3788092" y="518160"/>
                  </a:lnTo>
                  <a:lnTo>
                    <a:pt x="3793629" y="513080"/>
                  </a:lnTo>
                  <a:lnTo>
                    <a:pt x="3797135" y="509270"/>
                  </a:lnTo>
                  <a:lnTo>
                    <a:pt x="3807739" y="509270"/>
                  </a:lnTo>
                  <a:lnTo>
                    <a:pt x="3818559" y="506730"/>
                  </a:lnTo>
                  <a:lnTo>
                    <a:pt x="3826878" y="504190"/>
                  </a:lnTo>
                  <a:lnTo>
                    <a:pt x="3832720" y="500380"/>
                  </a:lnTo>
                  <a:lnTo>
                    <a:pt x="3834587" y="497840"/>
                  </a:lnTo>
                  <a:lnTo>
                    <a:pt x="3836454" y="495300"/>
                  </a:lnTo>
                  <a:lnTo>
                    <a:pt x="3838460" y="490220"/>
                  </a:lnTo>
                  <a:lnTo>
                    <a:pt x="3875278" y="488950"/>
                  </a:lnTo>
                  <a:lnTo>
                    <a:pt x="3894594" y="486410"/>
                  </a:lnTo>
                  <a:lnTo>
                    <a:pt x="3902214" y="482600"/>
                  </a:lnTo>
                  <a:lnTo>
                    <a:pt x="3903916" y="478790"/>
                  </a:lnTo>
                  <a:lnTo>
                    <a:pt x="3904373" y="477520"/>
                  </a:lnTo>
                  <a:lnTo>
                    <a:pt x="3904373" y="473710"/>
                  </a:lnTo>
                  <a:lnTo>
                    <a:pt x="3901859" y="471170"/>
                  </a:lnTo>
                  <a:lnTo>
                    <a:pt x="3882720" y="459740"/>
                  </a:lnTo>
                  <a:lnTo>
                    <a:pt x="3852608" y="452120"/>
                  </a:lnTo>
                  <a:lnTo>
                    <a:pt x="3824668" y="447040"/>
                  </a:lnTo>
                  <a:lnTo>
                    <a:pt x="3812044" y="444500"/>
                  </a:lnTo>
                  <a:lnTo>
                    <a:pt x="3797668" y="444500"/>
                  </a:lnTo>
                  <a:lnTo>
                    <a:pt x="3786022" y="443230"/>
                  </a:lnTo>
                  <a:lnTo>
                    <a:pt x="3765778" y="443230"/>
                  </a:lnTo>
                  <a:lnTo>
                    <a:pt x="3757726" y="441960"/>
                  </a:lnTo>
                  <a:lnTo>
                    <a:pt x="3755618" y="439420"/>
                  </a:lnTo>
                  <a:lnTo>
                    <a:pt x="3749281" y="431800"/>
                  </a:lnTo>
                  <a:lnTo>
                    <a:pt x="3748278" y="430530"/>
                  </a:lnTo>
                  <a:lnTo>
                    <a:pt x="3744214" y="425450"/>
                  </a:lnTo>
                  <a:lnTo>
                    <a:pt x="3728339" y="430530"/>
                  </a:lnTo>
                  <a:lnTo>
                    <a:pt x="3724821" y="422910"/>
                  </a:lnTo>
                  <a:lnTo>
                    <a:pt x="3720160" y="416560"/>
                  </a:lnTo>
                  <a:lnTo>
                    <a:pt x="3713746" y="415290"/>
                  </a:lnTo>
                  <a:lnTo>
                    <a:pt x="3711689" y="414020"/>
                  </a:lnTo>
                  <a:lnTo>
                    <a:pt x="3713378" y="414020"/>
                  </a:lnTo>
                  <a:lnTo>
                    <a:pt x="3715194" y="412750"/>
                  </a:lnTo>
                  <a:lnTo>
                    <a:pt x="3736505" y="410210"/>
                  </a:lnTo>
                  <a:lnTo>
                    <a:pt x="3718344" y="401320"/>
                  </a:lnTo>
                  <a:lnTo>
                    <a:pt x="3705923" y="396240"/>
                  </a:lnTo>
                  <a:lnTo>
                    <a:pt x="3709314" y="386080"/>
                  </a:lnTo>
                  <a:lnTo>
                    <a:pt x="3710787" y="378460"/>
                  </a:lnTo>
                  <a:lnTo>
                    <a:pt x="3711181" y="370840"/>
                  </a:lnTo>
                  <a:lnTo>
                    <a:pt x="3710495" y="363220"/>
                  </a:lnTo>
                  <a:lnTo>
                    <a:pt x="3710749" y="363220"/>
                  </a:lnTo>
                  <a:lnTo>
                    <a:pt x="3721684" y="359410"/>
                  </a:lnTo>
                  <a:lnTo>
                    <a:pt x="3719334" y="349250"/>
                  </a:lnTo>
                  <a:lnTo>
                    <a:pt x="3707231" y="344170"/>
                  </a:lnTo>
                  <a:lnTo>
                    <a:pt x="3706330" y="344170"/>
                  </a:lnTo>
                  <a:lnTo>
                    <a:pt x="3705961" y="342900"/>
                  </a:lnTo>
                  <a:lnTo>
                    <a:pt x="3754564" y="339090"/>
                  </a:lnTo>
                  <a:lnTo>
                    <a:pt x="3769474" y="322580"/>
                  </a:lnTo>
                  <a:lnTo>
                    <a:pt x="3778758" y="320040"/>
                  </a:lnTo>
                  <a:lnTo>
                    <a:pt x="3807053" y="287020"/>
                  </a:lnTo>
                  <a:lnTo>
                    <a:pt x="3804399" y="275590"/>
                  </a:lnTo>
                  <a:lnTo>
                    <a:pt x="3803573" y="274320"/>
                  </a:lnTo>
                  <a:lnTo>
                    <a:pt x="3797808" y="265430"/>
                  </a:lnTo>
                  <a:lnTo>
                    <a:pt x="3791064" y="262890"/>
                  </a:lnTo>
                  <a:lnTo>
                    <a:pt x="3783317" y="264160"/>
                  </a:lnTo>
                  <a:lnTo>
                    <a:pt x="3774605" y="267970"/>
                  </a:lnTo>
                  <a:lnTo>
                    <a:pt x="3764927" y="275590"/>
                  </a:lnTo>
                  <a:lnTo>
                    <a:pt x="3755440" y="274320"/>
                  </a:lnTo>
                  <a:lnTo>
                    <a:pt x="3726700" y="271780"/>
                  </a:lnTo>
                  <a:lnTo>
                    <a:pt x="3715664" y="270510"/>
                  </a:lnTo>
                  <a:lnTo>
                    <a:pt x="3715042" y="267970"/>
                  </a:lnTo>
                  <a:lnTo>
                    <a:pt x="3712730" y="264160"/>
                  </a:lnTo>
                  <a:lnTo>
                    <a:pt x="3703472" y="260350"/>
                  </a:lnTo>
                  <a:lnTo>
                    <a:pt x="3702545" y="257810"/>
                  </a:lnTo>
                  <a:lnTo>
                    <a:pt x="3704171" y="254000"/>
                  </a:lnTo>
                  <a:lnTo>
                    <a:pt x="3719334" y="245110"/>
                  </a:lnTo>
                  <a:lnTo>
                    <a:pt x="3716655" y="237490"/>
                  </a:lnTo>
                  <a:lnTo>
                    <a:pt x="3709505" y="228600"/>
                  </a:lnTo>
                  <a:lnTo>
                    <a:pt x="3710609" y="226060"/>
                  </a:lnTo>
                  <a:lnTo>
                    <a:pt x="3711854" y="219710"/>
                  </a:lnTo>
                  <a:lnTo>
                    <a:pt x="3708806" y="205740"/>
                  </a:lnTo>
                  <a:lnTo>
                    <a:pt x="3704539" y="200660"/>
                  </a:lnTo>
                  <a:lnTo>
                    <a:pt x="3702088" y="199390"/>
                  </a:lnTo>
                  <a:lnTo>
                    <a:pt x="3701732" y="198120"/>
                  </a:lnTo>
                  <a:lnTo>
                    <a:pt x="3701669" y="196850"/>
                  </a:lnTo>
                  <a:lnTo>
                    <a:pt x="3702291" y="195580"/>
                  </a:lnTo>
                  <a:lnTo>
                    <a:pt x="3703294" y="195580"/>
                  </a:lnTo>
                  <a:lnTo>
                    <a:pt x="3708362" y="194310"/>
                  </a:lnTo>
                  <a:lnTo>
                    <a:pt x="3708362" y="184150"/>
                  </a:lnTo>
                  <a:lnTo>
                    <a:pt x="3713962" y="182880"/>
                  </a:lnTo>
                  <a:lnTo>
                    <a:pt x="3720846" y="181610"/>
                  </a:lnTo>
                  <a:lnTo>
                    <a:pt x="3728567" y="179070"/>
                  </a:lnTo>
                  <a:lnTo>
                    <a:pt x="3736644" y="176530"/>
                  </a:lnTo>
                  <a:lnTo>
                    <a:pt x="3740785" y="173990"/>
                  </a:lnTo>
                  <a:lnTo>
                    <a:pt x="3741826" y="170180"/>
                  </a:lnTo>
                  <a:lnTo>
                    <a:pt x="3741978" y="167640"/>
                  </a:lnTo>
                  <a:lnTo>
                    <a:pt x="3740874" y="162560"/>
                  </a:lnTo>
                  <a:lnTo>
                    <a:pt x="3737178" y="156210"/>
                  </a:lnTo>
                  <a:lnTo>
                    <a:pt x="3731374" y="151130"/>
                  </a:lnTo>
                  <a:lnTo>
                    <a:pt x="3723970" y="144780"/>
                  </a:lnTo>
                  <a:lnTo>
                    <a:pt x="3715689" y="137160"/>
                  </a:lnTo>
                  <a:lnTo>
                    <a:pt x="3709238" y="130810"/>
                  </a:lnTo>
                  <a:lnTo>
                    <a:pt x="3704577" y="127000"/>
                  </a:lnTo>
                  <a:lnTo>
                    <a:pt x="3701389" y="123190"/>
                  </a:lnTo>
                  <a:lnTo>
                    <a:pt x="3709759" y="118110"/>
                  </a:lnTo>
                  <a:lnTo>
                    <a:pt x="3712908" y="114300"/>
                  </a:lnTo>
                  <a:lnTo>
                    <a:pt x="3710749" y="109220"/>
                  </a:lnTo>
                  <a:lnTo>
                    <a:pt x="3707053" y="100330"/>
                  </a:lnTo>
                  <a:lnTo>
                    <a:pt x="3703091" y="92710"/>
                  </a:lnTo>
                  <a:lnTo>
                    <a:pt x="3699903" y="87630"/>
                  </a:lnTo>
                  <a:lnTo>
                    <a:pt x="3698532" y="85090"/>
                  </a:lnTo>
                  <a:lnTo>
                    <a:pt x="3693083" y="54610"/>
                  </a:lnTo>
                  <a:lnTo>
                    <a:pt x="3693515" y="54610"/>
                  </a:lnTo>
                  <a:lnTo>
                    <a:pt x="3706330" y="52070"/>
                  </a:lnTo>
                  <a:lnTo>
                    <a:pt x="3707307" y="34290"/>
                  </a:lnTo>
                  <a:lnTo>
                    <a:pt x="3707371" y="33020"/>
                  </a:lnTo>
                  <a:lnTo>
                    <a:pt x="3704285" y="29210"/>
                  </a:lnTo>
                  <a:lnTo>
                    <a:pt x="3698671" y="24130"/>
                  </a:lnTo>
                  <a:lnTo>
                    <a:pt x="3695204" y="24130"/>
                  </a:lnTo>
                  <a:lnTo>
                    <a:pt x="3695204" y="39370"/>
                  </a:lnTo>
                  <a:lnTo>
                    <a:pt x="3695065" y="41910"/>
                  </a:lnTo>
                  <a:lnTo>
                    <a:pt x="3694519" y="41910"/>
                  </a:lnTo>
                  <a:lnTo>
                    <a:pt x="3682898" y="44043"/>
                  </a:lnTo>
                  <a:lnTo>
                    <a:pt x="3682898" y="36830"/>
                  </a:lnTo>
                  <a:lnTo>
                    <a:pt x="3686683" y="35560"/>
                  </a:lnTo>
                  <a:lnTo>
                    <a:pt x="3688994" y="35560"/>
                  </a:lnTo>
                  <a:lnTo>
                    <a:pt x="3692804" y="34290"/>
                  </a:lnTo>
                  <a:lnTo>
                    <a:pt x="3695179" y="36830"/>
                  </a:lnTo>
                  <a:lnTo>
                    <a:pt x="3695204" y="39370"/>
                  </a:lnTo>
                  <a:lnTo>
                    <a:pt x="3695204" y="24130"/>
                  </a:lnTo>
                  <a:lnTo>
                    <a:pt x="3691928" y="22860"/>
                  </a:lnTo>
                  <a:lnTo>
                    <a:pt x="3692156" y="20320"/>
                  </a:lnTo>
                  <a:lnTo>
                    <a:pt x="3692271" y="19050"/>
                  </a:lnTo>
                  <a:lnTo>
                    <a:pt x="3692347" y="16510"/>
                  </a:lnTo>
                  <a:lnTo>
                    <a:pt x="3692042" y="8890"/>
                  </a:lnTo>
                  <a:lnTo>
                    <a:pt x="3685806" y="1270"/>
                  </a:lnTo>
                  <a:lnTo>
                    <a:pt x="3682593" y="0"/>
                  </a:lnTo>
                  <a:lnTo>
                    <a:pt x="3680269" y="0"/>
                  </a:lnTo>
                  <a:lnTo>
                    <a:pt x="3680269" y="19050"/>
                  </a:lnTo>
                  <a:lnTo>
                    <a:pt x="3680244" y="20320"/>
                  </a:lnTo>
                  <a:lnTo>
                    <a:pt x="3680269" y="19050"/>
                  </a:lnTo>
                  <a:lnTo>
                    <a:pt x="3680269" y="0"/>
                  </a:lnTo>
                  <a:lnTo>
                    <a:pt x="3674732" y="0"/>
                  </a:lnTo>
                  <a:lnTo>
                    <a:pt x="3673208" y="3810"/>
                  </a:lnTo>
                  <a:lnTo>
                    <a:pt x="3667734" y="16510"/>
                  </a:lnTo>
                  <a:lnTo>
                    <a:pt x="3667506" y="20320"/>
                  </a:lnTo>
                  <a:lnTo>
                    <a:pt x="3669461" y="26670"/>
                  </a:lnTo>
                  <a:lnTo>
                    <a:pt x="3670071" y="27940"/>
                  </a:lnTo>
                  <a:lnTo>
                    <a:pt x="3670706" y="30480"/>
                  </a:lnTo>
                  <a:lnTo>
                    <a:pt x="3671011" y="34290"/>
                  </a:lnTo>
                  <a:lnTo>
                    <a:pt x="3671493" y="41910"/>
                  </a:lnTo>
                  <a:lnTo>
                    <a:pt x="3664039" y="50800"/>
                  </a:lnTo>
                  <a:lnTo>
                    <a:pt x="3660343" y="60960"/>
                  </a:lnTo>
                  <a:lnTo>
                    <a:pt x="3665397" y="67310"/>
                  </a:lnTo>
                  <a:lnTo>
                    <a:pt x="3667620" y="69850"/>
                  </a:lnTo>
                  <a:lnTo>
                    <a:pt x="3669893" y="74930"/>
                  </a:lnTo>
                  <a:lnTo>
                    <a:pt x="3671760" y="83820"/>
                  </a:lnTo>
                  <a:lnTo>
                    <a:pt x="3672763" y="95250"/>
                  </a:lnTo>
                  <a:lnTo>
                    <a:pt x="3673017" y="114300"/>
                  </a:lnTo>
                  <a:lnTo>
                    <a:pt x="3665817" y="118110"/>
                  </a:lnTo>
                  <a:lnTo>
                    <a:pt x="3662464" y="119380"/>
                  </a:lnTo>
                  <a:lnTo>
                    <a:pt x="3655593" y="124460"/>
                  </a:lnTo>
                  <a:lnTo>
                    <a:pt x="3656927" y="135890"/>
                  </a:lnTo>
                  <a:lnTo>
                    <a:pt x="3646144" y="142240"/>
                  </a:lnTo>
                  <a:lnTo>
                    <a:pt x="3636010" y="149860"/>
                  </a:lnTo>
                  <a:lnTo>
                    <a:pt x="3628974" y="158750"/>
                  </a:lnTo>
                  <a:lnTo>
                    <a:pt x="3627488" y="166370"/>
                  </a:lnTo>
                  <a:lnTo>
                    <a:pt x="3629660" y="175260"/>
                  </a:lnTo>
                  <a:lnTo>
                    <a:pt x="3661194" y="181610"/>
                  </a:lnTo>
                  <a:lnTo>
                    <a:pt x="3662235" y="184150"/>
                  </a:lnTo>
                  <a:lnTo>
                    <a:pt x="3662540" y="184150"/>
                  </a:lnTo>
                  <a:lnTo>
                    <a:pt x="3662578" y="187960"/>
                  </a:lnTo>
                  <a:lnTo>
                    <a:pt x="3662489" y="189230"/>
                  </a:lnTo>
                  <a:lnTo>
                    <a:pt x="3661448" y="195580"/>
                  </a:lnTo>
                  <a:lnTo>
                    <a:pt x="3668026" y="195580"/>
                  </a:lnTo>
                  <a:lnTo>
                    <a:pt x="3668445" y="196850"/>
                  </a:lnTo>
                  <a:lnTo>
                    <a:pt x="3668280" y="199390"/>
                  </a:lnTo>
                  <a:lnTo>
                    <a:pt x="3668026" y="199390"/>
                  </a:lnTo>
                  <a:lnTo>
                    <a:pt x="3657803" y="209550"/>
                  </a:lnTo>
                  <a:lnTo>
                    <a:pt x="3657384" y="220980"/>
                  </a:lnTo>
                  <a:lnTo>
                    <a:pt x="3658870" y="226060"/>
                  </a:lnTo>
                  <a:lnTo>
                    <a:pt x="3660165" y="229870"/>
                  </a:lnTo>
                  <a:lnTo>
                    <a:pt x="3647389" y="241300"/>
                  </a:lnTo>
                  <a:lnTo>
                    <a:pt x="3659441" y="248920"/>
                  </a:lnTo>
                  <a:lnTo>
                    <a:pt x="3665143" y="254000"/>
                  </a:lnTo>
                  <a:lnTo>
                    <a:pt x="3667683" y="256540"/>
                  </a:lnTo>
                  <a:lnTo>
                    <a:pt x="3661587" y="261620"/>
                  </a:lnTo>
                  <a:lnTo>
                    <a:pt x="3656698" y="267970"/>
                  </a:lnTo>
                  <a:lnTo>
                    <a:pt x="3654221" y="271780"/>
                  </a:lnTo>
                  <a:lnTo>
                    <a:pt x="3651897" y="271780"/>
                  </a:lnTo>
                  <a:lnTo>
                    <a:pt x="3647922" y="267970"/>
                  </a:lnTo>
                  <a:lnTo>
                    <a:pt x="3646589" y="266700"/>
                  </a:lnTo>
                  <a:lnTo>
                    <a:pt x="3638651" y="261620"/>
                  </a:lnTo>
                  <a:lnTo>
                    <a:pt x="3628707" y="257810"/>
                  </a:lnTo>
                  <a:lnTo>
                    <a:pt x="3617379" y="255270"/>
                  </a:lnTo>
                  <a:lnTo>
                    <a:pt x="3605225" y="257810"/>
                  </a:lnTo>
                  <a:lnTo>
                    <a:pt x="3596208" y="262890"/>
                  </a:lnTo>
                  <a:lnTo>
                    <a:pt x="3590010" y="269240"/>
                  </a:lnTo>
                  <a:lnTo>
                    <a:pt x="3586302" y="275590"/>
                  </a:lnTo>
                  <a:lnTo>
                    <a:pt x="3576637" y="276860"/>
                  </a:lnTo>
                  <a:lnTo>
                    <a:pt x="3567912" y="280670"/>
                  </a:lnTo>
                  <a:lnTo>
                    <a:pt x="3561499" y="284480"/>
                  </a:lnTo>
                  <a:lnTo>
                    <a:pt x="3558768" y="290830"/>
                  </a:lnTo>
                  <a:lnTo>
                    <a:pt x="3560165" y="297180"/>
                  </a:lnTo>
                  <a:lnTo>
                    <a:pt x="3564458" y="302260"/>
                  </a:lnTo>
                  <a:lnTo>
                    <a:pt x="3570643" y="306070"/>
                  </a:lnTo>
                  <a:lnTo>
                    <a:pt x="3577717" y="308610"/>
                  </a:lnTo>
                  <a:lnTo>
                    <a:pt x="3588893" y="313690"/>
                  </a:lnTo>
                  <a:lnTo>
                    <a:pt x="3592284" y="317500"/>
                  </a:lnTo>
                  <a:lnTo>
                    <a:pt x="3614280" y="337820"/>
                  </a:lnTo>
                  <a:lnTo>
                    <a:pt x="3631222" y="339090"/>
                  </a:lnTo>
                  <a:lnTo>
                    <a:pt x="3659886" y="341630"/>
                  </a:lnTo>
                  <a:lnTo>
                    <a:pt x="3659784" y="342900"/>
                  </a:lnTo>
                  <a:lnTo>
                    <a:pt x="3658755" y="342900"/>
                  </a:lnTo>
                  <a:lnTo>
                    <a:pt x="3657460" y="344170"/>
                  </a:lnTo>
                  <a:lnTo>
                    <a:pt x="3647211" y="347980"/>
                  </a:lnTo>
                  <a:lnTo>
                    <a:pt x="3646284" y="351790"/>
                  </a:lnTo>
                  <a:lnTo>
                    <a:pt x="3645725" y="354330"/>
                  </a:lnTo>
                  <a:lnTo>
                    <a:pt x="3649078" y="359410"/>
                  </a:lnTo>
                  <a:lnTo>
                    <a:pt x="3651961" y="359410"/>
                  </a:lnTo>
                  <a:lnTo>
                    <a:pt x="3655593" y="360680"/>
                  </a:lnTo>
                  <a:lnTo>
                    <a:pt x="3654806" y="367030"/>
                  </a:lnTo>
                  <a:lnTo>
                    <a:pt x="3656787" y="389890"/>
                  </a:lnTo>
                  <a:lnTo>
                    <a:pt x="3656787" y="393700"/>
                  </a:lnTo>
                  <a:lnTo>
                    <a:pt x="3656469" y="394970"/>
                  </a:lnTo>
                  <a:lnTo>
                    <a:pt x="3651199" y="398780"/>
                  </a:lnTo>
                  <a:lnTo>
                    <a:pt x="3624326" y="407670"/>
                  </a:lnTo>
                  <a:lnTo>
                    <a:pt x="3647973" y="411480"/>
                  </a:lnTo>
                  <a:lnTo>
                    <a:pt x="3649726" y="412750"/>
                  </a:lnTo>
                  <a:lnTo>
                    <a:pt x="3649954" y="412750"/>
                  </a:lnTo>
                  <a:lnTo>
                    <a:pt x="3648265" y="414020"/>
                  </a:lnTo>
                  <a:lnTo>
                    <a:pt x="3636543" y="416560"/>
                  </a:lnTo>
                  <a:lnTo>
                    <a:pt x="3631412" y="425450"/>
                  </a:lnTo>
                  <a:lnTo>
                    <a:pt x="3629202" y="431800"/>
                  </a:lnTo>
                  <a:lnTo>
                    <a:pt x="3548278" y="436880"/>
                  </a:lnTo>
                  <a:lnTo>
                    <a:pt x="3494189" y="440690"/>
                  </a:lnTo>
                  <a:lnTo>
                    <a:pt x="3459975" y="466090"/>
                  </a:lnTo>
                  <a:lnTo>
                    <a:pt x="3463023" y="471170"/>
                  </a:lnTo>
                  <a:lnTo>
                    <a:pt x="3467443" y="474980"/>
                  </a:lnTo>
                  <a:lnTo>
                    <a:pt x="3471329" y="476250"/>
                  </a:lnTo>
                  <a:lnTo>
                    <a:pt x="3472802" y="476250"/>
                  </a:lnTo>
                  <a:lnTo>
                    <a:pt x="3483279" y="480060"/>
                  </a:lnTo>
                  <a:lnTo>
                    <a:pt x="3510496" y="482600"/>
                  </a:lnTo>
                  <a:lnTo>
                    <a:pt x="3520414" y="482600"/>
                  </a:lnTo>
                  <a:lnTo>
                    <a:pt x="3537839" y="502920"/>
                  </a:lnTo>
                  <a:lnTo>
                    <a:pt x="3563543" y="502920"/>
                  </a:lnTo>
                  <a:lnTo>
                    <a:pt x="3564813" y="506730"/>
                  </a:lnTo>
                  <a:lnTo>
                    <a:pt x="3568230" y="513080"/>
                  </a:lnTo>
                  <a:lnTo>
                    <a:pt x="3575774" y="516890"/>
                  </a:lnTo>
                  <a:lnTo>
                    <a:pt x="3582898" y="519430"/>
                  </a:lnTo>
                  <a:lnTo>
                    <a:pt x="3590734" y="520700"/>
                  </a:lnTo>
                  <a:lnTo>
                    <a:pt x="3605263" y="520700"/>
                  </a:lnTo>
                  <a:lnTo>
                    <a:pt x="3604958" y="525780"/>
                  </a:lnTo>
                  <a:lnTo>
                    <a:pt x="3618369" y="525780"/>
                  </a:lnTo>
                  <a:lnTo>
                    <a:pt x="3628948" y="528320"/>
                  </a:lnTo>
                  <a:lnTo>
                    <a:pt x="3632593" y="528320"/>
                  </a:lnTo>
                  <a:lnTo>
                    <a:pt x="3635108" y="529590"/>
                  </a:lnTo>
                  <a:lnTo>
                    <a:pt x="3636010" y="532130"/>
                  </a:lnTo>
                  <a:lnTo>
                    <a:pt x="3636086" y="533400"/>
                  </a:lnTo>
                  <a:lnTo>
                    <a:pt x="3631692" y="534670"/>
                  </a:lnTo>
                  <a:lnTo>
                    <a:pt x="3623564" y="538480"/>
                  </a:lnTo>
                  <a:lnTo>
                    <a:pt x="3620236" y="539750"/>
                  </a:lnTo>
                  <a:lnTo>
                    <a:pt x="3605403" y="548640"/>
                  </a:lnTo>
                  <a:lnTo>
                    <a:pt x="3604653" y="574040"/>
                  </a:lnTo>
                  <a:lnTo>
                    <a:pt x="3601910" y="577850"/>
                  </a:lnTo>
                  <a:lnTo>
                    <a:pt x="3596576" y="584200"/>
                  </a:lnTo>
                  <a:lnTo>
                    <a:pt x="3592817" y="590550"/>
                  </a:lnTo>
                  <a:lnTo>
                    <a:pt x="3590023" y="598170"/>
                  </a:lnTo>
                  <a:lnTo>
                    <a:pt x="3588474" y="601980"/>
                  </a:lnTo>
                  <a:lnTo>
                    <a:pt x="3559378" y="629920"/>
                  </a:lnTo>
                  <a:lnTo>
                    <a:pt x="3557574" y="645160"/>
                  </a:lnTo>
                  <a:lnTo>
                    <a:pt x="3557701" y="650240"/>
                  </a:lnTo>
                  <a:lnTo>
                    <a:pt x="3559365" y="659130"/>
                  </a:lnTo>
                  <a:lnTo>
                    <a:pt x="3561715" y="665480"/>
                  </a:lnTo>
                  <a:lnTo>
                    <a:pt x="3555454" y="666750"/>
                  </a:lnTo>
                  <a:lnTo>
                    <a:pt x="3549662" y="674370"/>
                  </a:lnTo>
                  <a:lnTo>
                    <a:pt x="3536835" y="676910"/>
                  </a:lnTo>
                  <a:lnTo>
                    <a:pt x="3535680" y="680720"/>
                  </a:lnTo>
                  <a:lnTo>
                    <a:pt x="3527958" y="680720"/>
                  </a:lnTo>
                  <a:lnTo>
                    <a:pt x="3517557" y="681990"/>
                  </a:lnTo>
                  <a:lnTo>
                    <a:pt x="3505149" y="683260"/>
                  </a:lnTo>
                  <a:lnTo>
                    <a:pt x="3469868" y="689610"/>
                  </a:lnTo>
                  <a:lnTo>
                    <a:pt x="3454755" y="694690"/>
                  </a:lnTo>
                  <a:lnTo>
                    <a:pt x="3445738" y="698500"/>
                  </a:lnTo>
                  <a:lnTo>
                    <a:pt x="3442500" y="701040"/>
                  </a:lnTo>
                  <a:lnTo>
                    <a:pt x="3439731" y="702310"/>
                  </a:lnTo>
                  <a:lnTo>
                    <a:pt x="3441344" y="726440"/>
                  </a:lnTo>
                  <a:lnTo>
                    <a:pt x="3445662" y="731520"/>
                  </a:lnTo>
                  <a:lnTo>
                    <a:pt x="3446513" y="797560"/>
                  </a:lnTo>
                  <a:lnTo>
                    <a:pt x="2973197" y="793750"/>
                  </a:lnTo>
                  <a:lnTo>
                    <a:pt x="2970530" y="796290"/>
                  </a:lnTo>
                  <a:lnTo>
                    <a:pt x="2970504" y="803910"/>
                  </a:lnTo>
                  <a:lnTo>
                    <a:pt x="2973133" y="806450"/>
                  </a:lnTo>
                  <a:lnTo>
                    <a:pt x="3458476" y="808990"/>
                  </a:lnTo>
                  <a:lnTo>
                    <a:pt x="3458337" y="797560"/>
                  </a:lnTo>
                  <a:lnTo>
                    <a:pt x="3457435" y="727710"/>
                  </a:lnTo>
                  <a:lnTo>
                    <a:pt x="3452888" y="722630"/>
                  </a:lnTo>
                  <a:lnTo>
                    <a:pt x="3451987" y="708660"/>
                  </a:lnTo>
                  <a:lnTo>
                    <a:pt x="3493478" y="697230"/>
                  </a:lnTo>
                  <a:lnTo>
                    <a:pt x="3525685" y="693420"/>
                  </a:lnTo>
                  <a:lnTo>
                    <a:pt x="3544709" y="693420"/>
                  </a:lnTo>
                  <a:lnTo>
                    <a:pt x="3546386" y="687070"/>
                  </a:lnTo>
                  <a:lnTo>
                    <a:pt x="3556317" y="685800"/>
                  </a:lnTo>
                  <a:lnTo>
                    <a:pt x="3561829" y="678180"/>
                  </a:lnTo>
                  <a:lnTo>
                    <a:pt x="3580803" y="675640"/>
                  </a:lnTo>
                  <a:lnTo>
                    <a:pt x="3575710" y="668020"/>
                  </a:lnTo>
                  <a:lnTo>
                    <a:pt x="3574148" y="664210"/>
                  </a:lnTo>
                  <a:lnTo>
                    <a:pt x="3571189" y="656590"/>
                  </a:lnTo>
                  <a:lnTo>
                    <a:pt x="3569233" y="646430"/>
                  </a:lnTo>
                  <a:lnTo>
                    <a:pt x="3570694" y="633730"/>
                  </a:lnTo>
                  <a:lnTo>
                    <a:pt x="3576358" y="623570"/>
                  </a:lnTo>
                  <a:lnTo>
                    <a:pt x="3584283" y="617220"/>
                  </a:lnTo>
                  <a:lnTo>
                    <a:pt x="3591369" y="613410"/>
                  </a:lnTo>
                  <a:lnTo>
                    <a:pt x="3594519" y="613410"/>
                  </a:lnTo>
                  <a:lnTo>
                    <a:pt x="3597656" y="612140"/>
                  </a:lnTo>
                  <a:lnTo>
                    <a:pt x="3598684" y="609600"/>
                  </a:lnTo>
                  <a:lnTo>
                    <a:pt x="3600348" y="604520"/>
                  </a:lnTo>
                  <a:lnTo>
                    <a:pt x="3603485" y="595630"/>
                  </a:lnTo>
                  <a:lnTo>
                    <a:pt x="3606203" y="590550"/>
                  </a:lnTo>
                  <a:lnTo>
                    <a:pt x="3611537" y="584200"/>
                  </a:lnTo>
                  <a:lnTo>
                    <a:pt x="3616337" y="579120"/>
                  </a:lnTo>
                  <a:lnTo>
                    <a:pt x="3617036" y="554990"/>
                  </a:lnTo>
                  <a:lnTo>
                    <a:pt x="3626358" y="549910"/>
                  </a:lnTo>
                  <a:lnTo>
                    <a:pt x="3629037" y="548640"/>
                  </a:lnTo>
                  <a:lnTo>
                    <a:pt x="3638105" y="544830"/>
                  </a:lnTo>
                  <a:lnTo>
                    <a:pt x="3645268" y="542290"/>
                  </a:lnTo>
                  <a:lnTo>
                    <a:pt x="3646627" y="539750"/>
                  </a:lnTo>
                  <a:lnTo>
                    <a:pt x="3649522" y="533400"/>
                  </a:lnTo>
                  <a:lnTo>
                    <a:pt x="3644366" y="521970"/>
                  </a:lnTo>
                  <a:lnTo>
                    <a:pt x="3639388" y="518160"/>
                  </a:lnTo>
                  <a:lnTo>
                    <a:pt x="3631387" y="516890"/>
                  </a:lnTo>
                  <a:lnTo>
                    <a:pt x="3625672" y="515620"/>
                  </a:lnTo>
                  <a:lnTo>
                    <a:pt x="3620935" y="514350"/>
                  </a:lnTo>
                  <a:lnTo>
                    <a:pt x="3617468" y="514350"/>
                  </a:lnTo>
                  <a:lnTo>
                    <a:pt x="3617811" y="509270"/>
                  </a:lnTo>
                  <a:lnTo>
                    <a:pt x="3617887" y="508000"/>
                  </a:lnTo>
                  <a:lnTo>
                    <a:pt x="3610775" y="508000"/>
                  </a:lnTo>
                  <a:lnTo>
                    <a:pt x="3604958" y="509270"/>
                  </a:lnTo>
                  <a:lnTo>
                    <a:pt x="3596944" y="509270"/>
                  </a:lnTo>
                  <a:lnTo>
                    <a:pt x="3588461" y="508000"/>
                  </a:lnTo>
                  <a:lnTo>
                    <a:pt x="3581273" y="505460"/>
                  </a:lnTo>
                  <a:lnTo>
                    <a:pt x="3574364" y="502920"/>
                  </a:lnTo>
                  <a:lnTo>
                    <a:pt x="3574732" y="497840"/>
                  </a:lnTo>
                  <a:lnTo>
                    <a:pt x="3576142" y="490220"/>
                  </a:lnTo>
                  <a:lnTo>
                    <a:pt x="3543249" y="490220"/>
                  </a:lnTo>
                  <a:lnTo>
                    <a:pt x="3525863" y="471170"/>
                  </a:lnTo>
                  <a:lnTo>
                    <a:pt x="3523183" y="471170"/>
                  </a:lnTo>
                  <a:lnTo>
                    <a:pt x="3511219" y="469900"/>
                  </a:lnTo>
                  <a:lnTo>
                    <a:pt x="3497872" y="469900"/>
                  </a:lnTo>
                  <a:lnTo>
                    <a:pt x="3485781" y="467360"/>
                  </a:lnTo>
                  <a:lnTo>
                    <a:pt x="3477590" y="466090"/>
                  </a:lnTo>
                  <a:lnTo>
                    <a:pt x="3475532" y="464820"/>
                  </a:lnTo>
                  <a:lnTo>
                    <a:pt x="3471214" y="463550"/>
                  </a:lnTo>
                  <a:lnTo>
                    <a:pt x="3470846" y="463550"/>
                  </a:lnTo>
                  <a:lnTo>
                    <a:pt x="3471608" y="459740"/>
                  </a:lnTo>
                  <a:lnTo>
                    <a:pt x="3479774" y="455930"/>
                  </a:lnTo>
                  <a:lnTo>
                    <a:pt x="3497262" y="452120"/>
                  </a:lnTo>
                  <a:lnTo>
                    <a:pt x="3521202" y="449580"/>
                  </a:lnTo>
                  <a:lnTo>
                    <a:pt x="3548723" y="448310"/>
                  </a:lnTo>
                  <a:lnTo>
                    <a:pt x="3638207" y="443230"/>
                  </a:lnTo>
                  <a:lnTo>
                    <a:pt x="3640290" y="434340"/>
                  </a:lnTo>
                  <a:lnTo>
                    <a:pt x="3643884" y="426720"/>
                  </a:lnTo>
                  <a:lnTo>
                    <a:pt x="3648621" y="425450"/>
                  </a:lnTo>
                  <a:lnTo>
                    <a:pt x="3658476" y="424180"/>
                  </a:lnTo>
                  <a:lnTo>
                    <a:pt x="3669004" y="420370"/>
                  </a:lnTo>
                  <a:lnTo>
                    <a:pt x="3668915" y="407670"/>
                  </a:lnTo>
                  <a:lnTo>
                    <a:pt x="3662451" y="403860"/>
                  </a:lnTo>
                  <a:lnTo>
                    <a:pt x="3665893" y="401320"/>
                  </a:lnTo>
                  <a:lnTo>
                    <a:pt x="3668611" y="397510"/>
                  </a:lnTo>
                  <a:lnTo>
                    <a:pt x="3668611" y="389890"/>
                  </a:lnTo>
                  <a:lnTo>
                    <a:pt x="3666693" y="367030"/>
                  </a:lnTo>
                  <a:lnTo>
                    <a:pt x="3667341" y="360680"/>
                  </a:lnTo>
                  <a:lnTo>
                    <a:pt x="3667683" y="359410"/>
                  </a:lnTo>
                  <a:lnTo>
                    <a:pt x="3668636" y="354330"/>
                  </a:lnTo>
                  <a:lnTo>
                    <a:pt x="3667112" y="351790"/>
                  </a:lnTo>
                  <a:lnTo>
                    <a:pt x="3668839" y="350520"/>
                  </a:lnTo>
                  <a:lnTo>
                    <a:pt x="3669906" y="349250"/>
                  </a:lnTo>
                  <a:lnTo>
                    <a:pt x="3671430" y="344170"/>
                  </a:lnTo>
                  <a:lnTo>
                    <a:pt x="3673665" y="339090"/>
                  </a:lnTo>
                  <a:lnTo>
                    <a:pt x="3677640" y="331470"/>
                  </a:lnTo>
                  <a:lnTo>
                    <a:pt x="3668776" y="330200"/>
                  </a:lnTo>
                  <a:lnTo>
                    <a:pt x="3655491" y="330200"/>
                  </a:lnTo>
                  <a:lnTo>
                    <a:pt x="3641001" y="327660"/>
                  </a:lnTo>
                  <a:lnTo>
                    <a:pt x="3628059" y="326390"/>
                  </a:lnTo>
                  <a:lnTo>
                    <a:pt x="3619462" y="326390"/>
                  </a:lnTo>
                  <a:lnTo>
                    <a:pt x="3600323" y="308610"/>
                  </a:lnTo>
                  <a:lnTo>
                    <a:pt x="3595446" y="303530"/>
                  </a:lnTo>
                  <a:lnTo>
                    <a:pt x="3571252" y="293370"/>
                  </a:lnTo>
                  <a:lnTo>
                    <a:pt x="3570173" y="293370"/>
                  </a:lnTo>
                  <a:lnTo>
                    <a:pt x="3571849" y="290830"/>
                  </a:lnTo>
                  <a:lnTo>
                    <a:pt x="3581781" y="288290"/>
                  </a:lnTo>
                  <a:lnTo>
                    <a:pt x="3594519" y="285750"/>
                  </a:lnTo>
                  <a:lnTo>
                    <a:pt x="3595763" y="283210"/>
                  </a:lnTo>
                  <a:lnTo>
                    <a:pt x="3596983" y="280670"/>
                  </a:lnTo>
                  <a:lnTo>
                    <a:pt x="3600767" y="275590"/>
                  </a:lnTo>
                  <a:lnTo>
                    <a:pt x="3607574" y="270510"/>
                  </a:lnTo>
                  <a:lnTo>
                    <a:pt x="3617798" y="267970"/>
                  </a:lnTo>
                  <a:lnTo>
                    <a:pt x="3618446" y="267970"/>
                  </a:lnTo>
                  <a:lnTo>
                    <a:pt x="3628326" y="269240"/>
                  </a:lnTo>
                  <a:lnTo>
                    <a:pt x="3636861" y="274320"/>
                  </a:lnTo>
                  <a:lnTo>
                    <a:pt x="3642893" y="279400"/>
                  </a:lnTo>
                  <a:lnTo>
                    <a:pt x="3645217" y="281940"/>
                  </a:lnTo>
                  <a:lnTo>
                    <a:pt x="3647097" y="283210"/>
                  </a:lnTo>
                  <a:lnTo>
                    <a:pt x="3660686" y="283210"/>
                  </a:lnTo>
                  <a:lnTo>
                    <a:pt x="3668103" y="271780"/>
                  </a:lnTo>
                  <a:lnTo>
                    <a:pt x="3668915" y="270510"/>
                  </a:lnTo>
                  <a:lnTo>
                    <a:pt x="3679418" y="262890"/>
                  </a:lnTo>
                  <a:lnTo>
                    <a:pt x="3680701" y="260350"/>
                  </a:lnTo>
                  <a:lnTo>
                    <a:pt x="3680549" y="252730"/>
                  </a:lnTo>
                  <a:lnTo>
                    <a:pt x="3675786" y="246380"/>
                  </a:lnTo>
                  <a:lnTo>
                    <a:pt x="3666490" y="240030"/>
                  </a:lnTo>
                  <a:lnTo>
                    <a:pt x="3673779" y="233680"/>
                  </a:lnTo>
                  <a:lnTo>
                    <a:pt x="3670808" y="224790"/>
                  </a:lnTo>
                  <a:lnTo>
                    <a:pt x="3669309" y="219710"/>
                  </a:lnTo>
                  <a:lnTo>
                    <a:pt x="3669423" y="214630"/>
                  </a:lnTo>
                  <a:lnTo>
                    <a:pt x="3671176" y="213360"/>
                  </a:lnTo>
                  <a:lnTo>
                    <a:pt x="3679507" y="204470"/>
                  </a:lnTo>
                  <a:lnTo>
                    <a:pt x="3680523" y="195580"/>
                  </a:lnTo>
                  <a:lnTo>
                    <a:pt x="3679418" y="190500"/>
                  </a:lnTo>
                  <a:lnTo>
                    <a:pt x="3675926" y="186690"/>
                  </a:lnTo>
                  <a:lnTo>
                    <a:pt x="3675138" y="186690"/>
                  </a:lnTo>
                  <a:lnTo>
                    <a:pt x="3674376" y="185420"/>
                  </a:lnTo>
                  <a:lnTo>
                    <a:pt x="3640010" y="165100"/>
                  </a:lnTo>
                  <a:lnTo>
                    <a:pt x="3638994" y="163830"/>
                  </a:lnTo>
                  <a:lnTo>
                    <a:pt x="3641661" y="161290"/>
                  </a:lnTo>
                  <a:lnTo>
                    <a:pt x="3647795" y="156210"/>
                  </a:lnTo>
                  <a:lnTo>
                    <a:pt x="3656292" y="149860"/>
                  </a:lnTo>
                  <a:lnTo>
                    <a:pt x="3666071" y="144780"/>
                  </a:lnTo>
                  <a:lnTo>
                    <a:pt x="3670046" y="142240"/>
                  </a:lnTo>
                  <a:lnTo>
                    <a:pt x="3669233" y="138430"/>
                  </a:lnTo>
                  <a:lnTo>
                    <a:pt x="3668661" y="135890"/>
                  </a:lnTo>
                  <a:lnTo>
                    <a:pt x="3668407" y="132080"/>
                  </a:lnTo>
                  <a:lnTo>
                    <a:pt x="3668560" y="129540"/>
                  </a:lnTo>
                  <a:lnTo>
                    <a:pt x="3669969" y="129540"/>
                  </a:lnTo>
                  <a:lnTo>
                    <a:pt x="3670668" y="128270"/>
                  </a:lnTo>
                  <a:lnTo>
                    <a:pt x="3676967" y="124460"/>
                  </a:lnTo>
                  <a:lnTo>
                    <a:pt x="3681361" y="119380"/>
                  </a:lnTo>
                  <a:lnTo>
                    <a:pt x="3683901" y="109220"/>
                  </a:lnTo>
                  <a:lnTo>
                    <a:pt x="3684587" y="95250"/>
                  </a:lnTo>
                  <a:lnTo>
                    <a:pt x="3683266" y="80010"/>
                  </a:lnTo>
                  <a:lnTo>
                    <a:pt x="3680739" y="71120"/>
                  </a:lnTo>
                  <a:lnTo>
                    <a:pt x="3677704" y="64770"/>
                  </a:lnTo>
                  <a:lnTo>
                    <a:pt x="3674846" y="59690"/>
                  </a:lnTo>
                  <a:lnTo>
                    <a:pt x="3673754" y="58420"/>
                  </a:lnTo>
                  <a:lnTo>
                    <a:pt x="3673919" y="57150"/>
                  </a:lnTo>
                  <a:lnTo>
                    <a:pt x="3674364" y="57150"/>
                  </a:lnTo>
                  <a:lnTo>
                    <a:pt x="3676383" y="54610"/>
                  </a:lnTo>
                  <a:lnTo>
                    <a:pt x="3679190" y="50800"/>
                  </a:lnTo>
                  <a:lnTo>
                    <a:pt x="3680930" y="49022"/>
                  </a:lnTo>
                  <a:lnTo>
                    <a:pt x="3687724" y="88900"/>
                  </a:lnTo>
                  <a:lnTo>
                    <a:pt x="3694607" y="101600"/>
                  </a:lnTo>
                  <a:lnTo>
                    <a:pt x="3698875" y="110490"/>
                  </a:lnTo>
                  <a:lnTo>
                    <a:pt x="3696893" y="113030"/>
                  </a:lnTo>
                  <a:lnTo>
                    <a:pt x="3692855" y="114300"/>
                  </a:lnTo>
                  <a:lnTo>
                    <a:pt x="3681539" y="119380"/>
                  </a:lnTo>
                  <a:lnTo>
                    <a:pt x="3687076" y="125730"/>
                  </a:lnTo>
                  <a:lnTo>
                    <a:pt x="3688321" y="127000"/>
                  </a:lnTo>
                  <a:lnTo>
                    <a:pt x="3691940" y="130810"/>
                  </a:lnTo>
                  <a:lnTo>
                    <a:pt x="3698290" y="137160"/>
                  </a:lnTo>
                  <a:lnTo>
                    <a:pt x="3707739" y="146050"/>
                  </a:lnTo>
                  <a:lnTo>
                    <a:pt x="3710609" y="148590"/>
                  </a:lnTo>
                  <a:lnTo>
                    <a:pt x="3728199" y="163830"/>
                  </a:lnTo>
                  <a:lnTo>
                    <a:pt x="3729863" y="166370"/>
                  </a:lnTo>
                  <a:lnTo>
                    <a:pt x="3719995" y="168910"/>
                  </a:lnTo>
                  <a:lnTo>
                    <a:pt x="3711041" y="171450"/>
                  </a:lnTo>
                  <a:lnTo>
                    <a:pt x="3704501" y="172720"/>
                  </a:lnTo>
                  <a:lnTo>
                    <a:pt x="3696551" y="172720"/>
                  </a:lnTo>
                  <a:lnTo>
                    <a:pt x="3696551" y="185420"/>
                  </a:lnTo>
                  <a:lnTo>
                    <a:pt x="3694912" y="186690"/>
                  </a:lnTo>
                  <a:lnTo>
                    <a:pt x="3693147" y="187960"/>
                  </a:lnTo>
                  <a:lnTo>
                    <a:pt x="3690404" y="193040"/>
                  </a:lnTo>
                  <a:lnTo>
                    <a:pt x="3689045" y="196850"/>
                  </a:lnTo>
                  <a:lnTo>
                    <a:pt x="3691420" y="204470"/>
                  </a:lnTo>
                  <a:lnTo>
                    <a:pt x="3697973" y="210820"/>
                  </a:lnTo>
                  <a:lnTo>
                    <a:pt x="3699865" y="219710"/>
                  </a:lnTo>
                  <a:lnTo>
                    <a:pt x="3698443" y="226060"/>
                  </a:lnTo>
                  <a:lnTo>
                    <a:pt x="3697351" y="228600"/>
                  </a:lnTo>
                  <a:lnTo>
                    <a:pt x="3696017" y="231140"/>
                  </a:lnTo>
                  <a:lnTo>
                    <a:pt x="3700119" y="236220"/>
                  </a:lnTo>
                  <a:lnTo>
                    <a:pt x="3702139" y="238760"/>
                  </a:lnTo>
                  <a:lnTo>
                    <a:pt x="3703726" y="241300"/>
                  </a:lnTo>
                  <a:lnTo>
                    <a:pt x="3696195" y="246380"/>
                  </a:lnTo>
                  <a:lnTo>
                    <a:pt x="3690061" y="251460"/>
                  </a:lnTo>
                  <a:lnTo>
                    <a:pt x="3691394" y="267970"/>
                  </a:lnTo>
                  <a:lnTo>
                    <a:pt x="3700653" y="271780"/>
                  </a:lnTo>
                  <a:lnTo>
                    <a:pt x="3704031" y="273050"/>
                  </a:lnTo>
                  <a:lnTo>
                    <a:pt x="3703701" y="279400"/>
                  </a:lnTo>
                  <a:lnTo>
                    <a:pt x="3710495" y="283210"/>
                  </a:lnTo>
                  <a:lnTo>
                    <a:pt x="3714318" y="283210"/>
                  </a:lnTo>
                  <a:lnTo>
                    <a:pt x="3745915" y="285750"/>
                  </a:lnTo>
                  <a:lnTo>
                    <a:pt x="3766553" y="288290"/>
                  </a:lnTo>
                  <a:lnTo>
                    <a:pt x="3769322" y="288290"/>
                  </a:lnTo>
                  <a:lnTo>
                    <a:pt x="3781641" y="275590"/>
                  </a:lnTo>
                  <a:lnTo>
                    <a:pt x="3787876" y="274320"/>
                  </a:lnTo>
                  <a:lnTo>
                    <a:pt x="3790442" y="275590"/>
                  </a:lnTo>
                  <a:lnTo>
                    <a:pt x="3793604" y="280670"/>
                  </a:lnTo>
                  <a:lnTo>
                    <a:pt x="3795179" y="287020"/>
                  </a:lnTo>
                  <a:lnTo>
                    <a:pt x="3795522" y="294640"/>
                  </a:lnTo>
                  <a:lnTo>
                    <a:pt x="3794937" y="299720"/>
                  </a:lnTo>
                  <a:lnTo>
                    <a:pt x="3791470" y="302260"/>
                  </a:lnTo>
                  <a:lnTo>
                    <a:pt x="3784523" y="306070"/>
                  </a:lnTo>
                  <a:lnTo>
                    <a:pt x="3775303" y="308610"/>
                  </a:lnTo>
                  <a:lnTo>
                    <a:pt x="3765004" y="312420"/>
                  </a:lnTo>
                  <a:lnTo>
                    <a:pt x="3763289" y="312420"/>
                  </a:lnTo>
                  <a:lnTo>
                    <a:pt x="3749065" y="327660"/>
                  </a:lnTo>
                  <a:lnTo>
                    <a:pt x="3687305" y="332740"/>
                  </a:lnTo>
                  <a:lnTo>
                    <a:pt x="3692067" y="340360"/>
                  </a:lnTo>
                  <a:lnTo>
                    <a:pt x="3693934" y="344170"/>
                  </a:lnTo>
                  <a:lnTo>
                    <a:pt x="3696474" y="351790"/>
                  </a:lnTo>
                  <a:lnTo>
                    <a:pt x="3698278" y="353060"/>
                  </a:lnTo>
                  <a:lnTo>
                    <a:pt x="3700818" y="354330"/>
                  </a:lnTo>
                  <a:lnTo>
                    <a:pt x="3699040" y="355600"/>
                  </a:lnTo>
                  <a:lnTo>
                    <a:pt x="3697909" y="358140"/>
                  </a:lnTo>
                  <a:lnTo>
                    <a:pt x="3698303" y="360680"/>
                  </a:lnTo>
                  <a:lnTo>
                    <a:pt x="3699230" y="367030"/>
                  </a:lnTo>
                  <a:lnTo>
                    <a:pt x="3699345" y="370840"/>
                  </a:lnTo>
                  <a:lnTo>
                    <a:pt x="3699218" y="375920"/>
                  </a:lnTo>
                  <a:lnTo>
                    <a:pt x="3697884" y="382270"/>
                  </a:lnTo>
                  <a:lnTo>
                    <a:pt x="3694912" y="392430"/>
                  </a:lnTo>
                  <a:lnTo>
                    <a:pt x="3698062" y="398780"/>
                  </a:lnTo>
                  <a:lnTo>
                    <a:pt x="3702761" y="405130"/>
                  </a:lnTo>
                  <a:lnTo>
                    <a:pt x="3694887" y="407670"/>
                  </a:lnTo>
                  <a:lnTo>
                    <a:pt x="3694265" y="420370"/>
                  </a:lnTo>
                  <a:lnTo>
                    <a:pt x="3702735" y="424180"/>
                  </a:lnTo>
                  <a:lnTo>
                    <a:pt x="3711511" y="426720"/>
                  </a:lnTo>
                  <a:lnTo>
                    <a:pt x="3713213" y="427990"/>
                  </a:lnTo>
                  <a:lnTo>
                    <a:pt x="3717163" y="433070"/>
                  </a:lnTo>
                  <a:lnTo>
                    <a:pt x="3721938" y="444500"/>
                  </a:lnTo>
                  <a:lnTo>
                    <a:pt x="3739769" y="439420"/>
                  </a:lnTo>
                  <a:lnTo>
                    <a:pt x="3743922" y="443230"/>
                  </a:lnTo>
                  <a:lnTo>
                    <a:pt x="3749624" y="448310"/>
                  </a:lnTo>
                  <a:lnTo>
                    <a:pt x="3756634" y="452120"/>
                  </a:lnTo>
                  <a:lnTo>
                    <a:pt x="3764699" y="454660"/>
                  </a:lnTo>
                  <a:lnTo>
                    <a:pt x="3776510" y="454660"/>
                  </a:lnTo>
                  <a:lnTo>
                    <a:pt x="3785527" y="455930"/>
                  </a:lnTo>
                  <a:lnTo>
                    <a:pt x="3805656" y="455930"/>
                  </a:lnTo>
                  <a:lnTo>
                    <a:pt x="3810939" y="457200"/>
                  </a:lnTo>
                  <a:lnTo>
                    <a:pt x="3831971" y="459740"/>
                  </a:lnTo>
                  <a:lnTo>
                    <a:pt x="3856240" y="464820"/>
                  </a:lnTo>
                  <a:lnTo>
                    <a:pt x="3877881" y="469900"/>
                  </a:lnTo>
                  <a:lnTo>
                    <a:pt x="3891013" y="474980"/>
                  </a:lnTo>
                  <a:lnTo>
                    <a:pt x="3881247" y="477520"/>
                  </a:lnTo>
                  <a:lnTo>
                    <a:pt x="3867086" y="477520"/>
                  </a:lnTo>
                  <a:lnTo>
                    <a:pt x="3850436" y="478790"/>
                  </a:lnTo>
                  <a:lnTo>
                    <a:pt x="3826599" y="478790"/>
                  </a:lnTo>
                  <a:lnTo>
                    <a:pt x="3827259" y="485140"/>
                  </a:lnTo>
                  <a:lnTo>
                    <a:pt x="3827983" y="492760"/>
                  </a:lnTo>
                  <a:lnTo>
                    <a:pt x="3800411" y="497840"/>
                  </a:lnTo>
                  <a:lnTo>
                    <a:pt x="3795331" y="497840"/>
                  </a:lnTo>
                  <a:lnTo>
                    <a:pt x="3790188" y="496570"/>
                  </a:lnTo>
                  <a:lnTo>
                    <a:pt x="3787813" y="501650"/>
                  </a:lnTo>
                  <a:lnTo>
                    <a:pt x="3783774" y="510540"/>
                  </a:lnTo>
                  <a:lnTo>
                    <a:pt x="3753891" y="510540"/>
                  </a:lnTo>
                  <a:lnTo>
                    <a:pt x="3749675" y="513080"/>
                  </a:lnTo>
                  <a:lnTo>
                    <a:pt x="3740226" y="515620"/>
                  </a:lnTo>
                  <a:lnTo>
                    <a:pt x="3736644" y="516890"/>
                  </a:lnTo>
                  <a:lnTo>
                    <a:pt x="3726586" y="516890"/>
                  </a:lnTo>
                  <a:lnTo>
                    <a:pt x="3720630" y="519430"/>
                  </a:lnTo>
                  <a:lnTo>
                    <a:pt x="3716883" y="523240"/>
                  </a:lnTo>
                  <a:lnTo>
                    <a:pt x="3712362" y="529590"/>
                  </a:lnTo>
                  <a:lnTo>
                    <a:pt x="3714318" y="537210"/>
                  </a:lnTo>
                  <a:lnTo>
                    <a:pt x="3714585" y="537210"/>
                  </a:lnTo>
                  <a:lnTo>
                    <a:pt x="3715385" y="539750"/>
                  </a:lnTo>
                  <a:lnTo>
                    <a:pt x="3717836" y="541020"/>
                  </a:lnTo>
                  <a:lnTo>
                    <a:pt x="3720566" y="542290"/>
                  </a:lnTo>
                  <a:lnTo>
                    <a:pt x="3726637" y="547370"/>
                  </a:lnTo>
                  <a:lnTo>
                    <a:pt x="3733215" y="553720"/>
                  </a:lnTo>
                  <a:lnTo>
                    <a:pt x="3737483" y="563880"/>
                  </a:lnTo>
                  <a:lnTo>
                    <a:pt x="3737546" y="565150"/>
                  </a:lnTo>
                  <a:lnTo>
                    <a:pt x="3735590" y="580390"/>
                  </a:lnTo>
                  <a:lnTo>
                    <a:pt x="3742448" y="590550"/>
                  </a:lnTo>
                  <a:lnTo>
                    <a:pt x="3770350" y="622300"/>
                  </a:lnTo>
                  <a:lnTo>
                    <a:pt x="3779482" y="646430"/>
                  </a:lnTo>
                  <a:lnTo>
                    <a:pt x="3775456" y="659130"/>
                  </a:lnTo>
                  <a:lnTo>
                    <a:pt x="3770998" y="669290"/>
                  </a:lnTo>
                  <a:lnTo>
                    <a:pt x="3785527" y="673100"/>
                  </a:lnTo>
                  <a:lnTo>
                    <a:pt x="3787559" y="681990"/>
                  </a:lnTo>
                  <a:lnTo>
                    <a:pt x="3798316" y="687070"/>
                  </a:lnTo>
                  <a:lnTo>
                    <a:pt x="3800513" y="702310"/>
                  </a:lnTo>
                  <a:lnTo>
                    <a:pt x="3805148" y="702310"/>
                  </a:lnTo>
                  <a:lnTo>
                    <a:pt x="3836924" y="706120"/>
                  </a:lnTo>
                  <a:lnTo>
                    <a:pt x="3888663" y="716280"/>
                  </a:lnTo>
                  <a:lnTo>
                    <a:pt x="3900411" y="730250"/>
                  </a:lnTo>
                  <a:lnTo>
                    <a:pt x="3897680" y="732790"/>
                  </a:lnTo>
                  <a:lnTo>
                    <a:pt x="3896093" y="734060"/>
                  </a:lnTo>
                  <a:lnTo>
                    <a:pt x="3893947" y="735330"/>
                  </a:lnTo>
                  <a:lnTo>
                    <a:pt x="3888727" y="735330"/>
                  </a:lnTo>
                  <a:lnTo>
                    <a:pt x="3889832" y="808990"/>
                  </a:lnTo>
                  <a:lnTo>
                    <a:pt x="3901465" y="797560"/>
                  </a:lnTo>
                  <a:lnTo>
                    <a:pt x="3900678" y="745490"/>
                  </a:lnTo>
                  <a:lnTo>
                    <a:pt x="3902481" y="744220"/>
                  </a:lnTo>
                  <a:lnTo>
                    <a:pt x="3904513" y="742950"/>
                  </a:lnTo>
                  <a:lnTo>
                    <a:pt x="3909707" y="737870"/>
                  </a:lnTo>
                  <a:lnTo>
                    <a:pt x="3913263" y="730250"/>
                  </a:lnTo>
                  <a:close/>
                </a:path>
                <a:path w="5575300" h="853440">
                  <a:moveTo>
                    <a:pt x="5574919" y="845502"/>
                  </a:moveTo>
                  <a:lnTo>
                    <a:pt x="5541403" y="821347"/>
                  </a:lnTo>
                  <a:lnTo>
                    <a:pt x="5522823" y="819416"/>
                  </a:lnTo>
                  <a:lnTo>
                    <a:pt x="5512651" y="822807"/>
                  </a:lnTo>
                  <a:lnTo>
                    <a:pt x="5494172" y="826630"/>
                  </a:lnTo>
                  <a:lnTo>
                    <a:pt x="5460720" y="840193"/>
                  </a:lnTo>
                  <a:lnTo>
                    <a:pt x="5459793" y="840816"/>
                  </a:lnTo>
                  <a:lnTo>
                    <a:pt x="5456707" y="838936"/>
                  </a:lnTo>
                  <a:lnTo>
                    <a:pt x="5452910" y="837692"/>
                  </a:lnTo>
                  <a:lnTo>
                    <a:pt x="5426557" y="837692"/>
                  </a:lnTo>
                  <a:lnTo>
                    <a:pt x="5452872" y="837679"/>
                  </a:lnTo>
                  <a:lnTo>
                    <a:pt x="5451894" y="837361"/>
                  </a:lnTo>
                  <a:lnTo>
                    <a:pt x="5432628" y="837349"/>
                  </a:lnTo>
                  <a:lnTo>
                    <a:pt x="5430850" y="835634"/>
                  </a:lnTo>
                  <a:lnTo>
                    <a:pt x="5427446" y="834821"/>
                  </a:lnTo>
                  <a:lnTo>
                    <a:pt x="5402669" y="830313"/>
                  </a:lnTo>
                  <a:lnTo>
                    <a:pt x="5378323" y="821613"/>
                  </a:lnTo>
                  <a:lnTo>
                    <a:pt x="5337403" y="796709"/>
                  </a:lnTo>
                  <a:lnTo>
                    <a:pt x="5337073" y="796531"/>
                  </a:lnTo>
                  <a:lnTo>
                    <a:pt x="5333263" y="794664"/>
                  </a:lnTo>
                  <a:lnTo>
                    <a:pt x="5329644" y="792962"/>
                  </a:lnTo>
                  <a:lnTo>
                    <a:pt x="5326138" y="791311"/>
                  </a:lnTo>
                  <a:lnTo>
                    <a:pt x="5317960" y="787806"/>
                  </a:lnTo>
                  <a:lnTo>
                    <a:pt x="5311000" y="785418"/>
                  </a:lnTo>
                  <a:lnTo>
                    <a:pt x="5303837" y="784555"/>
                  </a:lnTo>
                  <a:lnTo>
                    <a:pt x="5295468" y="784555"/>
                  </a:lnTo>
                  <a:lnTo>
                    <a:pt x="5289232" y="784910"/>
                  </a:lnTo>
                  <a:lnTo>
                    <a:pt x="5292509" y="687235"/>
                  </a:lnTo>
                  <a:lnTo>
                    <a:pt x="5338102" y="623874"/>
                  </a:lnTo>
                  <a:lnTo>
                    <a:pt x="5342102" y="618312"/>
                  </a:lnTo>
                  <a:lnTo>
                    <a:pt x="5324386" y="618147"/>
                  </a:lnTo>
                  <a:lnTo>
                    <a:pt x="5324386" y="627278"/>
                  </a:lnTo>
                  <a:lnTo>
                    <a:pt x="5283466" y="684149"/>
                  </a:lnTo>
                  <a:lnTo>
                    <a:pt x="5278526" y="832332"/>
                  </a:lnTo>
                  <a:lnTo>
                    <a:pt x="5203101" y="838746"/>
                  </a:lnTo>
                  <a:lnTo>
                    <a:pt x="5203101" y="745909"/>
                  </a:lnTo>
                  <a:lnTo>
                    <a:pt x="5203101" y="736777"/>
                  </a:lnTo>
                  <a:lnTo>
                    <a:pt x="5149062" y="736777"/>
                  </a:lnTo>
                  <a:lnTo>
                    <a:pt x="5149062" y="839152"/>
                  </a:lnTo>
                  <a:lnTo>
                    <a:pt x="5064874" y="839152"/>
                  </a:lnTo>
                  <a:lnTo>
                    <a:pt x="5012753" y="813930"/>
                  </a:lnTo>
                  <a:lnTo>
                    <a:pt x="5014531" y="678764"/>
                  </a:lnTo>
                  <a:lnTo>
                    <a:pt x="4972558" y="623874"/>
                  </a:lnTo>
                  <a:lnTo>
                    <a:pt x="5324386" y="627278"/>
                  </a:lnTo>
                  <a:lnTo>
                    <a:pt x="5324386" y="618147"/>
                  </a:lnTo>
                  <a:lnTo>
                    <a:pt x="5263972" y="617562"/>
                  </a:lnTo>
                  <a:lnTo>
                    <a:pt x="5254752" y="548398"/>
                  </a:lnTo>
                  <a:lnTo>
                    <a:pt x="5254752" y="617474"/>
                  </a:lnTo>
                  <a:lnTo>
                    <a:pt x="5029289" y="615276"/>
                  </a:lnTo>
                  <a:lnTo>
                    <a:pt x="5098250" y="194437"/>
                  </a:lnTo>
                  <a:lnTo>
                    <a:pt x="5198135" y="192773"/>
                  </a:lnTo>
                  <a:lnTo>
                    <a:pt x="5254752" y="617474"/>
                  </a:lnTo>
                  <a:lnTo>
                    <a:pt x="5254752" y="548398"/>
                  </a:lnTo>
                  <a:lnTo>
                    <a:pt x="5206111" y="183502"/>
                  </a:lnTo>
                  <a:lnTo>
                    <a:pt x="5090465" y="185432"/>
                  </a:lnTo>
                  <a:lnTo>
                    <a:pt x="5020043" y="615188"/>
                  </a:lnTo>
                  <a:lnTo>
                    <a:pt x="4953927" y="614540"/>
                  </a:lnTo>
                  <a:lnTo>
                    <a:pt x="5005349" y="681799"/>
                  </a:lnTo>
                  <a:lnTo>
                    <a:pt x="5003533" y="819632"/>
                  </a:lnTo>
                  <a:lnTo>
                    <a:pt x="5062779" y="848283"/>
                  </a:lnTo>
                  <a:lnTo>
                    <a:pt x="5158206" y="848283"/>
                  </a:lnTo>
                  <a:lnTo>
                    <a:pt x="5158206" y="839152"/>
                  </a:lnTo>
                  <a:lnTo>
                    <a:pt x="5158206" y="745909"/>
                  </a:lnTo>
                  <a:lnTo>
                    <a:pt x="5193970" y="745909"/>
                  </a:lnTo>
                  <a:lnTo>
                    <a:pt x="5193970" y="848690"/>
                  </a:lnTo>
                  <a:lnTo>
                    <a:pt x="5287378" y="840752"/>
                  </a:lnTo>
                  <a:lnTo>
                    <a:pt x="5287442" y="838746"/>
                  </a:lnTo>
                  <a:lnTo>
                    <a:pt x="5288927" y="794029"/>
                  </a:lnTo>
                  <a:lnTo>
                    <a:pt x="5289982" y="793915"/>
                  </a:lnTo>
                  <a:lnTo>
                    <a:pt x="5303520" y="792962"/>
                  </a:lnTo>
                  <a:lnTo>
                    <a:pt x="5308778" y="794270"/>
                  </a:lnTo>
                  <a:lnTo>
                    <a:pt x="5373967" y="829665"/>
                  </a:lnTo>
                  <a:lnTo>
                    <a:pt x="5399951" y="839050"/>
                  </a:lnTo>
                  <a:lnTo>
                    <a:pt x="5422379" y="843178"/>
                  </a:lnTo>
                  <a:lnTo>
                    <a:pt x="5423751" y="843483"/>
                  </a:lnTo>
                  <a:lnTo>
                    <a:pt x="5424716" y="843724"/>
                  </a:lnTo>
                  <a:lnTo>
                    <a:pt x="5425630" y="846493"/>
                  </a:lnTo>
                  <a:lnTo>
                    <a:pt x="5452110" y="846493"/>
                  </a:lnTo>
                  <a:lnTo>
                    <a:pt x="5459857" y="852030"/>
                  </a:lnTo>
                  <a:lnTo>
                    <a:pt x="5468810" y="845642"/>
                  </a:lnTo>
                  <a:lnTo>
                    <a:pt x="5477472" y="840816"/>
                  </a:lnTo>
                  <a:lnTo>
                    <a:pt x="5477764" y="840651"/>
                  </a:lnTo>
                  <a:lnTo>
                    <a:pt x="5486336" y="837615"/>
                  </a:lnTo>
                  <a:lnTo>
                    <a:pt x="5492788" y="836104"/>
                  </a:lnTo>
                  <a:lnTo>
                    <a:pt x="5495785" y="835634"/>
                  </a:lnTo>
                  <a:lnTo>
                    <a:pt x="5514086" y="831964"/>
                  </a:lnTo>
                  <a:lnTo>
                    <a:pt x="5522569" y="829132"/>
                  </a:lnTo>
                  <a:lnTo>
                    <a:pt x="5531866" y="829551"/>
                  </a:lnTo>
                  <a:lnTo>
                    <a:pt x="5538190" y="830186"/>
                  </a:lnTo>
                  <a:lnTo>
                    <a:pt x="5553227" y="840193"/>
                  </a:lnTo>
                  <a:lnTo>
                    <a:pt x="5569318" y="852716"/>
                  </a:lnTo>
                  <a:lnTo>
                    <a:pt x="5574919" y="845502"/>
                  </a:lnTo>
                  <a:close/>
                </a:path>
              </a:pathLst>
            </a:custGeom>
            <a:solidFill>
              <a:srgbClr val="FFFFFF"/>
            </a:solidFill>
          </p:spPr>
          <p:txBody>
            <a:bodyPr wrap="square" lIns="0" tIns="0" rIns="0" bIns="0" rtlCol="0"/>
            <a:lstStyle/>
            <a:p>
              <a:endParaRPr/>
            </a:p>
          </p:txBody>
        </p:sp>
        <p:pic>
          <p:nvPicPr>
            <p:cNvPr id="11" name="object 11"/>
            <p:cNvPicPr/>
            <p:nvPr/>
          </p:nvPicPr>
          <p:blipFill>
            <a:blip r:embed="rId7" cstate="print"/>
            <a:stretch>
              <a:fillRect/>
            </a:stretch>
          </p:blipFill>
          <p:spPr>
            <a:xfrm>
              <a:off x="11673554" y="5815435"/>
              <a:ext cx="178650" cy="173349"/>
            </a:xfrm>
            <a:prstGeom prst="rect">
              <a:avLst/>
            </a:prstGeom>
          </p:spPr>
        </p:pic>
        <p:sp>
          <p:nvSpPr>
            <p:cNvPr id="12" name="object 12"/>
            <p:cNvSpPr/>
            <p:nvPr/>
          </p:nvSpPr>
          <p:spPr>
            <a:xfrm>
              <a:off x="3847782" y="6099225"/>
              <a:ext cx="8107680" cy="593090"/>
            </a:xfrm>
            <a:custGeom>
              <a:avLst/>
              <a:gdLst/>
              <a:ahLst/>
              <a:cxnLst/>
              <a:rect l="l" t="t" r="r" b="b"/>
              <a:pathLst>
                <a:path w="8107680" h="593090">
                  <a:moveTo>
                    <a:pt x="1131036" y="428015"/>
                  </a:moveTo>
                  <a:lnTo>
                    <a:pt x="343242" y="268363"/>
                  </a:lnTo>
                  <a:lnTo>
                    <a:pt x="63500" y="207899"/>
                  </a:lnTo>
                  <a:lnTo>
                    <a:pt x="46304" y="203936"/>
                  </a:lnTo>
                  <a:lnTo>
                    <a:pt x="41783" y="202425"/>
                  </a:lnTo>
                  <a:lnTo>
                    <a:pt x="39992" y="225717"/>
                  </a:lnTo>
                  <a:lnTo>
                    <a:pt x="39725" y="235788"/>
                  </a:lnTo>
                  <a:lnTo>
                    <a:pt x="0" y="234137"/>
                  </a:lnTo>
                  <a:lnTo>
                    <a:pt x="12788" y="242150"/>
                  </a:lnTo>
                  <a:lnTo>
                    <a:pt x="12788" y="264934"/>
                  </a:lnTo>
                  <a:lnTo>
                    <a:pt x="25044" y="273634"/>
                  </a:lnTo>
                  <a:lnTo>
                    <a:pt x="29387" y="273634"/>
                  </a:lnTo>
                  <a:lnTo>
                    <a:pt x="33172" y="275615"/>
                  </a:lnTo>
                  <a:lnTo>
                    <a:pt x="33172" y="282409"/>
                  </a:lnTo>
                  <a:lnTo>
                    <a:pt x="40716" y="282409"/>
                  </a:lnTo>
                  <a:lnTo>
                    <a:pt x="42583" y="283743"/>
                  </a:lnTo>
                  <a:lnTo>
                    <a:pt x="42583" y="291820"/>
                  </a:lnTo>
                  <a:lnTo>
                    <a:pt x="52793" y="291820"/>
                  </a:lnTo>
                  <a:lnTo>
                    <a:pt x="57950" y="294906"/>
                  </a:lnTo>
                  <a:lnTo>
                    <a:pt x="57950" y="303733"/>
                  </a:lnTo>
                  <a:lnTo>
                    <a:pt x="68300" y="303733"/>
                  </a:lnTo>
                  <a:lnTo>
                    <a:pt x="88366" y="323494"/>
                  </a:lnTo>
                  <a:lnTo>
                    <a:pt x="94018" y="323494"/>
                  </a:lnTo>
                  <a:lnTo>
                    <a:pt x="94018" y="329145"/>
                  </a:lnTo>
                  <a:lnTo>
                    <a:pt x="106641" y="329145"/>
                  </a:lnTo>
                  <a:lnTo>
                    <a:pt x="121920" y="343065"/>
                  </a:lnTo>
                  <a:lnTo>
                    <a:pt x="121920" y="354850"/>
                  </a:lnTo>
                  <a:lnTo>
                    <a:pt x="136664" y="354850"/>
                  </a:lnTo>
                  <a:lnTo>
                    <a:pt x="136664" y="359244"/>
                  </a:lnTo>
                  <a:lnTo>
                    <a:pt x="143560" y="359244"/>
                  </a:lnTo>
                  <a:lnTo>
                    <a:pt x="143560" y="365201"/>
                  </a:lnTo>
                  <a:lnTo>
                    <a:pt x="152666" y="365201"/>
                  </a:lnTo>
                  <a:lnTo>
                    <a:pt x="152666" y="370230"/>
                  </a:lnTo>
                  <a:lnTo>
                    <a:pt x="163944" y="370230"/>
                  </a:lnTo>
                  <a:lnTo>
                    <a:pt x="163944" y="387794"/>
                  </a:lnTo>
                  <a:lnTo>
                    <a:pt x="183705" y="387794"/>
                  </a:lnTo>
                  <a:lnTo>
                    <a:pt x="183705" y="394373"/>
                  </a:lnTo>
                  <a:lnTo>
                    <a:pt x="198513" y="394373"/>
                  </a:lnTo>
                  <a:lnTo>
                    <a:pt x="202831" y="397319"/>
                  </a:lnTo>
                  <a:lnTo>
                    <a:pt x="202831" y="409105"/>
                  </a:lnTo>
                  <a:lnTo>
                    <a:pt x="213499" y="409105"/>
                  </a:lnTo>
                  <a:lnTo>
                    <a:pt x="213499" y="418833"/>
                  </a:lnTo>
                  <a:lnTo>
                    <a:pt x="225107" y="418833"/>
                  </a:lnTo>
                  <a:lnTo>
                    <a:pt x="225107" y="436079"/>
                  </a:lnTo>
                  <a:lnTo>
                    <a:pt x="250507" y="436079"/>
                  </a:lnTo>
                  <a:lnTo>
                    <a:pt x="250507" y="445490"/>
                  </a:lnTo>
                  <a:lnTo>
                    <a:pt x="265874" y="445490"/>
                  </a:lnTo>
                  <a:lnTo>
                    <a:pt x="265874" y="457720"/>
                  </a:lnTo>
                  <a:lnTo>
                    <a:pt x="284378" y="457720"/>
                  </a:lnTo>
                  <a:lnTo>
                    <a:pt x="284378" y="470255"/>
                  </a:lnTo>
                  <a:lnTo>
                    <a:pt x="301625" y="470255"/>
                  </a:lnTo>
                  <a:lnTo>
                    <a:pt x="301625" y="483755"/>
                  </a:lnTo>
                  <a:lnTo>
                    <a:pt x="320433" y="483755"/>
                  </a:lnTo>
                  <a:lnTo>
                    <a:pt x="320433" y="496608"/>
                  </a:lnTo>
                  <a:lnTo>
                    <a:pt x="325767" y="496608"/>
                  </a:lnTo>
                  <a:lnTo>
                    <a:pt x="325767" y="513854"/>
                  </a:lnTo>
                  <a:lnTo>
                    <a:pt x="368109" y="513854"/>
                  </a:lnTo>
                  <a:lnTo>
                    <a:pt x="368109" y="532358"/>
                  </a:lnTo>
                  <a:lnTo>
                    <a:pt x="374688" y="532358"/>
                  </a:lnTo>
                  <a:lnTo>
                    <a:pt x="374688" y="537108"/>
                  </a:lnTo>
                  <a:lnTo>
                    <a:pt x="382130" y="537108"/>
                  </a:lnTo>
                  <a:lnTo>
                    <a:pt x="382130" y="528637"/>
                  </a:lnTo>
                  <a:lnTo>
                    <a:pt x="382536" y="528637"/>
                  </a:lnTo>
                  <a:lnTo>
                    <a:pt x="382536" y="447586"/>
                  </a:lnTo>
                  <a:lnTo>
                    <a:pt x="561098" y="540423"/>
                  </a:lnTo>
                  <a:lnTo>
                    <a:pt x="564527" y="533831"/>
                  </a:lnTo>
                  <a:lnTo>
                    <a:pt x="380580" y="438188"/>
                  </a:lnTo>
                  <a:lnTo>
                    <a:pt x="375094" y="435216"/>
                  </a:lnTo>
                  <a:lnTo>
                    <a:pt x="375094" y="443661"/>
                  </a:lnTo>
                  <a:lnTo>
                    <a:pt x="375094" y="506412"/>
                  </a:lnTo>
                  <a:lnTo>
                    <a:pt x="375069" y="443649"/>
                  </a:lnTo>
                  <a:lnTo>
                    <a:pt x="375094" y="435216"/>
                  </a:lnTo>
                  <a:lnTo>
                    <a:pt x="367614" y="431139"/>
                  </a:lnTo>
                  <a:lnTo>
                    <a:pt x="367614" y="439597"/>
                  </a:lnTo>
                  <a:lnTo>
                    <a:pt x="367614" y="506412"/>
                  </a:lnTo>
                  <a:lnTo>
                    <a:pt x="333209" y="506412"/>
                  </a:lnTo>
                  <a:lnTo>
                    <a:pt x="333209" y="489165"/>
                  </a:lnTo>
                  <a:lnTo>
                    <a:pt x="327875" y="489165"/>
                  </a:lnTo>
                  <a:lnTo>
                    <a:pt x="327875" y="476313"/>
                  </a:lnTo>
                  <a:lnTo>
                    <a:pt x="327647" y="476313"/>
                  </a:lnTo>
                  <a:lnTo>
                    <a:pt x="327647" y="417868"/>
                  </a:lnTo>
                  <a:lnTo>
                    <a:pt x="367614" y="439597"/>
                  </a:lnTo>
                  <a:lnTo>
                    <a:pt x="367614" y="431139"/>
                  </a:lnTo>
                  <a:lnTo>
                    <a:pt x="320205" y="405371"/>
                  </a:lnTo>
                  <a:lnTo>
                    <a:pt x="320205" y="413829"/>
                  </a:lnTo>
                  <a:lnTo>
                    <a:pt x="320205" y="476313"/>
                  </a:lnTo>
                  <a:lnTo>
                    <a:pt x="309054" y="476313"/>
                  </a:lnTo>
                  <a:lnTo>
                    <a:pt x="309054" y="462826"/>
                  </a:lnTo>
                  <a:lnTo>
                    <a:pt x="308991" y="407733"/>
                  </a:lnTo>
                  <a:lnTo>
                    <a:pt x="320205" y="413829"/>
                  </a:lnTo>
                  <a:lnTo>
                    <a:pt x="320205" y="405371"/>
                  </a:lnTo>
                  <a:lnTo>
                    <a:pt x="301548" y="395224"/>
                  </a:lnTo>
                  <a:lnTo>
                    <a:pt x="301548" y="403694"/>
                  </a:lnTo>
                  <a:lnTo>
                    <a:pt x="301548" y="462826"/>
                  </a:lnTo>
                  <a:lnTo>
                    <a:pt x="291807" y="462826"/>
                  </a:lnTo>
                  <a:lnTo>
                    <a:pt x="291807" y="455612"/>
                  </a:lnTo>
                  <a:lnTo>
                    <a:pt x="291934" y="455612"/>
                  </a:lnTo>
                  <a:lnTo>
                    <a:pt x="291934" y="398475"/>
                  </a:lnTo>
                  <a:lnTo>
                    <a:pt x="301548" y="403694"/>
                  </a:lnTo>
                  <a:lnTo>
                    <a:pt x="301548" y="395224"/>
                  </a:lnTo>
                  <a:lnTo>
                    <a:pt x="284492" y="385953"/>
                  </a:lnTo>
                  <a:lnTo>
                    <a:pt x="284492" y="394423"/>
                  </a:lnTo>
                  <a:lnTo>
                    <a:pt x="284492" y="450278"/>
                  </a:lnTo>
                  <a:lnTo>
                    <a:pt x="273304" y="450278"/>
                  </a:lnTo>
                  <a:lnTo>
                    <a:pt x="273304" y="438048"/>
                  </a:lnTo>
                  <a:lnTo>
                    <a:pt x="273278" y="388327"/>
                  </a:lnTo>
                  <a:lnTo>
                    <a:pt x="284492" y="394423"/>
                  </a:lnTo>
                  <a:lnTo>
                    <a:pt x="284492" y="385953"/>
                  </a:lnTo>
                  <a:lnTo>
                    <a:pt x="265836" y="375805"/>
                  </a:lnTo>
                  <a:lnTo>
                    <a:pt x="265836" y="384276"/>
                  </a:lnTo>
                  <a:lnTo>
                    <a:pt x="265836" y="438048"/>
                  </a:lnTo>
                  <a:lnTo>
                    <a:pt x="257949" y="438048"/>
                  </a:lnTo>
                  <a:lnTo>
                    <a:pt x="257949" y="428650"/>
                  </a:lnTo>
                  <a:lnTo>
                    <a:pt x="257822" y="428650"/>
                  </a:lnTo>
                  <a:lnTo>
                    <a:pt x="257822" y="379920"/>
                  </a:lnTo>
                  <a:lnTo>
                    <a:pt x="265836" y="384276"/>
                  </a:lnTo>
                  <a:lnTo>
                    <a:pt x="265836" y="375805"/>
                  </a:lnTo>
                  <a:lnTo>
                    <a:pt x="250380" y="367411"/>
                  </a:lnTo>
                  <a:lnTo>
                    <a:pt x="250380" y="375881"/>
                  </a:lnTo>
                  <a:lnTo>
                    <a:pt x="250380" y="428650"/>
                  </a:lnTo>
                  <a:lnTo>
                    <a:pt x="232537" y="428650"/>
                  </a:lnTo>
                  <a:lnTo>
                    <a:pt x="232537" y="416179"/>
                  </a:lnTo>
                  <a:lnTo>
                    <a:pt x="232778" y="416179"/>
                  </a:lnTo>
                  <a:lnTo>
                    <a:pt x="232778" y="366306"/>
                  </a:lnTo>
                  <a:lnTo>
                    <a:pt x="250380" y="375881"/>
                  </a:lnTo>
                  <a:lnTo>
                    <a:pt x="250380" y="367411"/>
                  </a:lnTo>
                  <a:lnTo>
                    <a:pt x="225323" y="353783"/>
                  </a:lnTo>
                  <a:lnTo>
                    <a:pt x="225323" y="362254"/>
                  </a:lnTo>
                  <a:lnTo>
                    <a:pt x="225323" y="411391"/>
                  </a:lnTo>
                  <a:lnTo>
                    <a:pt x="220941" y="411391"/>
                  </a:lnTo>
                  <a:lnTo>
                    <a:pt x="220941" y="401675"/>
                  </a:lnTo>
                  <a:lnTo>
                    <a:pt x="210273" y="401675"/>
                  </a:lnTo>
                  <a:lnTo>
                    <a:pt x="210273" y="393395"/>
                  </a:lnTo>
                  <a:lnTo>
                    <a:pt x="200799" y="386930"/>
                  </a:lnTo>
                  <a:lnTo>
                    <a:pt x="191147" y="386930"/>
                  </a:lnTo>
                  <a:lnTo>
                    <a:pt x="191147" y="380352"/>
                  </a:lnTo>
                  <a:lnTo>
                    <a:pt x="171386" y="380352"/>
                  </a:lnTo>
                  <a:lnTo>
                    <a:pt x="171386" y="362788"/>
                  </a:lnTo>
                  <a:lnTo>
                    <a:pt x="160096" y="362788"/>
                  </a:lnTo>
                  <a:lnTo>
                    <a:pt x="160096" y="357771"/>
                  </a:lnTo>
                  <a:lnTo>
                    <a:pt x="151003" y="357771"/>
                  </a:lnTo>
                  <a:lnTo>
                    <a:pt x="151003" y="351815"/>
                  </a:lnTo>
                  <a:lnTo>
                    <a:pt x="144106" y="351815"/>
                  </a:lnTo>
                  <a:lnTo>
                    <a:pt x="144106" y="347421"/>
                  </a:lnTo>
                  <a:lnTo>
                    <a:pt x="129362" y="347421"/>
                  </a:lnTo>
                  <a:lnTo>
                    <a:pt x="129362" y="339775"/>
                  </a:lnTo>
                  <a:lnTo>
                    <a:pt x="109524" y="321703"/>
                  </a:lnTo>
                  <a:lnTo>
                    <a:pt x="101447" y="321703"/>
                  </a:lnTo>
                  <a:lnTo>
                    <a:pt x="101447" y="316064"/>
                  </a:lnTo>
                  <a:lnTo>
                    <a:pt x="91414" y="316064"/>
                  </a:lnTo>
                  <a:lnTo>
                    <a:pt x="71348" y="296303"/>
                  </a:lnTo>
                  <a:lnTo>
                    <a:pt x="65392" y="296303"/>
                  </a:lnTo>
                  <a:lnTo>
                    <a:pt x="65392" y="290703"/>
                  </a:lnTo>
                  <a:lnTo>
                    <a:pt x="54864" y="284391"/>
                  </a:lnTo>
                  <a:lnTo>
                    <a:pt x="50025" y="284391"/>
                  </a:lnTo>
                  <a:lnTo>
                    <a:pt x="50025" y="279920"/>
                  </a:lnTo>
                  <a:lnTo>
                    <a:pt x="43103" y="274980"/>
                  </a:lnTo>
                  <a:lnTo>
                    <a:pt x="40614" y="274980"/>
                  </a:lnTo>
                  <a:lnTo>
                    <a:pt x="40614" y="271106"/>
                  </a:lnTo>
                  <a:lnTo>
                    <a:pt x="31229" y="266192"/>
                  </a:lnTo>
                  <a:lnTo>
                    <a:pt x="27419" y="266192"/>
                  </a:lnTo>
                  <a:lnTo>
                    <a:pt x="20231" y="261099"/>
                  </a:lnTo>
                  <a:lnTo>
                    <a:pt x="20231" y="246811"/>
                  </a:lnTo>
                  <a:lnTo>
                    <a:pt x="57899" y="270408"/>
                  </a:lnTo>
                  <a:lnTo>
                    <a:pt x="89522" y="282270"/>
                  </a:lnTo>
                  <a:lnTo>
                    <a:pt x="187502" y="341668"/>
                  </a:lnTo>
                  <a:lnTo>
                    <a:pt x="225323" y="362254"/>
                  </a:lnTo>
                  <a:lnTo>
                    <a:pt x="225323" y="353783"/>
                  </a:lnTo>
                  <a:lnTo>
                    <a:pt x="191211" y="335229"/>
                  </a:lnTo>
                  <a:lnTo>
                    <a:pt x="93078" y="275729"/>
                  </a:lnTo>
                  <a:lnTo>
                    <a:pt x="61518" y="263906"/>
                  </a:lnTo>
                  <a:lnTo>
                    <a:pt x="27736" y="242735"/>
                  </a:lnTo>
                  <a:lnTo>
                    <a:pt x="42545" y="243344"/>
                  </a:lnTo>
                  <a:lnTo>
                    <a:pt x="119075" y="272503"/>
                  </a:lnTo>
                  <a:lnTo>
                    <a:pt x="262712" y="336334"/>
                  </a:lnTo>
                  <a:lnTo>
                    <a:pt x="506183" y="435686"/>
                  </a:lnTo>
                  <a:lnTo>
                    <a:pt x="758266" y="540562"/>
                  </a:lnTo>
                  <a:lnTo>
                    <a:pt x="761123" y="533692"/>
                  </a:lnTo>
                  <a:lnTo>
                    <a:pt x="509016" y="428802"/>
                  </a:lnTo>
                  <a:lnTo>
                    <a:pt x="265620" y="329488"/>
                  </a:lnTo>
                  <a:lnTo>
                    <a:pt x="121920" y="265620"/>
                  </a:lnTo>
                  <a:lnTo>
                    <a:pt x="47117" y="237134"/>
                  </a:lnTo>
                  <a:lnTo>
                    <a:pt x="47447" y="228180"/>
                  </a:lnTo>
                  <a:lnTo>
                    <a:pt x="177571" y="270903"/>
                  </a:lnTo>
                  <a:lnTo>
                    <a:pt x="366839" y="337832"/>
                  </a:lnTo>
                  <a:lnTo>
                    <a:pt x="636397" y="411543"/>
                  </a:lnTo>
                  <a:lnTo>
                    <a:pt x="1046683" y="540626"/>
                  </a:lnTo>
                  <a:lnTo>
                    <a:pt x="1048918" y="533527"/>
                  </a:lnTo>
                  <a:lnTo>
                    <a:pt x="638492" y="404406"/>
                  </a:lnTo>
                  <a:lnTo>
                    <a:pt x="369062" y="330733"/>
                  </a:lnTo>
                  <a:lnTo>
                    <a:pt x="179971" y="263855"/>
                  </a:lnTo>
                  <a:lnTo>
                    <a:pt x="47853" y="220472"/>
                  </a:lnTo>
                  <a:lnTo>
                    <a:pt x="48501" y="212115"/>
                  </a:lnTo>
                  <a:lnTo>
                    <a:pt x="80721" y="219303"/>
                  </a:lnTo>
                  <a:lnTo>
                    <a:pt x="341731" y="275653"/>
                  </a:lnTo>
                  <a:lnTo>
                    <a:pt x="1129563" y="435317"/>
                  </a:lnTo>
                  <a:lnTo>
                    <a:pt x="1131036" y="428015"/>
                  </a:lnTo>
                  <a:close/>
                </a:path>
                <a:path w="8107680" h="593090">
                  <a:moveTo>
                    <a:pt x="7997774" y="53886"/>
                  </a:moveTo>
                  <a:lnTo>
                    <a:pt x="7993570" y="53886"/>
                  </a:lnTo>
                  <a:lnTo>
                    <a:pt x="7997596" y="48107"/>
                  </a:lnTo>
                  <a:lnTo>
                    <a:pt x="7989887" y="42760"/>
                  </a:lnTo>
                  <a:lnTo>
                    <a:pt x="7989887" y="53886"/>
                  </a:lnTo>
                  <a:lnTo>
                    <a:pt x="7959230" y="53886"/>
                  </a:lnTo>
                  <a:lnTo>
                    <a:pt x="7959230" y="32562"/>
                  </a:lnTo>
                  <a:lnTo>
                    <a:pt x="7989887" y="53886"/>
                  </a:lnTo>
                  <a:lnTo>
                    <a:pt x="7989887" y="42760"/>
                  </a:lnTo>
                  <a:lnTo>
                    <a:pt x="7965072" y="25501"/>
                  </a:lnTo>
                  <a:lnTo>
                    <a:pt x="7990776" y="8763"/>
                  </a:lnTo>
                  <a:lnTo>
                    <a:pt x="7988795" y="5727"/>
                  </a:lnTo>
                  <a:lnTo>
                    <a:pt x="7988795" y="0"/>
                  </a:lnTo>
                  <a:lnTo>
                    <a:pt x="7973454" y="0"/>
                  </a:lnTo>
                  <a:lnTo>
                    <a:pt x="7973454" y="9131"/>
                  </a:lnTo>
                  <a:lnTo>
                    <a:pt x="7959230" y="18402"/>
                  </a:lnTo>
                  <a:lnTo>
                    <a:pt x="7959230" y="9131"/>
                  </a:lnTo>
                  <a:lnTo>
                    <a:pt x="7973454" y="9131"/>
                  </a:lnTo>
                  <a:lnTo>
                    <a:pt x="7973454" y="0"/>
                  </a:lnTo>
                  <a:lnTo>
                    <a:pt x="7950086" y="0"/>
                  </a:lnTo>
                  <a:lnTo>
                    <a:pt x="7950086" y="13474"/>
                  </a:lnTo>
                  <a:lnTo>
                    <a:pt x="7950086" y="24345"/>
                  </a:lnTo>
                  <a:lnTo>
                    <a:pt x="7950086" y="35242"/>
                  </a:lnTo>
                  <a:lnTo>
                    <a:pt x="7950086" y="48272"/>
                  </a:lnTo>
                  <a:lnTo>
                    <a:pt x="7942542" y="42062"/>
                  </a:lnTo>
                  <a:lnTo>
                    <a:pt x="7942542" y="53886"/>
                  </a:lnTo>
                  <a:lnTo>
                    <a:pt x="7921422" y="53886"/>
                  </a:lnTo>
                  <a:lnTo>
                    <a:pt x="7933220" y="46215"/>
                  </a:lnTo>
                  <a:lnTo>
                    <a:pt x="7942542" y="53886"/>
                  </a:lnTo>
                  <a:lnTo>
                    <a:pt x="7942542" y="42062"/>
                  </a:lnTo>
                  <a:lnTo>
                    <a:pt x="7941246" y="40995"/>
                  </a:lnTo>
                  <a:lnTo>
                    <a:pt x="7950086" y="35242"/>
                  </a:lnTo>
                  <a:lnTo>
                    <a:pt x="7950086" y="24345"/>
                  </a:lnTo>
                  <a:lnTo>
                    <a:pt x="7933855" y="34912"/>
                  </a:lnTo>
                  <a:lnTo>
                    <a:pt x="7925829" y="28308"/>
                  </a:lnTo>
                  <a:lnTo>
                    <a:pt x="7925829" y="40132"/>
                  </a:lnTo>
                  <a:lnTo>
                    <a:pt x="7917916" y="45275"/>
                  </a:lnTo>
                  <a:lnTo>
                    <a:pt x="7917916" y="33604"/>
                  </a:lnTo>
                  <a:lnTo>
                    <a:pt x="7925829" y="40132"/>
                  </a:lnTo>
                  <a:lnTo>
                    <a:pt x="7925829" y="28308"/>
                  </a:lnTo>
                  <a:lnTo>
                    <a:pt x="7924470" y="27178"/>
                  </a:lnTo>
                  <a:lnTo>
                    <a:pt x="7950086" y="13474"/>
                  </a:lnTo>
                  <a:lnTo>
                    <a:pt x="7950086" y="0"/>
                  </a:lnTo>
                  <a:lnTo>
                    <a:pt x="7938808" y="0"/>
                  </a:lnTo>
                  <a:lnTo>
                    <a:pt x="7938808" y="9131"/>
                  </a:lnTo>
                  <a:lnTo>
                    <a:pt x="7917916" y="20307"/>
                  </a:lnTo>
                  <a:lnTo>
                    <a:pt x="7917916" y="9131"/>
                  </a:lnTo>
                  <a:lnTo>
                    <a:pt x="7938808" y="9131"/>
                  </a:lnTo>
                  <a:lnTo>
                    <a:pt x="7938808" y="0"/>
                  </a:lnTo>
                  <a:lnTo>
                    <a:pt x="7908785" y="0"/>
                  </a:lnTo>
                  <a:lnTo>
                    <a:pt x="7908785" y="9131"/>
                  </a:lnTo>
                  <a:lnTo>
                    <a:pt x="7908785" y="21386"/>
                  </a:lnTo>
                  <a:lnTo>
                    <a:pt x="7908785" y="34709"/>
                  </a:lnTo>
                  <a:lnTo>
                    <a:pt x="7908785" y="47028"/>
                  </a:lnTo>
                  <a:lnTo>
                    <a:pt x="7902715" y="42430"/>
                  </a:lnTo>
                  <a:lnTo>
                    <a:pt x="7902715" y="53886"/>
                  </a:lnTo>
                  <a:lnTo>
                    <a:pt x="7887259" y="53886"/>
                  </a:lnTo>
                  <a:lnTo>
                    <a:pt x="7894371" y="47561"/>
                  </a:lnTo>
                  <a:lnTo>
                    <a:pt x="7902715" y="53886"/>
                  </a:lnTo>
                  <a:lnTo>
                    <a:pt x="7902715" y="42430"/>
                  </a:lnTo>
                  <a:lnTo>
                    <a:pt x="7901318" y="41363"/>
                  </a:lnTo>
                  <a:lnTo>
                    <a:pt x="7908785" y="34709"/>
                  </a:lnTo>
                  <a:lnTo>
                    <a:pt x="7908785" y="21386"/>
                  </a:lnTo>
                  <a:lnTo>
                    <a:pt x="7902448" y="16979"/>
                  </a:lnTo>
                  <a:lnTo>
                    <a:pt x="7902448" y="28130"/>
                  </a:lnTo>
                  <a:lnTo>
                    <a:pt x="7893901" y="35737"/>
                  </a:lnTo>
                  <a:lnTo>
                    <a:pt x="7886954" y="30454"/>
                  </a:lnTo>
                  <a:lnTo>
                    <a:pt x="7886954" y="41922"/>
                  </a:lnTo>
                  <a:lnTo>
                    <a:pt x="7880197" y="47955"/>
                  </a:lnTo>
                  <a:lnTo>
                    <a:pt x="7880197" y="36779"/>
                  </a:lnTo>
                  <a:lnTo>
                    <a:pt x="7886954" y="41922"/>
                  </a:lnTo>
                  <a:lnTo>
                    <a:pt x="7886954" y="30454"/>
                  </a:lnTo>
                  <a:lnTo>
                    <a:pt x="7880197" y="25311"/>
                  </a:lnTo>
                  <a:lnTo>
                    <a:pt x="7880197" y="12598"/>
                  </a:lnTo>
                  <a:lnTo>
                    <a:pt x="7902448" y="28130"/>
                  </a:lnTo>
                  <a:lnTo>
                    <a:pt x="7902448" y="16979"/>
                  </a:lnTo>
                  <a:lnTo>
                    <a:pt x="7891196" y="9131"/>
                  </a:lnTo>
                  <a:lnTo>
                    <a:pt x="7908785" y="9131"/>
                  </a:lnTo>
                  <a:lnTo>
                    <a:pt x="7908785" y="0"/>
                  </a:lnTo>
                  <a:lnTo>
                    <a:pt x="7871041" y="0"/>
                  </a:lnTo>
                  <a:lnTo>
                    <a:pt x="7871041" y="9131"/>
                  </a:lnTo>
                  <a:lnTo>
                    <a:pt x="7871041" y="18351"/>
                  </a:lnTo>
                  <a:lnTo>
                    <a:pt x="7871041" y="37261"/>
                  </a:lnTo>
                  <a:lnTo>
                    <a:pt x="7871041" y="53886"/>
                  </a:lnTo>
                  <a:lnTo>
                    <a:pt x="7848105" y="53886"/>
                  </a:lnTo>
                  <a:lnTo>
                    <a:pt x="7871041" y="37261"/>
                  </a:lnTo>
                  <a:lnTo>
                    <a:pt x="7871041" y="18351"/>
                  </a:lnTo>
                  <a:lnTo>
                    <a:pt x="7858912" y="9131"/>
                  </a:lnTo>
                  <a:lnTo>
                    <a:pt x="7871041" y="9131"/>
                  </a:lnTo>
                  <a:lnTo>
                    <a:pt x="7871041" y="0"/>
                  </a:lnTo>
                  <a:lnTo>
                    <a:pt x="7843304" y="0"/>
                  </a:lnTo>
                  <a:lnTo>
                    <a:pt x="7843304" y="8280"/>
                  </a:lnTo>
                  <a:lnTo>
                    <a:pt x="7843075" y="8572"/>
                  </a:lnTo>
                  <a:lnTo>
                    <a:pt x="7843304" y="8750"/>
                  </a:lnTo>
                  <a:lnTo>
                    <a:pt x="7843304" y="9131"/>
                  </a:lnTo>
                  <a:lnTo>
                    <a:pt x="7843799" y="9131"/>
                  </a:lnTo>
                  <a:lnTo>
                    <a:pt x="7868437" y="27863"/>
                  </a:lnTo>
                  <a:lnTo>
                    <a:pt x="7838122" y="49834"/>
                  </a:lnTo>
                  <a:lnTo>
                    <a:pt x="7841043" y="53886"/>
                  </a:lnTo>
                  <a:lnTo>
                    <a:pt x="7832534" y="53886"/>
                  </a:lnTo>
                  <a:lnTo>
                    <a:pt x="7832534" y="63017"/>
                  </a:lnTo>
                  <a:lnTo>
                    <a:pt x="7997774" y="63017"/>
                  </a:lnTo>
                  <a:lnTo>
                    <a:pt x="7997774" y="53886"/>
                  </a:lnTo>
                  <a:close/>
                </a:path>
                <a:path w="8107680" h="593090">
                  <a:moveTo>
                    <a:pt x="8107426" y="147497"/>
                  </a:moveTo>
                  <a:lnTo>
                    <a:pt x="8106511" y="147497"/>
                  </a:lnTo>
                  <a:lnTo>
                    <a:pt x="8106511" y="138607"/>
                  </a:lnTo>
                  <a:lnTo>
                    <a:pt x="7996339" y="138607"/>
                  </a:lnTo>
                  <a:lnTo>
                    <a:pt x="7996339" y="147497"/>
                  </a:lnTo>
                  <a:lnTo>
                    <a:pt x="7996339" y="311772"/>
                  </a:lnTo>
                  <a:lnTo>
                    <a:pt x="7946784" y="368287"/>
                  </a:lnTo>
                  <a:lnTo>
                    <a:pt x="7835278" y="368287"/>
                  </a:lnTo>
                  <a:lnTo>
                    <a:pt x="7834122" y="313499"/>
                  </a:lnTo>
                  <a:lnTo>
                    <a:pt x="7834122" y="147497"/>
                  </a:lnTo>
                  <a:lnTo>
                    <a:pt x="7882102" y="147497"/>
                  </a:lnTo>
                  <a:lnTo>
                    <a:pt x="7882102" y="313486"/>
                  </a:lnTo>
                  <a:lnTo>
                    <a:pt x="7891246" y="313486"/>
                  </a:lnTo>
                  <a:lnTo>
                    <a:pt x="7891246" y="147497"/>
                  </a:lnTo>
                  <a:lnTo>
                    <a:pt x="7939214" y="147497"/>
                  </a:lnTo>
                  <a:lnTo>
                    <a:pt x="7939214" y="313486"/>
                  </a:lnTo>
                  <a:lnTo>
                    <a:pt x="7948358" y="313486"/>
                  </a:lnTo>
                  <a:lnTo>
                    <a:pt x="7948358" y="147497"/>
                  </a:lnTo>
                  <a:lnTo>
                    <a:pt x="7996339" y="147497"/>
                  </a:lnTo>
                  <a:lnTo>
                    <a:pt x="7996339" y="138607"/>
                  </a:lnTo>
                  <a:lnTo>
                    <a:pt x="7723772" y="138607"/>
                  </a:lnTo>
                  <a:lnTo>
                    <a:pt x="7723772" y="147497"/>
                  </a:lnTo>
                  <a:lnTo>
                    <a:pt x="7723772" y="223989"/>
                  </a:lnTo>
                  <a:lnTo>
                    <a:pt x="7723772" y="233146"/>
                  </a:lnTo>
                  <a:lnTo>
                    <a:pt x="7723772" y="269735"/>
                  </a:lnTo>
                  <a:lnTo>
                    <a:pt x="7723772" y="278930"/>
                  </a:lnTo>
                  <a:lnTo>
                    <a:pt x="7723772" y="308127"/>
                  </a:lnTo>
                  <a:lnTo>
                    <a:pt x="7707503" y="309778"/>
                  </a:lnTo>
                  <a:lnTo>
                    <a:pt x="7707503" y="280581"/>
                  </a:lnTo>
                  <a:lnTo>
                    <a:pt x="7723772" y="278930"/>
                  </a:lnTo>
                  <a:lnTo>
                    <a:pt x="7723772" y="269735"/>
                  </a:lnTo>
                  <a:lnTo>
                    <a:pt x="7707503" y="271386"/>
                  </a:lnTo>
                  <a:lnTo>
                    <a:pt x="7707503" y="234238"/>
                  </a:lnTo>
                  <a:lnTo>
                    <a:pt x="7723772" y="233146"/>
                  </a:lnTo>
                  <a:lnTo>
                    <a:pt x="7723772" y="223989"/>
                  </a:lnTo>
                  <a:lnTo>
                    <a:pt x="7707503" y="225082"/>
                  </a:lnTo>
                  <a:lnTo>
                    <a:pt x="7707503" y="196430"/>
                  </a:lnTo>
                  <a:lnTo>
                    <a:pt x="7705458" y="194386"/>
                  </a:lnTo>
                  <a:lnTo>
                    <a:pt x="7700404" y="194386"/>
                  </a:lnTo>
                  <a:lnTo>
                    <a:pt x="7698359" y="196430"/>
                  </a:lnTo>
                  <a:lnTo>
                    <a:pt x="7698359" y="225691"/>
                  </a:lnTo>
                  <a:lnTo>
                    <a:pt x="7698359" y="234848"/>
                  </a:lnTo>
                  <a:lnTo>
                    <a:pt x="7698359" y="272313"/>
                  </a:lnTo>
                  <a:lnTo>
                    <a:pt x="7698359" y="281508"/>
                  </a:lnTo>
                  <a:lnTo>
                    <a:pt x="7698359" y="310692"/>
                  </a:lnTo>
                  <a:lnTo>
                    <a:pt x="7652652" y="315302"/>
                  </a:lnTo>
                  <a:lnTo>
                    <a:pt x="7652652" y="286143"/>
                  </a:lnTo>
                  <a:lnTo>
                    <a:pt x="7698359" y="281508"/>
                  </a:lnTo>
                  <a:lnTo>
                    <a:pt x="7698359" y="272313"/>
                  </a:lnTo>
                  <a:lnTo>
                    <a:pt x="7652652" y="276948"/>
                  </a:lnTo>
                  <a:lnTo>
                    <a:pt x="7652652" y="237896"/>
                  </a:lnTo>
                  <a:lnTo>
                    <a:pt x="7698359" y="234848"/>
                  </a:lnTo>
                  <a:lnTo>
                    <a:pt x="7698359" y="225691"/>
                  </a:lnTo>
                  <a:lnTo>
                    <a:pt x="7652652" y="228739"/>
                  </a:lnTo>
                  <a:lnTo>
                    <a:pt x="7652652" y="197370"/>
                  </a:lnTo>
                  <a:lnTo>
                    <a:pt x="7650607" y="195326"/>
                  </a:lnTo>
                  <a:lnTo>
                    <a:pt x="7645552" y="195326"/>
                  </a:lnTo>
                  <a:lnTo>
                    <a:pt x="7643508" y="197370"/>
                  </a:lnTo>
                  <a:lnTo>
                    <a:pt x="7643508" y="229349"/>
                  </a:lnTo>
                  <a:lnTo>
                    <a:pt x="7643508" y="238506"/>
                  </a:lnTo>
                  <a:lnTo>
                    <a:pt x="7643508" y="277863"/>
                  </a:lnTo>
                  <a:lnTo>
                    <a:pt x="7643508" y="287058"/>
                  </a:lnTo>
                  <a:lnTo>
                    <a:pt x="7643508" y="316217"/>
                  </a:lnTo>
                  <a:lnTo>
                    <a:pt x="7626312" y="317944"/>
                  </a:lnTo>
                  <a:lnTo>
                    <a:pt x="7626312" y="288798"/>
                  </a:lnTo>
                  <a:lnTo>
                    <a:pt x="7643508" y="287058"/>
                  </a:lnTo>
                  <a:lnTo>
                    <a:pt x="7643508" y="277863"/>
                  </a:lnTo>
                  <a:lnTo>
                    <a:pt x="7626312" y="279603"/>
                  </a:lnTo>
                  <a:lnTo>
                    <a:pt x="7626312" y="239649"/>
                  </a:lnTo>
                  <a:lnTo>
                    <a:pt x="7643508" y="238506"/>
                  </a:lnTo>
                  <a:lnTo>
                    <a:pt x="7643508" y="229349"/>
                  </a:lnTo>
                  <a:lnTo>
                    <a:pt x="7626312" y="230492"/>
                  </a:lnTo>
                  <a:lnTo>
                    <a:pt x="7626312" y="199047"/>
                  </a:lnTo>
                  <a:lnTo>
                    <a:pt x="7624204" y="196926"/>
                  </a:lnTo>
                  <a:lnTo>
                    <a:pt x="7618997" y="196926"/>
                  </a:lnTo>
                  <a:lnTo>
                    <a:pt x="7616888" y="199047"/>
                  </a:lnTo>
                  <a:lnTo>
                    <a:pt x="7616888" y="231127"/>
                  </a:lnTo>
                  <a:lnTo>
                    <a:pt x="7616888" y="240284"/>
                  </a:lnTo>
                  <a:lnTo>
                    <a:pt x="7616888" y="280555"/>
                  </a:lnTo>
                  <a:lnTo>
                    <a:pt x="7616888" y="289750"/>
                  </a:lnTo>
                  <a:lnTo>
                    <a:pt x="7616888" y="318884"/>
                  </a:lnTo>
                  <a:lnTo>
                    <a:pt x="7575486" y="323049"/>
                  </a:lnTo>
                  <a:lnTo>
                    <a:pt x="7575486" y="293928"/>
                  </a:lnTo>
                  <a:lnTo>
                    <a:pt x="7616888" y="289750"/>
                  </a:lnTo>
                  <a:lnTo>
                    <a:pt x="7616888" y="280555"/>
                  </a:lnTo>
                  <a:lnTo>
                    <a:pt x="7575486" y="284734"/>
                  </a:lnTo>
                  <a:lnTo>
                    <a:pt x="7575486" y="243039"/>
                  </a:lnTo>
                  <a:lnTo>
                    <a:pt x="7616888" y="240284"/>
                  </a:lnTo>
                  <a:lnTo>
                    <a:pt x="7616888" y="231127"/>
                  </a:lnTo>
                  <a:lnTo>
                    <a:pt x="7575486" y="233883"/>
                  </a:lnTo>
                  <a:lnTo>
                    <a:pt x="7575486" y="202946"/>
                  </a:lnTo>
                  <a:lnTo>
                    <a:pt x="7573442" y="200901"/>
                  </a:lnTo>
                  <a:lnTo>
                    <a:pt x="7568387" y="200901"/>
                  </a:lnTo>
                  <a:lnTo>
                    <a:pt x="7566342" y="202946"/>
                  </a:lnTo>
                  <a:lnTo>
                    <a:pt x="7566342" y="234492"/>
                  </a:lnTo>
                  <a:lnTo>
                    <a:pt x="7566342" y="243649"/>
                  </a:lnTo>
                  <a:lnTo>
                    <a:pt x="7566342" y="285661"/>
                  </a:lnTo>
                  <a:lnTo>
                    <a:pt x="7566342" y="294855"/>
                  </a:lnTo>
                  <a:lnTo>
                    <a:pt x="7566342" y="323964"/>
                  </a:lnTo>
                  <a:lnTo>
                    <a:pt x="7549007" y="325704"/>
                  </a:lnTo>
                  <a:lnTo>
                    <a:pt x="7549007" y="296595"/>
                  </a:lnTo>
                  <a:lnTo>
                    <a:pt x="7566342" y="294855"/>
                  </a:lnTo>
                  <a:lnTo>
                    <a:pt x="7566342" y="285661"/>
                  </a:lnTo>
                  <a:lnTo>
                    <a:pt x="7549007" y="287401"/>
                  </a:lnTo>
                  <a:lnTo>
                    <a:pt x="7549007" y="244792"/>
                  </a:lnTo>
                  <a:lnTo>
                    <a:pt x="7566342" y="243649"/>
                  </a:lnTo>
                  <a:lnTo>
                    <a:pt x="7566342" y="234492"/>
                  </a:lnTo>
                  <a:lnTo>
                    <a:pt x="7549007" y="235635"/>
                  </a:lnTo>
                  <a:lnTo>
                    <a:pt x="7549007" y="204698"/>
                  </a:lnTo>
                  <a:lnTo>
                    <a:pt x="7546962" y="202653"/>
                  </a:lnTo>
                  <a:lnTo>
                    <a:pt x="7541908" y="202653"/>
                  </a:lnTo>
                  <a:lnTo>
                    <a:pt x="7539863" y="204698"/>
                  </a:lnTo>
                  <a:lnTo>
                    <a:pt x="7539863" y="236232"/>
                  </a:lnTo>
                  <a:lnTo>
                    <a:pt x="7539863" y="245389"/>
                  </a:lnTo>
                  <a:lnTo>
                    <a:pt x="7539863" y="288328"/>
                  </a:lnTo>
                  <a:lnTo>
                    <a:pt x="7539863" y="297522"/>
                  </a:lnTo>
                  <a:lnTo>
                    <a:pt x="7539863" y="326618"/>
                  </a:lnTo>
                  <a:lnTo>
                    <a:pt x="7492733" y="331355"/>
                  </a:lnTo>
                  <a:lnTo>
                    <a:pt x="7492733" y="302272"/>
                  </a:lnTo>
                  <a:lnTo>
                    <a:pt x="7539863" y="297522"/>
                  </a:lnTo>
                  <a:lnTo>
                    <a:pt x="7539863" y="288328"/>
                  </a:lnTo>
                  <a:lnTo>
                    <a:pt x="7492733" y="293077"/>
                  </a:lnTo>
                  <a:lnTo>
                    <a:pt x="7492733" y="248526"/>
                  </a:lnTo>
                  <a:lnTo>
                    <a:pt x="7539863" y="245389"/>
                  </a:lnTo>
                  <a:lnTo>
                    <a:pt x="7539863" y="236232"/>
                  </a:lnTo>
                  <a:lnTo>
                    <a:pt x="7492733" y="239369"/>
                  </a:lnTo>
                  <a:lnTo>
                    <a:pt x="7492733" y="210388"/>
                  </a:lnTo>
                  <a:lnTo>
                    <a:pt x="7490688" y="208343"/>
                  </a:lnTo>
                  <a:lnTo>
                    <a:pt x="7485634" y="208343"/>
                  </a:lnTo>
                  <a:lnTo>
                    <a:pt x="7483589" y="210388"/>
                  </a:lnTo>
                  <a:lnTo>
                    <a:pt x="7483589" y="239979"/>
                  </a:lnTo>
                  <a:lnTo>
                    <a:pt x="7483589" y="249135"/>
                  </a:lnTo>
                  <a:lnTo>
                    <a:pt x="7483589" y="294005"/>
                  </a:lnTo>
                  <a:lnTo>
                    <a:pt x="7483589" y="303199"/>
                  </a:lnTo>
                  <a:lnTo>
                    <a:pt x="7483589" y="332270"/>
                  </a:lnTo>
                  <a:lnTo>
                    <a:pt x="7466266" y="334010"/>
                  </a:lnTo>
                  <a:lnTo>
                    <a:pt x="7466266" y="304939"/>
                  </a:lnTo>
                  <a:lnTo>
                    <a:pt x="7483589" y="303199"/>
                  </a:lnTo>
                  <a:lnTo>
                    <a:pt x="7483589" y="294005"/>
                  </a:lnTo>
                  <a:lnTo>
                    <a:pt x="7466266" y="295744"/>
                  </a:lnTo>
                  <a:lnTo>
                    <a:pt x="7466266" y="250278"/>
                  </a:lnTo>
                  <a:lnTo>
                    <a:pt x="7483589" y="249135"/>
                  </a:lnTo>
                  <a:lnTo>
                    <a:pt x="7483589" y="239979"/>
                  </a:lnTo>
                  <a:lnTo>
                    <a:pt x="7466266" y="241122"/>
                  </a:lnTo>
                  <a:lnTo>
                    <a:pt x="7466266" y="212153"/>
                  </a:lnTo>
                  <a:lnTo>
                    <a:pt x="7464222" y="210108"/>
                  </a:lnTo>
                  <a:lnTo>
                    <a:pt x="7459167" y="210108"/>
                  </a:lnTo>
                  <a:lnTo>
                    <a:pt x="7457122" y="212153"/>
                  </a:lnTo>
                  <a:lnTo>
                    <a:pt x="7457122" y="241731"/>
                  </a:lnTo>
                  <a:lnTo>
                    <a:pt x="7457122" y="250888"/>
                  </a:lnTo>
                  <a:lnTo>
                    <a:pt x="7457122" y="296672"/>
                  </a:lnTo>
                  <a:lnTo>
                    <a:pt x="7457122" y="305866"/>
                  </a:lnTo>
                  <a:lnTo>
                    <a:pt x="7457122" y="334937"/>
                  </a:lnTo>
                  <a:lnTo>
                    <a:pt x="7408138" y="339852"/>
                  </a:lnTo>
                  <a:lnTo>
                    <a:pt x="7408138" y="310807"/>
                  </a:lnTo>
                  <a:lnTo>
                    <a:pt x="7457122" y="305866"/>
                  </a:lnTo>
                  <a:lnTo>
                    <a:pt x="7457122" y="296672"/>
                  </a:lnTo>
                  <a:lnTo>
                    <a:pt x="7408138" y="301612"/>
                  </a:lnTo>
                  <a:lnTo>
                    <a:pt x="7408138" y="254139"/>
                  </a:lnTo>
                  <a:lnTo>
                    <a:pt x="7457122" y="250888"/>
                  </a:lnTo>
                  <a:lnTo>
                    <a:pt x="7457122" y="241731"/>
                  </a:lnTo>
                  <a:lnTo>
                    <a:pt x="7408138" y="244983"/>
                  </a:lnTo>
                  <a:lnTo>
                    <a:pt x="7408138" y="215023"/>
                  </a:lnTo>
                  <a:lnTo>
                    <a:pt x="7406094" y="212979"/>
                  </a:lnTo>
                  <a:lnTo>
                    <a:pt x="7401039" y="212979"/>
                  </a:lnTo>
                  <a:lnTo>
                    <a:pt x="7398994" y="215023"/>
                  </a:lnTo>
                  <a:lnTo>
                    <a:pt x="7398994" y="245592"/>
                  </a:lnTo>
                  <a:lnTo>
                    <a:pt x="7398994" y="254749"/>
                  </a:lnTo>
                  <a:lnTo>
                    <a:pt x="7398994" y="302539"/>
                  </a:lnTo>
                  <a:lnTo>
                    <a:pt x="7398994" y="311734"/>
                  </a:lnTo>
                  <a:lnTo>
                    <a:pt x="7398994" y="340766"/>
                  </a:lnTo>
                  <a:lnTo>
                    <a:pt x="7381659" y="342506"/>
                  </a:lnTo>
                  <a:lnTo>
                    <a:pt x="7381659" y="313474"/>
                  </a:lnTo>
                  <a:lnTo>
                    <a:pt x="7398994" y="311734"/>
                  </a:lnTo>
                  <a:lnTo>
                    <a:pt x="7398994" y="302539"/>
                  </a:lnTo>
                  <a:lnTo>
                    <a:pt x="7381659" y="304279"/>
                  </a:lnTo>
                  <a:lnTo>
                    <a:pt x="7381659" y="255892"/>
                  </a:lnTo>
                  <a:lnTo>
                    <a:pt x="7398994" y="254749"/>
                  </a:lnTo>
                  <a:lnTo>
                    <a:pt x="7398994" y="245592"/>
                  </a:lnTo>
                  <a:lnTo>
                    <a:pt x="7381659" y="246735"/>
                  </a:lnTo>
                  <a:lnTo>
                    <a:pt x="7381659" y="216789"/>
                  </a:lnTo>
                  <a:lnTo>
                    <a:pt x="7379614" y="214744"/>
                  </a:lnTo>
                  <a:lnTo>
                    <a:pt x="7374560" y="214744"/>
                  </a:lnTo>
                  <a:lnTo>
                    <a:pt x="7372515" y="216789"/>
                  </a:lnTo>
                  <a:lnTo>
                    <a:pt x="7372515" y="247345"/>
                  </a:lnTo>
                  <a:lnTo>
                    <a:pt x="7372515" y="256501"/>
                  </a:lnTo>
                  <a:lnTo>
                    <a:pt x="7372515" y="305206"/>
                  </a:lnTo>
                  <a:lnTo>
                    <a:pt x="7372515" y="314401"/>
                  </a:lnTo>
                  <a:lnTo>
                    <a:pt x="7372515" y="343420"/>
                  </a:lnTo>
                  <a:lnTo>
                    <a:pt x="7318108" y="348881"/>
                  </a:lnTo>
                  <a:lnTo>
                    <a:pt x="7318108" y="319887"/>
                  </a:lnTo>
                  <a:lnTo>
                    <a:pt x="7372515" y="314401"/>
                  </a:lnTo>
                  <a:lnTo>
                    <a:pt x="7372515" y="305206"/>
                  </a:lnTo>
                  <a:lnTo>
                    <a:pt x="7318108" y="310692"/>
                  </a:lnTo>
                  <a:lnTo>
                    <a:pt x="7318108" y="260108"/>
                  </a:lnTo>
                  <a:lnTo>
                    <a:pt x="7372515" y="256501"/>
                  </a:lnTo>
                  <a:lnTo>
                    <a:pt x="7372515" y="247345"/>
                  </a:lnTo>
                  <a:lnTo>
                    <a:pt x="7318108" y="250952"/>
                  </a:lnTo>
                  <a:lnTo>
                    <a:pt x="7318108" y="222084"/>
                  </a:lnTo>
                  <a:lnTo>
                    <a:pt x="7316063" y="220052"/>
                  </a:lnTo>
                  <a:lnTo>
                    <a:pt x="7311009" y="220052"/>
                  </a:lnTo>
                  <a:lnTo>
                    <a:pt x="7308964" y="222084"/>
                  </a:lnTo>
                  <a:lnTo>
                    <a:pt x="7308964" y="251561"/>
                  </a:lnTo>
                  <a:lnTo>
                    <a:pt x="7308964" y="260718"/>
                  </a:lnTo>
                  <a:lnTo>
                    <a:pt x="7308964" y="311619"/>
                  </a:lnTo>
                  <a:lnTo>
                    <a:pt x="7308964" y="320814"/>
                  </a:lnTo>
                  <a:lnTo>
                    <a:pt x="7308964" y="349808"/>
                  </a:lnTo>
                  <a:lnTo>
                    <a:pt x="7281037" y="352602"/>
                  </a:lnTo>
                  <a:lnTo>
                    <a:pt x="7281037" y="323621"/>
                  </a:lnTo>
                  <a:lnTo>
                    <a:pt x="7308964" y="320814"/>
                  </a:lnTo>
                  <a:lnTo>
                    <a:pt x="7308964" y="311619"/>
                  </a:lnTo>
                  <a:lnTo>
                    <a:pt x="7281037" y="314426"/>
                  </a:lnTo>
                  <a:lnTo>
                    <a:pt x="7281037" y="262572"/>
                  </a:lnTo>
                  <a:lnTo>
                    <a:pt x="7308964" y="260718"/>
                  </a:lnTo>
                  <a:lnTo>
                    <a:pt x="7308964" y="251561"/>
                  </a:lnTo>
                  <a:lnTo>
                    <a:pt x="7281037" y="253415"/>
                  </a:lnTo>
                  <a:lnTo>
                    <a:pt x="7281037" y="225615"/>
                  </a:lnTo>
                  <a:lnTo>
                    <a:pt x="7278992" y="223570"/>
                  </a:lnTo>
                  <a:lnTo>
                    <a:pt x="7273938" y="223570"/>
                  </a:lnTo>
                  <a:lnTo>
                    <a:pt x="7271893" y="225615"/>
                  </a:lnTo>
                  <a:lnTo>
                    <a:pt x="7271893" y="254025"/>
                  </a:lnTo>
                  <a:lnTo>
                    <a:pt x="7271893" y="263182"/>
                  </a:lnTo>
                  <a:lnTo>
                    <a:pt x="7271893" y="315341"/>
                  </a:lnTo>
                  <a:lnTo>
                    <a:pt x="7271893" y="324548"/>
                  </a:lnTo>
                  <a:lnTo>
                    <a:pt x="7271893" y="353517"/>
                  </a:lnTo>
                  <a:lnTo>
                    <a:pt x="7221017" y="358622"/>
                  </a:lnTo>
                  <a:lnTo>
                    <a:pt x="7221017" y="329679"/>
                  </a:lnTo>
                  <a:lnTo>
                    <a:pt x="7271893" y="324548"/>
                  </a:lnTo>
                  <a:lnTo>
                    <a:pt x="7271893" y="315341"/>
                  </a:lnTo>
                  <a:lnTo>
                    <a:pt x="7221017" y="320471"/>
                  </a:lnTo>
                  <a:lnTo>
                    <a:pt x="7221017" y="266560"/>
                  </a:lnTo>
                  <a:lnTo>
                    <a:pt x="7271893" y="263182"/>
                  </a:lnTo>
                  <a:lnTo>
                    <a:pt x="7271893" y="254025"/>
                  </a:lnTo>
                  <a:lnTo>
                    <a:pt x="7221017" y="257403"/>
                  </a:lnTo>
                  <a:lnTo>
                    <a:pt x="7221017" y="227380"/>
                  </a:lnTo>
                  <a:lnTo>
                    <a:pt x="7218972" y="225336"/>
                  </a:lnTo>
                  <a:lnTo>
                    <a:pt x="7213917" y="225336"/>
                  </a:lnTo>
                  <a:lnTo>
                    <a:pt x="7211873" y="227380"/>
                  </a:lnTo>
                  <a:lnTo>
                    <a:pt x="7211873" y="258013"/>
                  </a:lnTo>
                  <a:lnTo>
                    <a:pt x="7211873" y="267169"/>
                  </a:lnTo>
                  <a:lnTo>
                    <a:pt x="7211873" y="321398"/>
                  </a:lnTo>
                  <a:lnTo>
                    <a:pt x="7211873" y="330593"/>
                  </a:lnTo>
                  <a:lnTo>
                    <a:pt x="7211873" y="359549"/>
                  </a:lnTo>
                  <a:lnTo>
                    <a:pt x="7183425" y="362394"/>
                  </a:lnTo>
                  <a:lnTo>
                    <a:pt x="7183539" y="333451"/>
                  </a:lnTo>
                  <a:lnTo>
                    <a:pt x="7211873" y="330593"/>
                  </a:lnTo>
                  <a:lnTo>
                    <a:pt x="7211873" y="321398"/>
                  </a:lnTo>
                  <a:lnTo>
                    <a:pt x="7183577" y="324243"/>
                  </a:lnTo>
                  <a:lnTo>
                    <a:pt x="7183806" y="269024"/>
                  </a:lnTo>
                  <a:lnTo>
                    <a:pt x="7211873" y="267169"/>
                  </a:lnTo>
                  <a:lnTo>
                    <a:pt x="7211873" y="258013"/>
                  </a:lnTo>
                  <a:lnTo>
                    <a:pt x="7183831" y="259867"/>
                  </a:lnTo>
                  <a:lnTo>
                    <a:pt x="7183958" y="230936"/>
                  </a:lnTo>
                  <a:lnTo>
                    <a:pt x="7181913" y="228879"/>
                  </a:lnTo>
                  <a:lnTo>
                    <a:pt x="7176859" y="228879"/>
                  </a:lnTo>
                  <a:lnTo>
                    <a:pt x="7174814" y="230898"/>
                  </a:lnTo>
                  <a:lnTo>
                    <a:pt x="7174687" y="260477"/>
                  </a:lnTo>
                  <a:lnTo>
                    <a:pt x="7174649" y="269633"/>
                  </a:lnTo>
                  <a:lnTo>
                    <a:pt x="7174433" y="325170"/>
                  </a:lnTo>
                  <a:lnTo>
                    <a:pt x="7174395" y="334365"/>
                  </a:lnTo>
                  <a:lnTo>
                    <a:pt x="7174281" y="363308"/>
                  </a:lnTo>
                  <a:lnTo>
                    <a:pt x="7115099" y="369252"/>
                  </a:lnTo>
                  <a:lnTo>
                    <a:pt x="7115099" y="340347"/>
                  </a:lnTo>
                  <a:lnTo>
                    <a:pt x="7174395" y="334365"/>
                  </a:lnTo>
                  <a:lnTo>
                    <a:pt x="7174395" y="325183"/>
                  </a:lnTo>
                  <a:lnTo>
                    <a:pt x="7115099" y="331152"/>
                  </a:lnTo>
                  <a:lnTo>
                    <a:pt x="7115099" y="273583"/>
                  </a:lnTo>
                  <a:lnTo>
                    <a:pt x="7174649" y="269633"/>
                  </a:lnTo>
                  <a:lnTo>
                    <a:pt x="7174649" y="260489"/>
                  </a:lnTo>
                  <a:lnTo>
                    <a:pt x="7115099" y="264426"/>
                  </a:lnTo>
                  <a:lnTo>
                    <a:pt x="7115099" y="234442"/>
                  </a:lnTo>
                  <a:lnTo>
                    <a:pt x="7113054" y="232397"/>
                  </a:lnTo>
                  <a:lnTo>
                    <a:pt x="7107999" y="232397"/>
                  </a:lnTo>
                  <a:lnTo>
                    <a:pt x="7105955" y="234442"/>
                  </a:lnTo>
                  <a:lnTo>
                    <a:pt x="7105955" y="265036"/>
                  </a:lnTo>
                  <a:lnTo>
                    <a:pt x="7105955" y="274193"/>
                  </a:lnTo>
                  <a:lnTo>
                    <a:pt x="7105955" y="332079"/>
                  </a:lnTo>
                  <a:lnTo>
                    <a:pt x="7105955" y="341274"/>
                  </a:lnTo>
                  <a:lnTo>
                    <a:pt x="7105955" y="370166"/>
                  </a:lnTo>
                  <a:lnTo>
                    <a:pt x="7072731" y="373494"/>
                  </a:lnTo>
                  <a:lnTo>
                    <a:pt x="7072731" y="344614"/>
                  </a:lnTo>
                  <a:lnTo>
                    <a:pt x="7105955" y="341274"/>
                  </a:lnTo>
                  <a:lnTo>
                    <a:pt x="7105955" y="332079"/>
                  </a:lnTo>
                  <a:lnTo>
                    <a:pt x="7072731" y="335419"/>
                  </a:lnTo>
                  <a:lnTo>
                    <a:pt x="7072731" y="276390"/>
                  </a:lnTo>
                  <a:lnTo>
                    <a:pt x="7105955" y="274193"/>
                  </a:lnTo>
                  <a:lnTo>
                    <a:pt x="7105955" y="265036"/>
                  </a:lnTo>
                  <a:lnTo>
                    <a:pt x="7072731" y="267233"/>
                  </a:lnTo>
                  <a:lnTo>
                    <a:pt x="7072731" y="236207"/>
                  </a:lnTo>
                  <a:lnTo>
                    <a:pt x="7070687" y="234162"/>
                  </a:lnTo>
                  <a:lnTo>
                    <a:pt x="7065632" y="234162"/>
                  </a:lnTo>
                  <a:lnTo>
                    <a:pt x="7063587" y="236207"/>
                  </a:lnTo>
                  <a:lnTo>
                    <a:pt x="7063587" y="267830"/>
                  </a:lnTo>
                  <a:lnTo>
                    <a:pt x="7063587" y="276987"/>
                  </a:lnTo>
                  <a:lnTo>
                    <a:pt x="7063587" y="336334"/>
                  </a:lnTo>
                  <a:lnTo>
                    <a:pt x="7063587" y="345528"/>
                  </a:lnTo>
                  <a:lnTo>
                    <a:pt x="7063587" y="374408"/>
                  </a:lnTo>
                  <a:lnTo>
                    <a:pt x="7005942" y="380187"/>
                  </a:lnTo>
                  <a:lnTo>
                    <a:pt x="7003885" y="379374"/>
                  </a:lnTo>
                  <a:lnTo>
                    <a:pt x="7003885" y="351548"/>
                  </a:lnTo>
                  <a:lnTo>
                    <a:pt x="7063587" y="345528"/>
                  </a:lnTo>
                  <a:lnTo>
                    <a:pt x="7063587" y="336334"/>
                  </a:lnTo>
                  <a:lnTo>
                    <a:pt x="7003885" y="342353"/>
                  </a:lnTo>
                  <a:lnTo>
                    <a:pt x="7003885" y="280949"/>
                  </a:lnTo>
                  <a:lnTo>
                    <a:pt x="7063587" y="276987"/>
                  </a:lnTo>
                  <a:lnTo>
                    <a:pt x="7063587" y="267830"/>
                  </a:lnTo>
                  <a:lnTo>
                    <a:pt x="7003885" y="271792"/>
                  </a:lnTo>
                  <a:lnTo>
                    <a:pt x="7003885" y="239737"/>
                  </a:lnTo>
                  <a:lnTo>
                    <a:pt x="7001840" y="237693"/>
                  </a:lnTo>
                  <a:lnTo>
                    <a:pt x="6996785" y="237693"/>
                  </a:lnTo>
                  <a:lnTo>
                    <a:pt x="6994741" y="239737"/>
                  </a:lnTo>
                  <a:lnTo>
                    <a:pt x="6994741" y="272402"/>
                  </a:lnTo>
                  <a:lnTo>
                    <a:pt x="6994741" y="281559"/>
                  </a:lnTo>
                  <a:lnTo>
                    <a:pt x="6994741" y="343281"/>
                  </a:lnTo>
                  <a:lnTo>
                    <a:pt x="6994741" y="352463"/>
                  </a:lnTo>
                  <a:lnTo>
                    <a:pt x="6994741" y="375526"/>
                  </a:lnTo>
                  <a:lnTo>
                    <a:pt x="6990562" y="373646"/>
                  </a:lnTo>
                  <a:lnTo>
                    <a:pt x="6981977" y="369481"/>
                  </a:lnTo>
                  <a:lnTo>
                    <a:pt x="6959155" y="357974"/>
                  </a:lnTo>
                  <a:lnTo>
                    <a:pt x="6955663" y="356400"/>
                  </a:lnTo>
                  <a:lnTo>
                    <a:pt x="6994741" y="352463"/>
                  </a:lnTo>
                  <a:lnTo>
                    <a:pt x="6994741" y="343281"/>
                  </a:lnTo>
                  <a:lnTo>
                    <a:pt x="6952691" y="347510"/>
                  </a:lnTo>
                  <a:lnTo>
                    <a:pt x="6952691" y="284340"/>
                  </a:lnTo>
                  <a:lnTo>
                    <a:pt x="6994741" y="281559"/>
                  </a:lnTo>
                  <a:lnTo>
                    <a:pt x="6994741" y="272402"/>
                  </a:lnTo>
                  <a:lnTo>
                    <a:pt x="6952691" y="275183"/>
                  </a:lnTo>
                  <a:lnTo>
                    <a:pt x="6952691" y="243281"/>
                  </a:lnTo>
                  <a:lnTo>
                    <a:pt x="6950646" y="241236"/>
                  </a:lnTo>
                  <a:lnTo>
                    <a:pt x="6945592" y="241236"/>
                  </a:lnTo>
                  <a:lnTo>
                    <a:pt x="6943547" y="243281"/>
                  </a:lnTo>
                  <a:lnTo>
                    <a:pt x="6943547" y="275793"/>
                  </a:lnTo>
                  <a:lnTo>
                    <a:pt x="6943547" y="284949"/>
                  </a:lnTo>
                  <a:lnTo>
                    <a:pt x="6943547" y="348437"/>
                  </a:lnTo>
                  <a:lnTo>
                    <a:pt x="6938518" y="348932"/>
                  </a:lnTo>
                  <a:lnTo>
                    <a:pt x="6938556" y="349440"/>
                  </a:lnTo>
                  <a:lnTo>
                    <a:pt x="6934886" y="348119"/>
                  </a:lnTo>
                  <a:lnTo>
                    <a:pt x="6925500" y="345046"/>
                  </a:lnTo>
                  <a:lnTo>
                    <a:pt x="6906577" y="339128"/>
                  </a:lnTo>
                  <a:lnTo>
                    <a:pt x="6897421" y="336143"/>
                  </a:lnTo>
                  <a:lnTo>
                    <a:pt x="6888835" y="333070"/>
                  </a:lnTo>
                  <a:lnTo>
                    <a:pt x="6882092" y="330288"/>
                  </a:lnTo>
                  <a:lnTo>
                    <a:pt x="6882092" y="289026"/>
                  </a:lnTo>
                  <a:lnTo>
                    <a:pt x="6943547" y="284949"/>
                  </a:lnTo>
                  <a:lnTo>
                    <a:pt x="6943547" y="275793"/>
                  </a:lnTo>
                  <a:lnTo>
                    <a:pt x="6882092" y="279869"/>
                  </a:lnTo>
                  <a:lnTo>
                    <a:pt x="6882092" y="246811"/>
                  </a:lnTo>
                  <a:lnTo>
                    <a:pt x="6880047" y="244767"/>
                  </a:lnTo>
                  <a:lnTo>
                    <a:pt x="6874992" y="244767"/>
                  </a:lnTo>
                  <a:lnTo>
                    <a:pt x="6872948" y="246811"/>
                  </a:lnTo>
                  <a:lnTo>
                    <a:pt x="6872948" y="326682"/>
                  </a:lnTo>
                  <a:lnTo>
                    <a:pt x="6865467" y="323735"/>
                  </a:lnTo>
                  <a:lnTo>
                    <a:pt x="6812610" y="311861"/>
                  </a:lnTo>
                  <a:lnTo>
                    <a:pt x="6812216" y="311823"/>
                  </a:lnTo>
                  <a:lnTo>
                    <a:pt x="6738988" y="317944"/>
                  </a:lnTo>
                  <a:lnTo>
                    <a:pt x="6735724" y="356692"/>
                  </a:lnTo>
                  <a:lnTo>
                    <a:pt x="6728358" y="378764"/>
                  </a:lnTo>
                  <a:lnTo>
                    <a:pt x="6727977" y="385051"/>
                  </a:lnTo>
                  <a:lnTo>
                    <a:pt x="6726529" y="386638"/>
                  </a:lnTo>
                  <a:lnTo>
                    <a:pt x="6728498" y="406654"/>
                  </a:lnTo>
                  <a:lnTo>
                    <a:pt x="6729565" y="415226"/>
                  </a:lnTo>
                  <a:lnTo>
                    <a:pt x="6730593" y="424218"/>
                  </a:lnTo>
                  <a:lnTo>
                    <a:pt x="6730898" y="431977"/>
                  </a:lnTo>
                  <a:lnTo>
                    <a:pt x="6730149" y="440448"/>
                  </a:lnTo>
                  <a:lnTo>
                    <a:pt x="6718757" y="481812"/>
                  </a:lnTo>
                  <a:lnTo>
                    <a:pt x="6716509" y="487146"/>
                  </a:lnTo>
                  <a:lnTo>
                    <a:pt x="6664668" y="487146"/>
                  </a:lnTo>
                  <a:lnTo>
                    <a:pt x="6664668" y="496290"/>
                  </a:lnTo>
                  <a:lnTo>
                    <a:pt x="6722275" y="496277"/>
                  </a:lnTo>
                  <a:lnTo>
                    <a:pt x="6736931" y="453593"/>
                  </a:lnTo>
                  <a:lnTo>
                    <a:pt x="6740030" y="431977"/>
                  </a:lnTo>
                  <a:lnTo>
                    <a:pt x="6739687" y="423316"/>
                  </a:lnTo>
                  <a:lnTo>
                    <a:pt x="6738353" y="411810"/>
                  </a:lnTo>
                  <a:lnTo>
                    <a:pt x="6737591" y="405650"/>
                  </a:lnTo>
                  <a:lnTo>
                    <a:pt x="6736347" y="393179"/>
                  </a:lnTo>
                  <a:lnTo>
                    <a:pt x="6737045" y="391515"/>
                  </a:lnTo>
                  <a:lnTo>
                    <a:pt x="6737045" y="381622"/>
                  </a:lnTo>
                  <a:lnTo>
                    <a:pt x="6744868" y="358152"/>
                  </a:lnTo>
                  <a:lnTo>
                    <a:pt x="6744932" y="341541"/>
                  </a:lnTo>
                  <a:lnTo>
                    <a:pt x="6746176" y="331431"/>
                  </a:lnTo>
                  <a:lnTo>
                    <a:pt x="6746888" y="326453"/>
                  </a:lnTo>
                  <a:lnTo>
                    <a:pt x="6812178" y="320992"/>
                  </a:lnTo>
                  <a:lnTo>
                    <a:pt x="6828282" y="323342"/>
                  </a:lnTo>
                  <a:lnTo>
                    <a:pt x="6845567" y="327266"/>
                  </a:lnTo>
                  <a:lnTo>
                    <a:pt x="6862470" y="332359"/>
                  </a:lnTo>
                  <a:lnTo>
                    <a:pt x="6872948" y="336473"/>
                  </a:lnTo>
                  <a:lnTo>
                    <a:pt x="6874992" y="338632"/>
                  </a:lnTo>
                  <a:lnTo>
                    <a:pt x="6877520" y="338632"/>
                  </a:lnTo>
                  <a:lnTo>
                    <a:pt x="6878383" y="338632"/>
                  </a:lnTo>
                  <a:lnTo>
                    <a:pt x="6885406" y="341541"/>
                  </a:lnTo>
                  <a:lnTo>
                    <a:pt x="6894271" y="344716"/>
                  </a:lnTo>
                  <a:lnTo>
                    <a:pt x="6903656" y="347789"/>
                  </a:lnTo>
                  <a:lnTo>
                    <a:pt x="6922579" y="353695"/>
                  </a:lnTo>
                  <a:lnTo>
                    <a:pt x="6931736" y="356692"/>
                  </a:lnTo>
                  <a:lnTo>
                    <a:pt x="6940321" y="359765"/>
                  </a:lnTo>
                  <a:lnTo>
                    <a:pt x="6943547" y="361099"/>
                  </a:lnTo>
                  <a:lnTo>
                    <a:pt x="6943547" y="361302"/>
                  </a:lnTo>
                  <a:lnTo>
                    <a:pt x="6945592" y="363347"/>
                  </a:lnTo>
                  <a:lnTo>
                    <a:pt x="6948119" y="363347"/>
                  </a:lnTo>
                  <a:lnTo>
                    <a:pt x="6948906" y="363347"/>
                  </a:lnTo>
                  <a:lnTo>
                    <a:pt x="6955206" y="366204"/>
                  </a:lnTo>
                  <a:lnTo>
                    <a:pt x="6977812" y="377621"/>
                  </a:lnTo>
                  <a:lnTo>
                    <a:pt x="6986625" y="381889"/>
                  </a:lnTo>
                  <a:lnTo>
                    <a:pt x="6995630" y="385914"/>
                  </a:lnTo>
                  <a:lnTo>
                    <a:pt x="7001281" y="388162"/>
                  </a:lnTo>
                  <a:lnTo>
                    <a:pt x="7001408" y="389813"/>
                  </a:lnTo>
                  <a:lnTo>
                    <a:pt x="7004710" y="389521"/>
                  </a:lnTo>
                  <a:lnTo>
                    <a:pt x="7011505" y="391985"/>
                  </a:lnTo>
                  <a:lnTo>
                    <a:pt x="7021855" y="393306"/>
                  </a:lnTo>
                  <a:lnTo>
                    <a:pt x="7061822" y="411810"/>
                  </a:lnTo>
                  <a:lnTo>
                    <a:pt x="7072350" y="419862"/>
                  </a:lnTo>
                  <a:lnTo>
                    <a:pt x="7080707" y="426034"/>
                  </a:lnTo>
                  <a:lnTo>
                    <a:pt x="7087425" y="430809"/>
                  </a:lnTo>
                  <a:lnTo>
                    <a:pt x="7098170" y="438238"/>
                  </a:lnTo>
                  <a:lnTo>
                    <a:pt x="7103402" y="441998"/>
                  </a:lnTo>
                  <a:lnTo>
                    <a:pt x="7109295" y="446506"/>
                  </a:lnTo>
                  <a:lnTo>
                    <a:pt x="7116432" y="452310"/>
                  </a:lnTo>
                  <a:lnTo>
                    <a:pt x="7135254" y="466521"/>
                  </a:lnTo>
                  <a:lnTo>
                    <a:pt x="7160590" y="482676"/>
                  </a:lnTo>
                  <a:lnTo>
                    <a:pt x="7187933" y="496290"/>
                  </a:lnTo>
                  <a:lnTo>
                    <a:pt x="7212609" y="502793"/>
                  </a:lnTo>
                  <a:lnTo>
                    <a:pt x="7232637" y="504964"/>
                  </a:lnTo>
                  <a:lnTo>
                    <a:pt x="7252195" y="508419"/>
                  </a:lnTo>
                  <a:lnTo>
                    <a:pt x="7283005" y="520103"/>
                  </a:lnTo>
                  <a:lnTo>
                    <a:pt x="7285761" y="522490"/>
                  </a:lnTo>
                  <a:lnTo>
                    <a:pt x="7314451" y="537794"/>
                  </a:lnTo>
                  <a:lnTo>
                    <a:pt x="7320293" y="539457"/>
                  </a:lnTo>
                  <a:lnTo>
                    <a:pt x="7330897" y="547408"/>
                  </a:lnTo>
                  <a:lnTo>
                    <a:pt x="7363117" y="569582"/>
                  </a:lnTo>
                  <a:lnTo>
                    <a:pt x="7367333" y="571169"/>
                  </a:lnTo>
                  <a:lnTo>
                    <a:pt x="7382751" y="578700"/>
                  </a:lnTo>
                  <a:lnTo>
                    <a:pt x="7400595" y="578700"/>
                  </a:lnTo>
                  <a:lnTo>
                    <a:pt x="7402703" y="578243"/>
                  </a:lnTo>
                  <a:lnTo>
                    <a:pt x="7405725" y="577380"/>
                  </a:lnTo>
                  <a:lnTo>
                    <a:pt x="7407313" y="577329"/>
                  </a:lnTo>
                  <a:lnTo>
                    <a:pt x="7451547" y="583793"/>
                  </a:lnTo>
                  <a:lnTo>
                    <a:pt x="7481011" y="585177"/>
                  </a:lnTo>
                  <a:lnTo>
                    <a:pt x="7509459" y="587578"/>
                  </a:lnTo>
                  <a:lnTo>
                    <a:pt x="7522858" y="588467"/>
                  </a:lnTo>
                  <a:lnTo>
                    <a:pt x="7538783" y="589064"/>
                  </a:lnTo>
                  <a:lnTo>
                    <a:pt x="7558900" y="589292"/>
                  </a:lnTo>
                  <a:lnTo>
                    <a:pt x="7568946" y="589521"/>
                  </a:lnTo>
                  <a:lnTo>
                    <a:pt x="7576502" y="590105"/>
                  </a:lnTo>
                  <a:lnTo>
                    <a:pt x="7582230" y="590880"/>
                  </a:lnTo>
                  <a:lnTo>
                    <a:pt x="7593647" y="593039"/>
                  </a:lnTo>
                  <a:lnTo>
                    <a:pt x="7601890" y="593039"/>
                  </a:lnTo>
                  <a:lnTo>
                    <a:pt x="7606932" y="592493"/>
                  </a:lnTo>
                  <a:lnTo>
                    <a:pt x="7614526" y="590969"/>
                  </a:lnTo>
                  <a:lnTo>
                    <a:pt x="7622591" y="589483"/>
                  </a:lnTo>
                  <a:lnTo>
                    <a:pt x="7629665" y="588391"/>
                  </a:lnTo>
                  <a:lnTo>
                    <a:pt x="7635964" y="587578"/>
                  </a:lnTo>
                  <a:lnTo>
                    <a:pt x="7658011" y="585089"/>
                  </a:lnTo>
                  <a:lnTo>
                    <a:pt x="7658900" y="584758"/>
                  </a:lnTo>
                  <a:lnTo>
                    <a:pt x="7672349" y="579716"/>
                  </a:lnTo>
                  <a:lnTo>
                    <a:pt x="7696225" y="575373"/>
                  </a:lnTo>
                  <a:lnTo>
                    <a:pt x="7711541" y="568566"/>
                  </a:lnTo>
                  <a:lnTo>
                    <a:pt x="7712646" y="565797"/>
                  </a:lnTo>
                  <a:lnTo>
                    <a:pt x="7726299" y="563511"/>
                  </a:lnTo>
                  <a:lnTo>
                    <a:pt x="7733843" y="562864"/>
                  </a:lnTo>
                  <a:lnTo>
                    <a:pt x="7737602" y="567880"/>
                  </a:lnTo>
                  <a:lnTo>
                    <a:pt x="7743152" y="568401"/>
                  </a:lnTo>
                  <a:lnTo>
                    <a:pt x="7749197" y="562864"/>
                  </a:lnTo>
                  <a:lnTo>
                    <a:pt x="7754721" y="557796"/>
                  </a:lnTo>
                  <a:lnTo>
                    <a:pt x="7764627" y="548703"/>
                  </a:lnTo>
                  <a:lnTo>
                    <a:pt x="7776451" y="541807"/>
                  </a:lnTo>
                  <a:lnTo>
                    <a:pt x="7777035" y="540258"/>
                  </a:lnTo>
                  <a:lnTo>
                    <a:pt x="7777073" y="530682"/>
                  </a:lnTo>
                  <a:lnTo>
                    <a:pt x="7780718" y="517677"/>
                  </a:lnTo>
                  <a:lnTo>
                    <a:pt x="7782979" y="510679"/>
                  </a:lnTo>
                  <a:lnTo>
                    <a:pt x="7774279" y="507873"/>
                  </a:lnTo>
                  <a:lnTo>
                    <a:pt x="7773022" y="511937"/>
                  </a:lnTo>
                  <a:lnTo>
                    <a:pt x="7770863" y="519506"/>
                  </a:lnTo>
                  <a:lnTo>
                    <a:pt x="7768831" y="528104"/>
                  </a:lnTo>
                  <a:lnTo>
                    <a:pt x="7767929" y="535305"/>
                  </a:lnTo>
                  <a:lnTo>
                    <a:pt x="7767929" y="536206"/>
                  </a:lnTo>
                  <a:lnTo>
                    <a:pt x="7759179" y="541312"/>
                  </a:lnTo>
                  <a:lnTo>
                    <a:pt x="7742720" y="556387"/>
                  </a:lnTo>
                  <a:lnTo>
                    <a:pt x="7741094" y="557796"/>
                  </a:lnTo>
                  <a:lnTo>
                    <a:pt x="7737818" y="555002"/>
                  </a:lnTo>
                  <a:lnTo>
                    <a:pt x="7732039" y="553300"/>
                  </a:lnTo>
                  <a:lnTo>
                    <a:pt x="7700061" y="558622"/>
                  </a:lnTo>
                  <a:lnTo>
                    <a:pt x="7700150" y="562432"/>
                  </a:lnTo>
                  <a:lnTo>
                    <a:pt x="7700251" y="563575"/>
                  </a:lnTo>
                  <a:lnTo>
                    <a:pt x="7692733" y="566724"/>
                  </a:lnTo>
                  <a:lnTo>
                    <a:pt x="7669911" y="570877"/>
                  </a:lnTo>
                  <a:lnTo>
                    <a:pt x="7655877" y="576135"/>
                  </a:lnTo>
                  <a:lnTo>
                    <a:pt x="7634935" y="578497"/>
                  </a:lnTo>
                  <a:lnTo>
                    <a:pt x="7628445" y="579335"/>
                  </a:lnTo>
                  <a:lnTo>
                    <a:pt x="7621105" y="580466"/>
                  </a:lnTo>
                  <a:lnTo>
                    <a:pt x="7612723" y="582015"/>
                  </a:lnTo>
                  <a:lnTo>
                    <a:pt x="7598981" y="584758"/>
                  </a:lnTo>
                  <a:lnTo>
                    <a:pt x="7583779" y="581875"/>
                  </a:lnTo>
                  <a:lnTo>
                    <a:pt x="7577671" y="581037"/>
                  </a:lnTo>
                  <a:lnTo>
                    <a:pt x="7569581" y="580415"/>
                  </a:lnTo>
                  <a:lnTo>
                    <a:pt x="7558900" y="580161"/>
                  </a:lnTo>
                  <a:lnTo>
                    <a:pt x="7539050" y="579945"/>
                  </a:lnTo>
                  <a:lnTo>
                    <a:pt x="7523251" y="579335"/>
                  </a:lnTo>
                  <a:lnTo>
                    <a:pt x="7510069" y="578459"/>
                  </a:lnTo>
                  <a:lnTo>
                    <a:pt x="7496721" y="577329"/>
                  </a:lnTo>
                  <a:lnTo>
                    <a:pt x="7481544" y="576046"/>
                  </a:lnTo>
                  <a:lnTo>
                    <a:pt x="7441222" y="573468"/>
                  </a:lnTo>
                  <a:lnTo>
                    <a:pt x="7415974" y="569569"/>
                  </a:lnTo>
                  <a:lnTo>
                    <a:pt x="7415060" y="569429"/>
                  </a:lnTo>
                  <a:lnTo>
                    <a:pt x="7408088" y="568528"/>
                  </a:lnTo>
                  <a:lnTo>
                    <a:pt x="7404392" y="568452"/>
                  </a:lnTo>
                  <a:lnTo>
                    <a:pt x="7401992" y="568947"/>
                  </a:lnTo>
                  <a:lnTo>
                    <a:pt x="7399807" y="569569"/>
                  </a:lnTo>
                  <a:lnTo>
                    <a:pt x="7384872" y="569569"/>
                  </a:lnTo>
                  <a:lnTo>
                    <a:pt x="7370953" y="562762"/>
                  </a:lnTo>
                  <a:lnTo>
                    <a:pt x="7366330" y="561035"/>
                  </a:lnTo>
                  <a:lnTo>
                    <a:pt x="7360044" y="558190"/>
                  </a:lnTo>
                  <a:lnTo>
                    <a:pt x="7354468" y="554761"/>
                  </a:lnTo>
                  <a:lnTo>
                    <a:pt x="7349185" y="550773"/>
                  </a:lnTo>
                  <a:lnTo>
                    <a:pt x="7343737" y="546265"/>
                  </a:lnTo>
                  <a:lnTo>
                    <a:pt x="7336574" y="540258"/>
                  </a:lnTo>
                  <a:lnTo>
                    <a:pt x="7324420" y="531139"/>
                  </a:lnTo>
                  <a:lnTo>
                    <a:pt x="7290397" y="513765"/>
                  </a:lnTo>
                  <a:lnTo>
                    <a:pt x="7289559" y="511365"/>
                  </a:lnTo>
                  <a:lnTo>
                    <a:pt x="7287654" y="510184"/>
                  </a:lnTo>
                  <a:lnTo>
                    <a:pt x="7233272" y="495808"/>
                  </a:lnTo>
                  <a:lnTo>
                    <a:pt x="7213219" y="493674"/>
                  </a:lnTo>
                  <a:lnTo>
                    <a:pt x="7191857" y="488035"/>
                  </a:lnTo>
                  <a:lnTo>
                    <a:pt x="7166953" y="475830"/>
                  </a:lnTo>
                  <a:lnTo>
                    <a:pt x="7149516" y="464896"/>
                  </a:lnTo>
                  <a:lnTo>
                    <a:pt x="7154354" y="464070"/>
                  </a:lnTo>
                  <a:lnTo>
                    <a:pt x="7181545" y="472567"/>
                  </a:lnTo>
                  <a:lnTo>
                    <a:pt x="7195375" y="476199"/>
                  </a:lnTo>
                  <a:lnTo>
                    <a:pt x="7206285" y="477710"/>
                  </a:lnTo>
                  <a:lnTo>
                    <a:pt x="7215454" y="477812"/>
                  </a:lnTo>
                  <a:lnTo>
                    <a:pt x="7224052" y="477164"/>
                  </a:lnTo>
                  <a:lnTo>
                    <a:pt x="7233450" y="476313"/>
                  </a:lnTo>
                  <a:lnTo>
                    <a:pt x="7252932" y="476313"/>
                  </a:lnTo>
                  <a:lnTo>
                    <a:pt x="7255269" y="475627"/>
                  </a:lnTo>
                  <a:lnTo>
                    <a:pt x="7257097" y="474624"/>
                  </a:lnTo>
                  <a:lnTo>
                    <a:pt x="7257516" y="474548"/>
                  </a:lnTo>
                  <a:lnTo>
                    <a:pt x="7258812" y="474548"/>
                  </a:lnTo>
                  <a:lnTo>
                    <a:pt x="7266711" y="474929"/>
                  </a:lnTo>
                  <a:lnTo>
                    <a:pt x="7307859" y="478066"/>
                  </a:lnTo>
                  <a:lnTo>
                    <a:pt x="7368045" y="478078"/>
                  </a:lnTo>
                  <a:lnTo>
                    <a:pt x="7381976" y="479386"/>
                  </a:lnTo>
                  <a:lnTo>
                    <a:pt x="7394524" y="480428"/>
                  </a:lnTo>
                  <a:lnTo>
                    <a:pt x="7399744" y="480631"/>
                  </a:lnTo>
                  <a:lnTo>
                    <a:pt x="7408240" y="480631"/>
                  </a:lnTo>
                  <a:lnTo>
                    <a:pt x="7418667" y="479844"/>
                  </a:lnTo>
                  <a:lnTo>
                    <a:pt x="7421219" y="479844"/>
                  </a:lnTo>
                  <a:lnTo>
                    <a:pt x="7428268" y="478485"/>
                  </a:lnTo>
                  <a:lnTo>
                    <a:pt x="7439126" y="474548"/>
                  </a:lnTo>
                  <a:lnTo>
                    <a:pt x="7439533" y="474408"/>
                  </a:lnTo>
                  <a:lnTo>
                    <a:pt x="7446162" y="471487"/>
                  </a:lnTo>
                  <a:lnTo>
                    <a:pt x="7454938" y="467639"/>
                  </a:lnTo>
                  <a:lnTo>
                    <a:pt x="7474458" y="458177"/>
                  </a:lnTo>
                  <a:lnTo>
                    <a:pt x="7477595" y="457111"/>
                  </a:lnTo>
                  <a:lnTo>
                    <a:pt x="7482472" y="456590"/>
                  </a:lnTo>
                  <a:lnTo>
                    <a:pt x="7490663" y="456463"/>
                  </a:lnTo>
                  <a:lnTo>
                    <a:pt x="7546556" y="456895"/>
                  </a:lnTo>
                  <a:lnTo>
                    <a:pt x="7557097" y="456895"/>
                  </a:lnTo>
                  <a:lnTo>
                    <a:pt x="7564171" y="457009"/>
                  </a:lnTo>
                  <a:lnTo>
                    <a:pt x="7568908" y="457161"/>
                  </a:lnTo>
                  <a:lnTo>
                    <a:pt x="7568997" y="458711"/>
                  </a:lnTo>
                  <a:lnTo>
                    <a:pt x="7569746" y="461276"/>
                  </a:lnTo>
                  <a:lnTo>
                    <a:pt x="7631011" y="465709"/>
                  </a:lnTo>
                  <a:lnTo>
                    <a:pt x="7647699" y="466394"/>
                  </a:lnTo>
                  <a:lnTo>
                    <a:pt x="7659408" y="466140"/>
                  </a:lnTo>
                  <a:lnTo>
                    <a:pt x="7668742" y="465099"/>
                  </a:lnTo>
                  <a:lnTo>
                    <a:pt x="7678344" y="463372"/>
                  </a:lnTo>
                  <a:lnTo>
                    <a:pt x="7682598" y="462559"/>
                  </a:lnTo>
                  <a:lnTo>
                    <a:pt x="7685138" y="462102"/>
                  </a:lnTo>
                  <a:lnTo>
                    <a:pt x="7694663" y="460692"/>
                  </a:lnTo>
                  <a:lnTo>
                    <a:pt x="7702550" y="460082"/>
                  </a:lnTo>
                  <a:lnTo>
                    <a:pt x="7711046" y="460082"/>
                  </a:lnTo>
                  <a:lnTo>
                    <a:pt x="7720444" y="460425"/>
                  </a:lnTo>
                  <a:lnTo>
                    <a:pt x="7723086" y="460425"/>
                  </a:lnTo>
                  <a:lnTo>
                    <a:pt x="7735633" y="460705"/>
                  </a:lnTo>
                  <a:lnTo>
                    <a:pt x="7775842" y="462191"/>
                  </a:lnTo>
                  <a:lnTo>
                    <a:pt x="7775930" y="460006"/>
                  </a:lnTo>
                  <a:lnTo>
                    <a:pt x="7776045" y="457263"/>
                  </a:lnTo>
                  <a:lnTo>
                    <a:pt x="7776223" y="453059"/>
                  </a:lnTo>
                  <a:lnTo>
                    <a:pt x="7735595" y="451561"/>
                  </a:lnTo>
                  <a:lnTo>
                    <a:pt x="7723086" y="451294"/>
                  </a:lnTo>
                  <a:lnTo>
                    <a:pt x="7722387" y="451294"/>
                  </a:lnTo>
                  <a:lnTo>
                    <a:pt x="7713180" y="360819"/>
                  </a:lnTo>
                  <a:lnTo>
                    <a:pt x="7713180" y="451015"/>
                  </a:lnTo>
                  <a:lnTo>
                    <a:pt x="7709421" y="450875"/>
                  </a:lnTo>
                  <a:lnTo>
                    <a:pt x="7702690" y="450938"/>
                  </a:lnTo>
                  <a:lnTo>
                    <a:pt x="7693571" y="370255"/>
                  </a:lnTo>
                  <a:lnTo>
                    <a:pt x="7693571" y="451637"/>
                  </a:lnTo>
                  <a:lnTo>
                    <a:pt x="7683424" y="453123"/>
                  </a:lnTo>
                  <a:lnTo>
                    <a:pt x="7667384" y="456069"/>
                  </a:lnTo>
                  <a:lnTo>
                    <a:pt x="7658532" y="457047"/>
                  </a:lnTo>
                  <a:lnTo>
                    <a:pt x="7647457" y="457263"/>
                  </a:lnTo>
                  <a:lnTo>
                    <a:pt x="7643101" y="457085"/>
                  </a:lnTo>
                  <a:lnTo>
                    <a:pt x="7654379" y="353847"/>
                  </a:lnTo>
                  <a:lnTo>
                    <a:pt x="7682204" y="351053"/>
                  </a:lnTo>
                  <a:lnTo>
                    <a:pt x="7693571" y="451637"/>
                  </a:lnTo>
                  <a:lnTo>
                    <a:pt x="7693571" y="370255"/>
                  </a:lnTo>
                  <a:lnTo>
                    <a:pt x="7691298" y="350139"/>
                  </a:lnTo>
                  <a:lnTo>
                    <a:pt x="7702804" y="348983"/>
                  </a:lnTo>
                  <a:lnTo>
                    <a:pt x="7713180" y="451015"/>
                  </a:lnTo>
                  <a:lnTo>
                    <a:pt x="7713180" y="360819"/>
                  </a:lnTo>
                  <a:lnTo>
                    <a:pt x="7711884" y="348081"/>
                  </a:lnTo>
                  <a:lnTo>
                    <a:pt x="7753540" y="343903"/>
                  </a:lnTo>
                  <a:lnTo>
                    <a:pt x="7752626" y="334810"/>
                  </a:lnTo>
                  <a:lnTo>
                    <a:pt x="7645070" y="345579"/>
                  </a:lnTo>
                  <a:lnTo>
                    <a:pt x="7645070" y="354774"/>
                  </a:lnTo>
                  <a:lnTo>
                    <a:pt x="7633944" y="456692"/>
                  </a:lnTo>
                  <a:lnTo>
                    <a:pt x="7631557" y="456590"/>
                  </a:lnTo>
                  <a:lnTo>
                    <a:pt x="7629118" y="456463"/>
                  </a:lnTo>
                  <a:lnTo>
                    <a:pt x="7622438" y="456145"/>
                  </a:lnTo>
                  <a:lnTo>
                    <a:pt x="7633386" y="355942"/>
                  </a:lnTo>
                  <a:lnTo>
                    <a:pt x="7645070" y="354774"/>
                  </a:lnTo>
                  <a:lnTo>
                    <a:pt x="7645070" y="345579"/>
                  </a:lnTo>
                  <a:lnTo>
                    <a:pt x="7629652" y="347116"/>
                  </a:lnTo>
                  <a:lnTo>
                    <a:pt x="7625207" y="346621"/>
                  </a:lnTo>
                  <a:lnTo>
                    <a:pt x="7625093" y="347573"/>
                  </a:lnTo>
                  <a:lnTo>
                    <a:pt x="7624077" y="347675"/>
                  </a:lnTo>
                  <a:lnTo>
                    <a:pt x="7624077" y="356870"/>
                  </a:lnTo>
                  <a:lnTo>
                    <a:pt x="7613294" y="455714"/>
                  </a:lnTo>
                  <a:lnTo>
                    <a:pt x="7589660" y="454583"/>
                  </a:lnTo>
                  <a:lnTo>
                    <a:pt x="7584707" y="454202"/>
                  </a:lnTo>
                  <a:lnTo>
                    <a:pt x="7584630" y="453250"/>
                  </a:lnTo>
                  <a:lnTo>
                    <a:pt x="7583462" y="450405"/>
                  </a:lnTo>
                  <a:lnTo>
                    <a:pt x="7578890" y="448741"/>
                  </a:lnTo>
                  <a:lnTo>
                    <a:pt x="7567676" y="447967"/>
                  </a:lnTo>
                  <a:lnTo>
                    <a:pt x="7496988" y="447382"/>
                  </a:lnTo>
                  <a:lnTo>
                    <a:pt x="7499502" y="447205"/>
                  </a:lnTo>
                  <a:lnTo>
                    <a:pt x="7494105" y="369874"/>
                  </a:lnTo>
                  <a:lnTo>
                    <a:pt x="7624077" y="356870"/>
                  </a:lnTo>
                  <a:lnTo>
                    <a:pt x="7624077" y="347675"/>
                  </a:lnTo>
                  <a:lnTo>
                    <a:pt x="7490346" y="361048"/>
                  </a:lnTo>
                  <a:lnTo>
                    <a:pt x="7490346" y="447332"/>
                  </a:lnTo>
                  <a:lnTo>
                    <a:pt x="7489787" y="447319"/>
                  </a:lnTo>
                  <a:lnTo>
                    <a:pt x="7480706" y="447522"/>
                  </a:lnTo>
                  <a:lnTo>
                    <a:pt x="7478890" y="447776"/>
                  </a:lnTo>
                  <a:lnTo>
                    <a:pt x="7473543" y="371932"/>
                  </a:lnTo>
                  <a:lnTo>
                    <a:pt x="7484999" y="370776"/>
                  </a:lnTo>
                  <a:lnTo>
                    <a:pt x="7490346" y="447332"/>
                  </a:lnTo>
                  <a:lnTo>
                    <a:pt x="7490346" y="361048"/>
                  </a:lnTo>
                  <a:lnTo>
                    <a:pt x="7469899" y="363093"/>
                  </a:lnTo>
                  <a:lnTo>
                    <a:pt x="7469899" y="450227"/>
                  </a:lnTo>
                  <a:lnTo>
                    <a:pt x="7450341" y="459676"/>
                  </a:lnTo>
                  <a:lnTo>
                    <a:pt x="7435761" y="466077"/>
                  </a:lnTo>
                  <a:lnTo>
                    <a:pt x="7426414" y="469544"/>
                  </a:lnTo>
                  <a:lnTo>
                    <a:pt x="7434072" y="375881"/>
                  </a:lnTo>
                  <a:lnTo>
                    <a:pt x="7464438" y="372833"/>
                  </a:lnTo>
                  <a:lnTo>
                    <a:pt x="7469899" y="450227"/>
                  </a:lnTo>
                  <a:lnTo>
                    <a:pt x="7469899" y="363093"/>
                  </a:lnTo>
                  <a:lnTo>
                    <a:pt x="7424839" y="367601"/>
                  </a:lnTo>
                  <a:lnTo>
                    <a:pt x="7424839" y="376809"/>
                  </a:lnTo>
                  <a:lnTo>
                    <a:pt x="7417143" y="470801"/>
                  </a:lnTo>
                  <a:lnTo>
                    <a:pt x="7413549" y="471068"/>
                  </a:lnTo>
                  <a:lnTo>
                    <a:pt x="7409358" y="471347"/>
                  </a:lnTo>
                  <a:lnTo>
                    <a:pt x="7405078" y="471474"/>
                  </a:lnTo>
                  <a:lnTo>
                    <a:pt x="7414273" y="377863"/>
                  </a:lnTo>
                  <a:lnTo>
                    <a:pt x="7424839" y="376809"/>
                  </a:lnTo>
                  <a:lnTo>
                    <a:pt x="7424839" y="367601"/>
                  </a:lnTo>
                  <a:lnTo>
                    <a:pt x="7405002" y="369582"/>
                  </a:lnTo>
                  <a:lnTo>
                    <a:pt x="7405002" y="378790"/>
                  </a:lnTo>
                  <a:lnTo>
                    <a:pt x="7395921" y="471246"/>
                  </a:lnTo>
                  <a:lnTo>
                    <a:pt x="7388060" y="470725"/>
                  </a:lnTo>
                  <a:lnTo>
                    <a:pt x="7368476" y="468934"/>
                  </a:lnTo>
                  <a:lnTo>
                    <a:pt x="7308431" y="468934"/>
                  </a:lnTo>
                  <a:lnTo>
                    <a:pt x="7305053" y="468668"/>
                  </a:lnTo>
                  <a:lnTo>
                    <a:pt x="7286333" y="467182"/>
                  </a:lnTo>
                  <a:lnTo>
                    <a:pt x="7269023" y="465924"/>
                  </a:lnTo>
                  <a:lnTo>
                    <a:pt x="7258812" y="465404"/>
                  </a:lnTo>
                  <a:lnTo>
                    <a:pt x="7255980" y="465404"/>
                  </a:lnTo>
                  <a:lnTo>
                    <a:pt x="7254634" y="465658"/>
                  </a:lnTo>
                  <a:lnTo>
                    <a:pt x="7252957" y="466521"/>
                  </a:lnTo>
                  <a:lnTo>
                    <a:pt x="7252563" y="466674"/>
                  </a:lnTo>
                  <a:lnTo>
                    <a:pt x="7250404" y="467182"/>
                  </a:lnTo>
                  <a:lnTo>
                    <a:pt x="7242734" y="467182"/>
                  </a:lnTo>
                  <a:lnTo>
                    <a:pt x="7237730" y="395516"/>
                  </a:lnTo>
                  <a:lnTo>
                    <a:pt x="7405002" y="378790"/>
                  </a:lnTo>
                  <a:lnTo>
                    <a:pt x="7405002" y="369582"/>
                  </a:lnTo>
                  <a:lnTo>
                    <a:pt x="7233564" y="386727"/>
                  </a:lnTo>
                  <a:lnTo>
                    <a:pt x="7233564" y="467182"/>
                  </a:lnTo>
                  <a:lnTo>
                    <a:pt x="7233031" y="467182"/>
                  </a:lnTo>
                  <a:lnTo>
                    <a:pt x="7223226" y="468058"/>
                  </a:lnTo>
                  <a:lnTo>
                    <a:pt x="7222147" y="468147"/>
                  </a:lnTo>
                  <a:lnTo>
                    <a:pt x="7217169" y="397586"/>
                  </a:lnTo>
                  <a:lnTo>
                    <a:pt x="7228637" y="396430"/>
                  </a:lnTo>
                  <a:lnTo>
                    <a:pt x="7233564" y="467182"/>
                  </a:lnTo>
                  <a:lnTo>
                    <a:pt x="7233564" y="386727"/>
                  </a:lnTo>
                  <a:lnTo>
                    <a:pt x="7213028" y="388785"/>
                  </a:lnTo>
                  <a:lnTo>
                    <a:pt x="7213028" y="468655"/>
                  </a:lnTo>
                  <a:lnTo>
                    <a:pt x="7206793" y="468579"/>
                  </a:lnTo>
                  <a:lnTo>
                    <a:pt x="7196887" y="467182"/>
                  </a:lnTo>
                  <a:lnTo>
                    <a:pt x="7185076" y="464070"/>
                  </a:lnTo>
                  <a:lnTo>
                    <a:pt x="7184263" y="463854"/>
                  </a:lnTo>
                  <a:lnTo>
                    <a:pt x="7171360" y="459828"/>
                  </a:lnTo>
                  <a:lnTo>
                    <a:pt x="7174827" y="401802"/>
                  </a:lnTo>
                  <a:lnTo>
                    <a:pt x="7208075" y="398487"/>
                  </a:lnTo>
                  <a:lnTo>
                    <a:pt x="7213028" y="468655"/>
                  </a:lnTo>
                  <a:lnTo>
                    <a:pt x="7213028" y="388785"/>
                  </a:lnTo>
                  <a:lnTo>
                    <a:pt x="7165619" y="393522"/>
                  </a:lnTo>
                  <a:lnTo>
                    <a:pt x="7165619" y="402717"/>
                  </a:lnTo>
                  <a:lnTo>
                    <a:pt x="7162381" y="457022"/>
                  </a:lnTo>
                  <a:lnTo>
                    <a:pt x="7154977" y="454698"/>
                  </a:lnTo>
                  <a:lnTo>
                    <a:pt x="7151014" y="455383"/>
                  </a:lnTo>
                  <a:lnTo>
                    <a:pt x="7154405" y="403834"/>
                  </a:lnTo>
                  <a:lnTo>
                    <a:pt x="7165619" y="402717"/>
                  </a:lnTo>
                  <a:lnTo>
                    <a:pt x="7165619" y="393522"/>
                  </a:lnTo>
                  <a:lnTo>
                    <a:pt x="7145185" y="395566"/>
                  </a:lnTo>
                  <a:lnTo>
                    <a:pt x="7145185" y="404749"/>
                  </a:lnTo>
                  <a:lnTo>
                    <a:pt x="7141756" y="456958"/>
                  </a:lnTo>
                  <a:lnTo>
                    <a:pt x="7138517" y="457504"/>
                  </a:lnTo>
                  <a:lnTo>
                    <a:pt x="7122274" y="445287"/>
                  </a:lnTo>
                  <a:lnTo>
                    <a:pt x="7114921" y="439318"/>
                  </a:lnTo>
                  <a:lnTo>
                    <a:pt x="7108876" y="434682"/>
                  </a:lnTo>
                  <a:lnTo>
                    <a:pt x="7103478" y="430796"/>
                  </a:lnTo>
                  <a:lnTo>
                    <a:pt x="7092670" y="423316"/>
                  </a:lnTo>
                  <a:lnTo>
                    <a:pt x="7086054" y="418617"/>
                  </a:lnTo>
                  <a:lnTo>
                    <a:pt x="7077811" y="412534"/>
                  </a:lnTo>
                  <a:lnTo>
                    <a:pt x="7076580" y="411607"/>
                  </a:lnTo>
                  <a:lnTo>
                    <a:pt x="7145185" y="404749"/>
                  </a:lnTo>
                  <a:lnTo>
                    <a:pt x="7145185" y="395566"/>
                  </a:lnTo>
                  <a:lnTo>
                    <a:pt x="7065835" y="403491"/>
                  </a:lnTo>
                  <a:lnTo>
                    <a:pt x="7052475" y="394195"/>
                  </a:lnTo>
                  <a:lnTo>
                    <a:pt x="7040778" y="388340"/>
                  </a:lnTo>
                  <a:lnTo>
                    <a:pt x="7034835" y="386588"/>
                  </a:lnTo>
                  <a:lnTo>
                    <a:pt x="7175665" y="372427"/>
                  </a:lnTo>
                  <a:lnTo>
                    <a:pt x="7176300" y="373049"/>
                  </a:lnTo>
                  <a:lnTo>
                    <a:pt x="7178840" y="373062"/>
                  </a:lnTo>
                  <a:lnTo>
                    <a:pt x="7181355" y="373062"/>
                  </a:lnTo>
                  <a:lnTo>
                    <a:pt x="7182701" y="371729"/>
                  </a:lnTo>
                  <a:lnTo>
                    <a:pt x="7215645" y="368414"/>
                  </a:lnTo>
                  <a:lnTo>
                    <a:pt x="7216445" y="368414"/>
                  </a:lnTo>
                  <a:lnTo>
                    <a:pt x="7218972" y="368414"/>
                  </a:lnTo>
                  <a:lnTo>
                    <a:pt x="7219340" y="368046"/>
                  </a:lnTo>
                  <a:lnTo>
                    <a:pt x="7374395" y="352450"/>
                  </a:lnTo>
                  <a:lnTo>
                    <a:pt x="7374560" y="352602"/>
                  </a:lnTo>
                  <a:lnTo>
                    <a:pt x="7377087" y="352602"/>
                  </a:lnTo>
                  <a:lnTo>
                    <a:pt x="7379614" y="352602"/>
                  </a:lnTo>
                  <a:lnTo>
                    <a:pt x="7380364" y="351853"/>
                  </a:lnTo>
                  <a:lnTo>
                    <a:pt x="7458875" y="343966"/>
                  </a:lnTo>
                  <a:lnTo>
                    <a:pt x="7459167" y="344246"/>
                  </a:lnTo>
                  <a:lnTo>
                    <a:pt x="7461694" y="344246"/>
                  </a:lnTo>
                  <a:lnTo>
                    <a:pt x="7464222" y="344246"/>
                  </a:lnTo>
                  <a:lnTo>
                    <a:pt x="7465136" y="343331"/>
                  </a:lnTo>
                  <a:lnTo>
                    <a:pt x="7732674" y="316407"/>
                  </a:lnTo>
                  <a:lnTo>
                    <a:pt x="7732916" y="316407"/>
                  </a:lnTo>
                  <a:lnTo>
                    <a:pt x="7734198" y="316255"/>
                  </a:lnTo>
                  <a:lnTo>
                    <a:pt x="7733271" y="307162"/>
                  </a:lnTo>
                  <a:lnTo>
                    <a:pt x="7732916" y="307200"/>
                  </a:lnTo>
                  <a:lnTo>
                    <a:pt x="7732916" y="147497"/>
                  </a:lnTo>
                  <a:lnTo>
                    <a:pt x="7767853" y="147497"/>
                  </a:lnTo>
                  <a:lnTo>
                    <a:pt x="7767853" y="313486"/>
                  </a:lnTo>
                  <a:lnTo>
                    <a:pt x="7777010" y="313486"/>
                  </a:lnTo>
                  <a:lnTo>
                    <a:pt x="7777010" y="147497"/>
                  </a:lnTo>
                  <a:lnTo>
                    <a:pt x="7824991" y="147497"/>
                  </a:lnTo>
                  <a:lnTo>
                    <a:pt x="7824991" y="313588"/>
                  </a:lnTo>
                  <a:lnTo>
                    <a:pt x="7826146" y="368287"/>
                  </a:lnTo>
                  <a:lnTo>
                    <a:pt x="7780439" y="368287"/>
                  </a:lnTo>
                  <a:lnTo>
                    <a:pt x="7780439" y="372097"/>
                  </a:lnTo>
                  <a:lnTo>
                    <a:pt x="7780426" y="377177"/>
                  </a:lnTo>
                  <a:lnTo>
                    <a:pt x="7826349" y="377177"/>
                  </a:lnTo>
                  <a:lnTo>
                    <a:pt x="7829753" y="536308"/>
                  </a:lnTo>
                  <a:lnTo>
                    <a:pt x="7838884" y="536117"/>
                  </a:lnTo>
                  <a:lnTo>
                    <a:pt x="7835481" y="377177"/>
                  </a:lnTo>
                  <a:lnTo>
                    <a:pt x="7937297" y="377177"/>
                  </a:lnTo>
                  <a:lnTo>
                    <a:pt x="7937297" y="380987"/>
                  </a:lnTo>
                  <a:lnTo>
                    <a:pt x="7942516" y="380987"/>
                  </a:lnTo>
                  <a:lnTo>
                    <a:pt x="7940942" y="434543"/>
                  </a:lnTo>
                  <a:lnTo>
                    <a:pt x="7950073" y="434809"/>
                  </a:lnTo>
                  <a:lnTo>
                    <a:pt x="7951648" y="380987"/>
                  </a:lnTo>
                  <a:lnTo>
                    <a:pt x="8060195" y="380987"/>
                  </a:lnTo>
                  <a:lnTo>
                    <a:pt x="8060195" y="377177"/>
                  </a:lnTo>
                  <a:lnTo>
                    <a:pt x="8060271" y="372097"/>
                  </a:lnTo>
                  <a:lnTo>
                    <a:pt x="7955585" y="372097"/>
                  </a:lnTo>
                  <a:lnTo>
                    <a:pt x="8005483" y="315214"/>
                  </a:lnTo>
                  <a:lnTo>
                    <a:pt x="8005483" y="147497"/>
                  </a:lnTo>
                  <a:lnTo>
                    <a:pt x="8053451" y="147497"/>
                  </a:lnTo>
                  <a:lnTo>
                    <a:pt x="8053451" y="313486"/>
                  </a:lnTo>
                  <a:lnTo>
                    <a:pt x="8062595" y="313486"/>
                  </a:lnTo>
                  <a:lnTo>
                    <a:pt x="8062595" y="147497"/>
                  </a:lnTo>
                  <a:lnTo>
                    <a:pt x="8098295" y="147497"/>
                  </a:lnTo>
                  <a:lnTo>
                    <a:pt x="8098295" y="315137"/>
                  </a:lnTo>
                  <a:lnTo>
                    <a:pt x="8107426" y="315137"/>
                  </a:lnTo>
                  <a:lnTo>
                    <a:pt x="8107426" y="147497"/>
                  </a:lnTo>
                  <a:close/>
                </a:path>
              </a:pathLst>
            </a:custGeom>
            <a:solidFill>
              <a:srgbClr val="FFFFFF"/>
            </a:solidFill>
          </p:spPr>
          <p:txBody>
            <a:bodyPr wrap="square" lIns="0" tIns="0" rIns="0" bIns="0" rtlCol="0"/>
            <a:lstStyle/>
            <a:p>
              <a:endParaRPr/>
            </a:p>
          </p:txBody>
        </p:sp>
        <p:sp>
          <p:nvSpPr>
            <p:cNvPr id="13" name="object 13"/>
            <p:cNvSpPr/>
            <p:nvPr/>
          </p:nvSpPr>
          <p:spPr>
            <a:xfrm>
              <a:off x="2532608" y="6074816"/>
              <a:ext cx="2032635" cy="565150"/>
            </a:xfrm>
            <a:custGeom>
              <a:avLst/>
              <a:gdLst/>
              <a:ahLst/>
              <a:cxnLst/>
              <a:rect l="l" t="t" r="r" b="b"/>
              <a:pathLst>
                <a:path w="2032635" h="565150">
                  <a:moveTo>
                    <a:pt x="491007" y="41605"/>
                  </a:moveTo>
                  <a:lnTo>
                    <a:pt x="489597" y="41605"/>
                  </a:lnTo>
                  <a:lnTo>
                    <a:pt x="487184" y="29654"/>
                  </a:lnTo>
                  <a:lnTo>
                    <a:pt x="482561" y="22796"/>
                  </a:lnTo>
                  <a:lnTo>
                    <a:pt x="482561" y="53479"/>
                  </a:lnTo>
                  <a:lnTo>
                    <a:pt x="480339" y="64503"/>
                  </a:lnTo>
                  <a:lnTo>
                    <a:pt x="471525" y="77571"/>
                  </a:lnTo>
                  <a:lnTo>
                    <a:pt x="458457" y="86385"/>
                  </a:lnTo>
                  <a:lnTo>
                    <a:pt x="442480" y="89611"/>
                  </a:lnTo>
                  <a:lnTo>
                    <a:pt x="426504" y="86385"/>
                  </a:lnTo>
                  <a:lnTo>
                    <a:pt x="413448" y="77571"/>
                  </a:lnTo>
                  <a:lnTo>
                    <a:pt x="404634" y="64503"/>
                  </a:lnTo>
                  <a:lnTo>
                    <a:pt x="402386" y="53479"/>
                  </a:lnTo>
                  <a:lnTo>
                    <a:pt x="409397" y="57721"/>
                  </a:lnTo>
                  <a:lnTo>
                    <a:pt x="424980" y="61874"/>
                  </a:lnTo>
                  <a:lnTo>
                    <a:pt x="442480" y="63284"/>
                  </a:lnTo>
                  <a:lnTo>
                    <a:pt x="459981" y="61874"/>
                  </a:lnTo>
                  <a:lnTo>
                    <a:pt x="475564" y="57721"/>
                  </a:lnTo>
                  <a:lnTo>
                    <a:pt x="482561" y="53479"/>
                  </a:lnTo>
                  <a:lnTo>
                    <a:pt x="482561" y="22796"/>
                  </a:lnTo>
                  <a:lnTo>
                    <a:pt x="482511" y="43357"/>
                  </a:lnTo>
                  <a:lnTo>
                    <a:pt x="480720" y="46342"/>
                  </a:lnTo>
                  <a:lnTo>
                    <a:pt x="472567" y="50952"/>
                  </a:lnTo>
                  <a:lnTo>
                    <a:pt x="459638" y="54457"/>
                  </a:lnTo>
                  <a:lnTo>
                    <a:pt x="442480" y="55841"/>
                  </a:lnTo>
                  <a:lnTo>
                    <a:pt x="431469" y="54965"/>
                  </a:lnTo>
                  <a:lnTo>
                    <a:pt x="431431" y="54584"/>
                  </a:lnTo>
                  <a:lnTo>
                    <a:pt x="431266" y="51549"/>
                  </a:lnTo>
                  <a:lnTo>
                    <a:pt x="431266" y="48526"/>
                  </a:lnTo>
                  <a:lnTo>
                    <a:pt x="432904" y="32715"/>
                  </a:lnTo>
                  <a:lnTo>
                    <a:pt x="437337" y="19634"/>
                  </a:lnTo>
                  <a:lnTo>
                    <a:pt x="443839" y="10731"/>
                  </a:lnTo>
                  <a:lnTo>
                    <a:pt x="448691" y="8712"/>
                  </a:lnTo>
                  <a:lnTo>
                    <a:pt x="458457" y="10680"/>
                  </a:lnTo>
                  <a:lnTo>
                    <a:pt x="471525" y="19494"/>
                  </a:lnTo>
                  <a:lnTo>
                    <a:pt x="480339" y="32550"/>
                  </a:lnTo>
                  <a:lnTo>
                    <a:pt x="482511" y="43357"/>
                  </a:lnTo>
                  <a:lnTo>
                    <a:pt x="482511" y="22733"/>
                  </a:lnTo>
                  <a:lnTo>
                    <a:pt x="476783" y="14224"/>
                  </a:lnTo>
                  <a:lnTo>
                    <a:pt x="466725" y="7442"/>
                  </a:lnTo>
                  <a:lnTo>
                    <a:pt x="461352" y="3822"/>
                  </a:lnTo>
                  <a:lnTo>
                    <a:pt x="451713" y="1879"/>
                  </a:lnTo>
                  <a:lnTo>
                    <a:pt x="451713" y="0"/>
                  </a:lnTo>
                  <a:lnTo>
                    <a:pt x="448284" y="1181"/>
                  </a:lnTo>
                  <a:lnTo>
                    <a:pt x="442480" y="0"/>
                  </a:lnTo>
                  <a:lnTo>
                    <a:pt x="436549" y="1206"/>
                  </a:lnTo>
                  <a:lnTo>
                    <a:pt x="436549" y="8648"/>
                  </a:lnTo>
                  <a:lnTo>
                    <a:pt x="431901" y="14058"/>
                  </a:lnTo>
                  <a:lnTo>
                    <a:pt x="425983" y="29464"/>
                  </a:lnTo>
                  <a:lnTo>
                    <a:pt x="423824" y="48526"/>
                  </a:lnTo>
                  <a:lnTo>
                    <a:pt x="423824" y="51841"/>
                  </a:lnTo>
                  <a:lnTo>
                    <a:pt x="423951" y="54089"/>
                  </a:lnTo>
                  <a:lnTo>
                    <a:pt x="412394" y="50952"/>
                  </a:lnTo>
                  <a:lnTo>
                    <a:pt x="404241" y="46342"/>
                  </a:lnTo>
                  <a:lnTo>
                    <a:pt x="402437" y="43357"/>
                  </a:lnTo>
                  <a:lnTo>
                    <a:pt x="404634" y="32550"/>
                  </a:lnTo>
                  <a:lnTo>
                    <a:pt x="413448" y="19494"/>
                  </a:lnTo>
                  <a:lnTo>
                    <a:pt x="426504" y="10680"/>
                  </a:lnTo>
                  <a:lnTo>
                    <a:pt x="436549" y="8648"/>
                  </a:lnTo>
                  <a:lnTo>
                    <a:pt x="436549" y="1206"/>
                  </a:lnTo>
                  <a:lnTo>
                    <a:pt x="423608" y="3822"/>
                  </a:lnTo>
                  <a:lnTo>
                    <a:pt x="408178" y="14224"/>
                  </a:lnTo>
                  <a:lnTo>
                    <a:pt x="397776" y="29654"/>
                  </a:lnTo>
                  <a:lnTo>
                    <a:pt x="395351" y="41605"/>
                  </a:lnTo>
                  <a:lnTo>
                    <a:pt x="393954" y="41605"/>
                  </a:lnTo>
                  <a:lnTo>
                    <a:pt x="394919" y="43726"/>
                  </a:lnTo>
                  <a:lnTo>
                    <a:pt x="393954" y="48526"/>
                  </a:lnTo>
                  <a:lnTo>
                    <a:pt x="397776" y="67398"/>
                  </a:lnTo>
                  <a:lnTo>
                    <a:pt x="408178" y="82829"/>
                  </a:lnTo>
                  <a:lnTo>
                    <a:pt x="423608" y="93230"/>
                  </a:lnTo>
                  <a:lnTo>
                    <a:pt x="431342" y="94805"/>
                  </a:lnTo>
                  <a:lnTo>
                    <a:pt x="431342" y="99377"/>
                  </a:lnTo>
                  <a:lnTo>
                    <a:pt x="424472" y="99936"/>
                  </a:lnTo>
                  <a:lnTo>
                    <a:pt x="424472" y="112382"/>
                  </a:lnTo>
                  <a:lnTo>
                    <a:pt x="431342" y="112953"/>
                  </a:lnTo>
                  <a:lnTo>
                    <a:pt x="431342" y="118846"/>
                  </a:lnTo>
                  <a:lnTo>
                    <a:pt x="424472" y="122961"/>
                  </a:lnTo>
                  <a:lnTo>
                    <a:pt x="424472" y="135420"/>
                  </a:lnTo>
                  <a:lnTo>
                    <a:pt x="428548" y="137871"/>
                  </a:lnTo>
                  <a:lnTo>
                    <a:pt x="423316" y="283514"/>
                  </a:lnTo>
                  <a:lnTo>
                    <a:pt x="440778" y="283933"/>
                  </a:lnTo>
                  <a:lnTo>
                    <a:pt x="466026" y="283159"/>
                  </a:lnTo>
                  <a:lnTo>
                    <a:pt x="458089" y="165785"/>
                  </a:lnTo>
                  <a:lnTo>
                    <a:pt x="458089" y="275958"/>
                  </a:lnTo>
                  <a:lnTo>
                    <a:pt x="440753" y="276491"/>
                  </a:lnTo>
                  <a:lnTo>
                    <a:pt x="431012" y="276263"/>
                  </a:lnTo>
                  <a:lnTo>
                    <a:pt x="435927" y="139941"/>
                  </a:lnTo>
                  <a:lnTo>
                    <a:pt x="448894" y="139941"/>
                  </a:lnTo>
                  <a:lnTo>
                    <a:pt x="458089" y="275958"/>
                  </a:lnTo>
                  <a:lnTo>
                    <a:pt x="458089" y="165785"/>
                  </a:lnTo>
                  <a:lnTo>
                    <a:pt x="456209" y="137985"/>
                  </a:lnTo>
                  <a:lnTo>
                    <a:pt x="460502" y="135420"/>
                  </a:lnTo>
                  <a:lnTo>
                    <a:pt x="460502" y="132499"/>
                  </a:lnTo>
                  <a:lnTo>
                    <a:pt x="460502" y="125869"/>
                  </a:lnTo>
                  <a:lnTo>
                    <a:pt x="460502" y="122961"/>
                  </a:lnTo>
                  <a:lnTo>
                    <a:pt x="453275" y="118643"/>
                  </a:lnTo>
                  <a:lnTo>
                    <a:pt x="453275" y="112979"/>
                  </a:lnTo>
                  <a:lnTo>
                    <a:pt x="460502" y="112382"/>
                  </a:lnTo>
                  <a:lnTo>
                    <a:pt x="460502" y="99936"/>
                  </a:lnTo>
                  <a:lnTo>
                    <a:pt x="453047" y="99326"/>
                  </a:lnTo>
                  <a:lnTo>
                    <a:pt x="453047" y="129184"/>
                  </a:lnTo>
                  <a:lnTo>
                    <a:pt x="452755" y="130035"/>
                  </a:lnTo>
                  <a:lnTo>
                    <a:pt x="449186" y="132499"/>
                  </a:lnTo>
                  <a:lnTo>
                    <a:pt x="435686" y="132499"/>
                  </a:lnTo>
                  <a:lnTo>
                    <a:pt x="432104" y="129959"/>
                  </a:lnTo>
                  <a:lnTo>
                    <a:pt x="431901" y="129222"/>
                  </a:lnTo>
                  <a:lnTo>
                    <a:pt x="432104" y="128409"/>
                  </a:lnTo>
                  <a:lnTo>
                    <a:pt x="435673" y="125869"/>
                  </a:lnTo>
                  <a:lnTo>
                    <a:pt x="449186" y="125869"/>
                  </a:lnTo>
                  <a:lnTo>
                    <a:pt x="452755" y="128346"/>
                  </a:lnTo>
                  <a:lnTo>
                    <a:pt x="453047" y="129184"/>
                  </a:lnTo>
                  <a:lnTo>
                    <a:pt x="453047" y="99326"/>
                  </a:lnTo>
                  <a:lnTo>
                    <a:pt x="449211" y="99009"/>
                  </a:lnTo>
                  <a:lnTo>
                    <a:pt x="445833" y="99009"/>
                  </a:lnTo>
                  <a:lnTo>
                    <a:pt x="445833" y="113309"/>
                  </a:lnTo>
                  <a:lnTo>
                    <a:pt x="445833" y="118427"/>
                  </a:lnTo>
                  <a:lnTo>
                    <a:pt x="438797" y="118427"/>
                  </a:lnTo>
                  <a:lnTo>
                    <a:pt x="438797" y="113309"/>
                  </a:lnTo>
                  <a:lnTo>
                    <a:pt x="442480" y="113309"/>
                  </a:lnTo>
                  <a:lnTo>
                    <a:pt x="445833" y="113309"/>
                  </a:lnTo>
                  <a:lnTo>
                    <a:pt x="445833" y="99009"/>
                  </a:lnTo>
                  <a:lnTo>
                    <a:pt x="438797" y="99009"/>
                  </a:lnTo>
                  <a:lnTo>
                    <a:pt x="438797" y="96316"/>
                  </a:lnTo>
                  <a:lnTo>
                    <a:pt x="476783" y="82829"/>
                  </a:lnTo>
                  <a:lnTo>
                    <a:pt x="491007" y="48526"/>
                  </a:lnTo>
                  <a:lnTo>
                    <a:pt x="490029" y="43738"/>
                  </a:lnTo>
                  <a:lnTo>
                    <a:pt x="491007" y="41605"/>
                  </a:lnTo>
                  <a:close/>
                </a:path>
                <a:path w="2032635" h="565150">
                  <a:moveTo>
                    <a:pt x="1113726" y="258546"/>
                  </a:moveTo>
                  <a:lnTo>
                    <a:pt x="1085989" y="259702"/>
                  </a:lnTo>
                  <a:lnTo>
                    <a:pt x="1085989" y="267144"/>
                  </a:lnTo>
                  <a:lnTo>
                    <a:pt x="1074648" y="274243"/>
                  </a:lnTo>
                  <a:lnTo>
                    <a:pt x="1062774" y="274243"/>
                  </a:lnTo>
                  <a:lnTo>
                    <a:pt x="1062774" y="281686"/>
                  </a:lnTo>
                  <a:lnTo>
                    <a:pt x="1052195" y="288315"/>
                  </a:lnTo>
                  <a:lnTo>
                    <a:pt x="1047165" y="290195"/>
                  </a:lnTo>
                  <a:lnTo>
                    <a:pt x="1047165" y="290004"/>
                  </a:lnTo>
                  <a:lnTo>
                    <a:pt x="1027684" y="290004"/>
                  </a:lnTo>
                  <a:lnTo>
                    <a:pt x="1027684" y="297446"/>
                  </a:lnTo>
                  <a:lnTo>
                    <a:pt x="1021283" y="299834"/>
                  </a:lnTo>
                  <a:lnTo>
                    <a:pt x="990384" y="318541"/>
                  </a:lnTo>
                  <a:lnTo>
                    <a:pt x="978090" y="318541"/>
                  </a:lnTo>
                  <a:lnTo>
                    <a:pt x="978090" y="325983"/>
                  </a:lnTo>
                  <a:lnTo>
                    <a:pt x="933488" y="352996"/>
                  </a:lnTo>
                  <a:lnTo>
                    <a:pt x="921029" y="352996"/>
                  </a:lnTo>
                  <a:lnTo>
                    <a:pt x="921029" y="360438"/>
                  </a:lnTo>
                  <a:lnTo>
                    <a:pt x="886739" y="379095"/>
                  </a:lnTo>
                  <a:lnTo>
                    <a:pt x="886739" y="378574"/>
                  </a:lnTo>
                  <a:lnTo>
                    <a:pt x="873975" y="378574"/>
                  </a:lnTo>
                  <a:lnTo>
                    <a:pt x="873975" y="386016"/>
                  </a:lnTo>
                  <a:lnTo>
                    <a:pt x="777227" y="438619"/>
                  </a:lnTo>
                  <a:lnTo>
                    <a:pt x="763536" y="438619"/>
                  </a:lnTo>
                  <a:lnTo>
                    <a:pt x="763536" y="446062"/>
                  </a:lnTo>
                  <a:lnTo>
                    <a:pt x="733196" y="462559"/>
                  </a:lnTo>
                  <a:lnTo>
                    <a:pt x="588073" y="538022"/>
                  </a:lnTo>
                  <a:lnTo>
                    <a:pt x="420230" y="538022"/>
                  </a:lnTo>
                  <a:lnTo>
                    <a:pt x="607517" y="460108"/>
                  </a:lnTo>
                  <a:lnTo>
                    <a:pt x="641934" y="446062"/>
                  </a:lnTo>
                  <a:lnTo>
                    <a:pt x="763536" y="446062"/>
                  </a:lnTo>
                  <a:lnTo>
                    <a:pt x="763536" y="438619"/>
                  </a:lnTo>
                  <a:lnTo>
                    <a:pt x="660171" y="438619"/>
                  </a:lnTo>
                  <a:lnTo>
                    <a:pt x="789063" y="386016"/>
                  </a:lnTo>
                  <a:lnTo>
                    <a:pt x="873975" y="386016"/>
                  </a:lnTo>
                  <a:lnTo>
                    <a:pt x="873975" y="378574"/>
                  </a:lnTo>
                  <a:lnTo>
                    <a:pt x="807300" y="378574"/>
                  </a:lnTo>
                  <a:lnTo>
                    <a:pt x="851128" y="360692"/>
                  </a:lnTo>
                  <a:lnTo>
                    <a:pt x="851687" y="360438"/>
                  </a:lnTo>
                  <a:lnTo>
                    <a:pt x="921029" y="360438"/>
                  </a:lnTo>
                  <a:lnTo>
                    <a:pt x="921029" y="352996"/>
                  </a:lnTo>
                  <a:lnTo>
                    <a:pt x="868438" y="352996"/>
                  </a:lnTo>
                  <a:lnTo>
                    <a:pt x="929195" y="325983"/>
                  </a:lnTo>
                  <a:lnTo>
                    <a:pt x="978090" y="325983"/>
                  </a:lnTo>
                  <a:lnTo>
                    <a:pt x="978090" y="318541"/>
                  </a:lnTo>
                  <a:lnTo>
                    <a:pt x="945946" y="318541"/>
                  </a:lnTo>
                  <a:lnTo>
                    <a:pt x="993394" y="297446"/>
                  </a:lnTo>
                  <a:lnTo>
                    <a:pt x="1027684" y="297446"/>
                  </a:lnTo>
                  <a:lnTo>
                    <a:pt x="1027684" y="290004"/>
                  </a:lnTo>
                  <a:lnTo>
                    <a:pt x="1012761" y="290004"/>
                  </a:lnTo>
                  <a:lnTo>
                    <a:pt x="1034592" y="281686"/>
                  </a:lnTo>
                  <a:lnTo>
                    <a:pt x="1062774" y="281686"/>
                  </a:lnTo>
                  <a:lnTo>
                    <a:pt x="1062774" y="274243"/>
                  </a:lnTo>
                  <a:lnTo>
                    <a:pt x="1054138" y="274243"/>
                  </a:lnTo>
                  <a:lnTo>
                    <a:pt x="1071181" y="267754"/>
                  </a:lnTo>
                  <a:lnTo>
                    <a:pt x="1085989" y="267144"/>
                  </a:lnTo>
                  <a:lnTo>
                    <a:pt x="1085989" y="259702"/>
                  </a:lnTo>
                  <a:lnTo>
                    <a:pt x="1073988" y="260197"/>
                  </a:lnTo>
                  <a:lnTo>
                    <a:pt x="1073619" y="250164"/>
                  </a:lnTo>
                  <a:lnTo>
                    <a:pt x="1073518" y="247396"/>
                  </a:lnTo>
                  <a:lnTo>
                    <a:pt x="1072667" y="236524"/>
                  </a:lnTo>
                  <a:lnTo>
                    <a:pt x="1071905" y="226923"/>
                  </a:lnTo>
                  <a:lnTo>
                    <a:pt x="1067435" y="228346"/>
                  </a:lnTo>
                  <a:lnTo>
                    <a:pt x="1066596" y="228549"/>
                  </a:lnTo>
                  <a:lnTo>
                    <a:pt x="1066596" y="261543"/>
                  </a:lnTo>
                  <a:lnTo>
                    <a:pt x="1035977" y="273215"/>
                  </a:lnTo>
                  <a:lnTo>
                    <a:pt x="1035710" y="262623"/>
                  </a:lnTo>
                  <a:lnTo>
                    <a:pt x="1066266" y="252590"/>
                  </a:lnTo>
                  <a:lnTo>
                    <a:pt x="1066596" y="261543"/>
                  </a:lnTo>
                  <a:lnTo>
                    <a:pt x="1066596" y="228549"/>
                  </a:lnTo>
                  <a:lnTo>
                    <a:pt x="1065872" y="228714"/>
                  </a:lnTo>
                  <a:lnTo>
                    <a:pt x="1065872" y="244881"/>
                  </a:lnTo>
                  <a:lnTo>
                    <a:pt x="1035507" y="254863"/>
                  </a:lnTo>
                  <a:lnTo>
                    <a:pt x="1035215" y="243230"/>
                  </a:lnTo>
                  <a:lnTo>
                    <a:pt x="1065225" y="236524"/>
                  </a:lnTo>
                  <a:lnTo>
                    <a:pt x="1065872" y="244881"/>
                  </a:lnTo>
                  <a:lnTo>
                    <a:pt x="1065872" y="228714"/>
                  </a:lnTo>
                  <a:lnTo>
                    <a:pt x="1050239" y="232308"/>
                  </a:lnTo>
                  <a:lnTo>
                    <a:pt x="1028611" y="237058"/>
                  </a:lnTo>
                  <a:lnTo>
                    <a:pt x="1028611" y="276021"/>
                  </a:lnTo>
                  <a:lnTo>
                    <a:pt x="994651" y="288963"/>
                  </a:lnTo>
                  <a:lnTo>
                    <a:pt x="994371" y="276199"/>
                  </a:lnTo>
                  <a:lnTo>
                    <a:pt x="1028331" y="265049"/>
                  </a:lnTo>
                  <a:lnTo>
                    <a:pt x="1028611" y="276021"/>
                  </a:lnTo>
                  <a:lnTo>
                    <a:pt x="1028611" y="237058"/>
                  </a:lnTo>
                  <a:lnTo>
                    <a:pt x="1028141" y="237172"/>
                  </a:lnTo>
                  <a:lnTo>
                    <a:pt x="1028141" y="257289"/>
                  </a:lnTo>
                  <a:lnTo>
                    <a:pt x="994206" y="268427"/>
                  </a:lnTo>
                  <a:lnTo>
                    <a:pt x="993838" y="251879"/>
                  </a:lnTo>
                  <a:lnTo>
                    <a:pt x="1027823" y="244805"/>
                  </a:lnTo>
                  <a:lnTo>
                    <a:pt x="1028141" y="257289"/>
                  </a:lnTo>
                  <a:lnTo>
                    <a:pt x="1028141" y="237172"/>
                  </a:lnTo>
                  <a:lnTo>
                    <a:pt x="1009929" y="241160"/>
                  </a:lnTo>
                  <a:lnTo>
                    <a:pt x="987285" y="245884"/>
                  </a:lnTo>
                  <a:lnTo>
                    <a:pt x="987285" y="292036"/>
                  </a:lnTo>
                  <a:lnTo>
                    <a:pt x="930719" y="317182"/>
                  </a:lnTo>
                  <a:lnTo>
                    <a:pt x="930376" y="297357"/>
                  </a:lnTo>
                  <a:lnTo>
                    <a:pt x="936066" y="295338"/>
                  </a:lnTo>
                  <a:lnTo>
                    <a:pt x="986993" y="278625"/>
                  </a:lnTo>
                  <a:lnTo>
                    <a:pt x="987285" y="292036"/>
                  </a:lnTo>
                  <a:lnTo>
                    <a:pt x="987285" y="245884"/>
                  </a:lnTo>
                  <a:lnTo>
                    <a:pt x="986828" y="245973"/>
                  </a:lnTo>
                  <a:lnTo>
                    <a:pt x="986828" y="270852"/>
                  </a:lnTo>
                  <a:lnTo>
                    <a:pt x="933678" y="288302"/>
                  </a:lnTo>
                  <a:lnTo>
                    <a:pt x="930249" y="289521"/>
                  </a:lnTo>
                  <a:lnTo>
                    <a:pt x="929830" y="265226"/>
                  </a:lnTo>
                  <a:lnTo>
                    <a:pt x="986434" y="253428"/>
                  </a:lnTo>
                  <a:lnTo>
                    <a:pt x="986828" y="270852"/>
                  </a:lnTo>
                  <a:lnTo>
                    <a:pt x="986828" y="245973"/>
                  </a:lnTo>
                  <a:lnTo>
                    <a:pt x="923328" y="259194"/>
                  </a:lnTo>
                  <a:lnTo>
                    <a:pt x="923328" y="320459"/>
                  </a:lnTo>
                  <a:lnTo>
                    <a:pt x="848207" y="353847"/>
                  </a:lnTo>
                  <a:lnTo>
                    <a:pt x="787615" y="378574"/>
                  </a:lnTo>
                  <a:lnTo>
                    <a:pt x="785355" y="378574"/>
                  </a:lnTo>
                  <a:lnTo>
                    <a:pt x="785355" y="379501"/>
                  </a:lnTo>
                  <a:lnTo>
                    <a:pt x="643356" y="437451"/>
                  </a:lnTo>
                  <a:lnTo>
                    <a:pt x="642975" y="390652"/>
                  </a:lnTo>
                  <a:lnTo>
                    <a:pt x="747141" y="362153"/>
                  </a:lnTo>
                  <a:lnTo>
                    <a:pt x="922985" y="299974"/>
                  </a:lnTo>
                  <a:lnTo>
                    <a:pt x="923328" y="320459"/>
                  </a:lnTo>
                  <a:lnTo>
                    <a:pt x="923328" y="259194"/>
                  </a:lnTo>
                  <a:lnTo>
                    <a:pt x="922845" y="259295"/>
                  </a:lnTo>
                  <a:lnTo>
                    <a:pt x="922845" y="292138"/>
                  </a:lnTo>
                  <a:lnTo>
                    <a:pt x="744918" y="355053"/>
                  </a:lnTo>
                  <a:lnTo>
                    <a:pt x="642912" y="382955"/>
                  </a:lnTo>
                  <a:lnTo>
                    <a:pt x="642442" y="325145"/>
                  </a:lnTo>
                  <a:lnTo>
                    <a:pt x="922426" y="266776"/>
                  </a:lnTo>
                  <a:lnTo>
                    <a:pt x="922845" y="292138"/>
                  </a:lnTo>
                  <a:lnTo>
                    <a:pt x="922845" y="259295"/>
                  </a:lnTo>
                  <a:lnTo>
                    <a:pt x="635939" y="319049"/>
                  </a:lnTo>
                  <a:lnTo>
                    <a:pt x="635939" y="440474"/>
                  </a:lnTo>
                  <a:lnTo>
                    <a:pt x="604685" y="453224"/>
                  </a:lnTo>
                  <a:lnTo>
                    <a:pt x="405206" y="536219"/>
                  </a:lnTo>
                  <a:lnTo>
                    <a:pt x="404749" y="458787"/>
                  </a:lnTo>
                  <a:lnTo>
                    <a:pt x="477202" y="435991"/>
                  </a:lnTo>
                  <a:lnTo>
                    <a:pt x="635558" y="392684"/>
                  </a:lnTo>
                  <a:lnTo>
                    <a:pt x="635939" y="440474"/>
                  </a:lnTo>
                  <a:lnTo>
                    <a:pt x="635939" y="319049"/>
                  </a:lnTo>
                  <a:lnTo>
                    <a:pt x="635495" y="319138"/>
                  </a:lnTo>
                  <a:lnTo>
                    <a:pt x="635495" y="384987"/>
                  </a:lnTo>
                  <a:lnTo>
                    <a:pt x="475094" y="428866"/>
                  </a:lnTo>
                  <a:lnTo>
                    <a:pt x="404710" y="451015"/>
                  </a:lnTo>
                  <a:lnTo>
                    <a:pt x="404266" y="374789"/>
                  </a:lnTo>
                  <a:lnTo>
                    <a:pt x="635025" y="326682"/>
                  </a:lnTo>
                  <a:lnTo>
                    <a:pt x="635495" y="384987"/>
                  </a:lnTo>
                  <a:lnTo>
                    <a:pt x="635495" y="319138"/>
                  </a:lnTo>
                  <a:lnTo>
                    <a:pt x="0" y="451459"/>
                  </a:lnTo>
                  <a:lnTo>
                    <a:pt x="0" y="459054"/>
                  </a:lnTo>
                  <a:lnTo>
                    <a:pt x="396849" y="376326"/>
                  </a:lnTo>
                  <a:lnTo>
                    <a:pt x="397281" y="453351"/>
                  </a:lnTo>
                  <a:lnTo>
                    <a:pt x="64808" y="557936"/>
                  </a:lnTo>
                  <a:lnTo>
                    <a:pt x="67043" y="565035"/>
                  </a:lnTo>
                  <a:lnTo>
                    <a:pt x="397332" y="461124"/>
                  </a:lnTo>
                  <a:lnTo>
                    <a:pt x="397776" y="539305"/>
                  </a:lnTo>
                  <a:lnTo>
                    <a:pt x="352602" y="558101"/>
                  </a:lnTo>
                  <a:lnTo>
                    <a:pt x="355460" y="564972"/>
                  </a:lnTo>
                  <a:lnTo>
                    <a:pt x="402513" y="545401"/>
                  </a:lnTo>
                  <a:lnTo>
                    <a:pt x="573760" y="545465"/>
                  </a:lnTo>
                  <a:lnTo>
                    <a:pt x="549198" y="558241"/>
                  </a:lnTo>
                  <a:lnTo>
                    <a:pt x="552627" y="564832"/>
                  </a:lnTo>
                  <a:lnTo>
                    <a:pt x="731202" y="471982"/>
                  </a:lnTo>
                  <a:lnTo>
                    <a:pt x="731202" y="553046"/>
                  </a:lnTo>
                  <a:lnTo>
                    <a:pt x="738644" y="553046"/>
                  </a:lnTo>
                  <a:lnTo>
                    <a:pt x="738644" y="534390"/>
                  </a:lnTo>
                  <a:lnTo>
                    <a:pt x="746099" y="534390"/>
                  </a:lnTo>
                  <a:lnTo>
                    <a:pt x="746099" y="464019"/>
                  </a:lnTo>
                  <a:lnTo>
                    <a:pt x="786091" y="442277"/>
                  </a:lnTo>
                  <a:lnTo>
                    <a:pt x="786091" y="501878"/>
                  </a:lnTo>
                  <a:lnTo>
                    <a:pt x="793534" y="501878"/>
                  </a:lnTo>
                  <a:lnTo>
                    <a:pt x="793534" y="438238"/>
                  </a:lnTo>
                  <a:lnTo>
                    <a:pt x="804748" y="432142"/>
                  </a:lnTo>
                  <a:lnTo>
                    <a:pt x="804748" y="491756"/>
                  </a:lnTo>
                  <a:lnTo>
                    <a:pt x="812190" y="491756"/>
                  </a:lnTo>
                  <a:lnTo>
                    <a:pt x="812190" y="428104"/>
                  </a:lnTo>
                  <a:lnTo>
                    <a:pt x="821804" y="422884"/>
                  </a:lnTo>
                  <a:lnTo>
                    <a:pt x="821804" y="480021"/>
                  </a:lnTo>
                  <a:lnTo>
                    <a:pt x="829246" y="480021"/>
                  </a:lnTo>
                  <a:lnTo>
                    <a:pt x="829246" y="418833"/>
                  </a:lnTo>
                  <a:lnTo>
                    <a:pt x="840435" y="412750"/>
                  </a:lnTo>
                  <a:lnTo>
                    <a:pt x="840435" y="467233"/>
                  </a:lnTo>
                  <a:lnTo>
                    <a:pt x="847890" y="467233"/>
                  </a:lnTo>
                  <a:lnTo>
                    <a:pt x="847890" y="408698"/>
                  </a:lnTo>
                  <a:lnTo>
                    <a:pt x="855903" y="404342"/>
                  </a:lnTo>
                  <a:lnTo>
                    <a:pt x="855903" y="456044"/>
                  </a:lnTo>
                  <a:lnTo>
                    <a:pt x="863346" y="456044"/>
                  </a:lnTo>
                  <a:lnTo>
                    <a:pt x="863346" y="400291"/>
                  </a:lnTo>
                  <a:lnTo>
                    <a:pt x="880948" y="390715"/>
                  </a:lnTo>
                  <a:lnTo>
                    <a:pt x="880948" y="440588"/>
                  </a:lnTo>
                  <a:lnTo>
                    <a:pt x="888403" y="440588"/>
                  </a:lnTo>
                  <a:lnTo>
                    <a:pt x="888403" y="386664"/>
                  </a:lnTo>
                  <a:lnTo>
                    <a:pt x="892670" y="384352"/>
                  </a:lnTo>
                  <a:lnTo>
                    <a:pt x="892670" y="430466"/>
                  </a:lnTo>
                  <a:lnTo>
                    <a:pt x="900125" y="430466"/>
                  </a:lnTo>
                  <a:lnTo>
                    <a:pt x="900125" y="380288"/>
                  </a:lnTo>
                  <a:lnTo>
                    <a:pt x="903325" y="378548"/>
                  </a:lnTo>
                  <a:lnTo>
                    <a:pt x="903325" y="420344"/>
                  </a:lnTo>
                  <a:lnTo>
                    <a:pt x="910780" y="420344"/>
                  </a:lnTo>
                  <a:lnTo>
                    <a:pt x="910780" y="374497"/>
                  </a:lnTo>
                  <a:lnTo>
                    <a:pt x="922528" y="368109"/>
                  </a:lnTo>
                  <a:lnTo>
                    <a:pt x="922528" y="408609"/>
                  </a:lnTo>
                  <a:lnTo>
                    <a:pt x="929970" y="408609"/>
                  </a:lnTo>
                  <a:lnTo>
                    <a:pt x="929970" y="363829"/>
                  </a:lnTo>
                  <a:lnTo>
                    <a:pt x="942238" y="356400"/>
                  </a:lnTo>
                  <a:lnTo>
                    <a:pt x="942238" y="391553"/>
                  </a:lnTo>
                  <a:lnTo>
                    <a:pt x="949680" y="391553"/>
                  </a:lnTo>
                  <a:lnTo>
                    <a:pt x="949680" y="351878"/>
                  </a:lnTo>
                  <a:lnTo>
                    <a:pt x="953973" y="349275"/>
                  </a:lnTo>
                  <a:lnTo>
                    <a:pt x="953973" y="384632"/>
                  </a:lnTo>
                  <a:lnTo>
                    <a:pt x="961415" y="384632"/>
                  </a:lnTo>
                  <a:lnTo>
                    <a:pt x="961415" y="344766"/>
                  </a:lnTo>
                  <a:lnTo>
                    <a:pt x="970483" y="339267"/>
                  </a:lnTo>
                  <a:lnTo>
                    <a:pt x="970483" y="374510"/>
                  </a:lnTo>
                  <a:lnTo>
                    <a:pt x="977925" y="374510"/>
                  </a:lnTo>
                  <a:lnTo>
                    <a:pt x="977925" y="334759"/>
                  </a:lnTo>
                  <a:lnTo>
                    <a:pt x="984351" y="330860"/>
                  </a:lnTo>
                  <a:lnTo>
                    <a:pt x="984351" y="365975"/>
                  </a:lnTo>
                  <a:lnTo>
                    <a:pt x="991793" y="365975"/>
                  </a:lnTo>
                  <a:lnTo>
                    <a:pt x="991793" y="326351"/>
                  </a:lnTo>
                  <a:lnTo>
                    <a:pt x="992390" y="325983"/>
                  </a:lnTo>
                  <a:lnTo>
                    <a:pt x="993025" y="325983"/>
                  </a:lnTo>
                  <a:lnTo>
                    <a:pt x="993025" y="325615"/>
                  </a:lnTo>
                  <a:lnTo>
                    <a:pt x="1002461" y="319887"/>
                  </a:lnTo>
                  <a:lnTo>
                    <a:pt x="1002461" y="349453"/>
                  </a:lnTo>
                  <a:lnTo>
                    <a:pt x="1009904" y="349453"/>
                  </a:lnTo>
                  <a:lnTo>
                    <a:pt x="1009904" y="315366"/>
                  </a:lnTo>
                  <a:lnTo>
                    <a:pt x="1012063" y="314058"/>
                  </a:lnTo>
                  <a:lnTo>
                    <a:pt x="1012063" y="343598"/>
                  </a:lnTo>
                  <a:lnTo>
                    <a:pt x="1019505" y="343598"/>
                  </a:lnTo>
                  <a:lnTo>
                    <a:pt x="1019505" y="309537"/>
                  </a:lnTo>
                  <a:lnTo>
                    <a:pt x="1024204" y="306679"/>
                  </a:lnTo>
                  <a:lnTo>
                    <a:pt x="1038694" y="301282"/>
                  </a:lnTo>
                  <a:lnTo>
                    <a:pt x="1038694" y="325475"/>
                  </a:lnTo>
                  <a:lnTo>
                    <a:pt x="1046149" y="325475"/>
                  </a:lnTo>
                  <a:lnTo>
                    <a:pt x="1046149" y="298513"/>
                  </a:lnTo>
                  <a:lnTo>
                    <a:pt x="1055154" y="295148"/>
                  </a:lnTo>
                  <a:lnTo>
                    <a:pt x="1055217" y="315887"/>
                  </a:lnTo>
                  <a:lnTo>
                    <a:pt x="1062659" y="315887"/>
                  </a:lnTo>
                  <a:lnTo>
                    <a:pt x="1062659" y="290461"/>
                  </a:lnTo>
                  <a:lnTo>
                    <a:pt x="1073340" y="283794"/>
                  </a:lnTo>
                  <a:lnTo>
                    <a:pt x="1073340" y="299364"/>
                  </a:lnTo>
                  <a:lnTo>
                    <a:pt x="1080782" y="299364"/>
                  </a:lnTo>
                  <a:lnTo>
                    <a:pt x="1080782" y="279146"/>
                  </a:lnTo>
                  <a:lnTo>
                    <a:pt x="1113726" y="258546"/>
                  </a:lnTo>
                  <a:close/>
                </a:path>
                <a:path w="2032635" h="565150">
                  <a:moveTo>
                    <a:pt x="1373682" y="288480"/>
                  </a:moveTo>
                  <a:lnTo>
                    <a:pt x="1366240" y="288480"/>
                  </a:lnTo>
                  <a:lnTo>
                    <a:pt x="1366240" y="315887"/>
                  </a:lnTo>
                  <a:lnTo>
                    <a:pt x="1373682" y="315887"/>
                  </a:lnTo>
                  <a:lnTo>
                    <a:pt x="1373682" y="288480"/>
                  </a:lnTo>
                  <a:close/>
                </a:path>
                <a:path w="2032635" h="565150">
                  <a:moveTo>
                    <a:pt x="1401203" y="239699"/>
                  </a:moveTo>
                  <a:lnTo>
                    <a:pt x="1393774" y="239496"/>
                  </a:lnTo>
                  <a:lnTo>
                    <a:pt x="1392885" y="274243"/>
                  </a:lnTo>
                  <a:lnTo>
                    <a:pt x="1352232" y="274243"/>
                  </a:lnTo>
                  <a:lnTo>
                    <a:pt x="1352232" y="276758"/>
                  </a:lnTo>
                  <a:lnTo>
                    <a:pt x="1348105" y="276758"/>
                  </a:lnTo>
                  <a:lnTo>
                    <a:pt x="1348105" y="299364"/>
                  </a:lnTo>
                  <a:lnTo>
                    <a:pt x="1355559" y="299364"/>
                  </a:lnTo>
                  <a:lnTo>
                    <a:pt x="1355559" y="281686"/>
                  </a:lnTo>
                  <a:lnTo>
                    <a:pt x="1394548" y="281686"/>
                  </a:lnTo>
                  <a:lnTo>
                    <a:pt x="1394548" y="277939"/>
                  </a:lnTo>
                  <a:lnTo>
                    <a:pt x="1400225" y="278079"/>
                  </a:lnTo>
                  <a:lnTo>
                    <a:pt x="1401203" y="239699"/>
                  </a:lnTo>
                  <a:close/>
                </a:path>
                <a:path w="2032635" h="565150">
                  <a:moveTo>
                    <a:pt x="1416850" y="307124"/>
                  </a:moveTo>
                  <a:lnTo>
                    <a:pt x="1409407" y="307124"/>
                  </a:lnTo>
                  <a:lnTo>
                    <a:pt x="1409407" y="343598"/>
                  </a:lnTo>
                  <a:lnTo>
                    <a:pt x="1416850" y="343598"/>
                  </a:lnTo>
                  <a:lnTo>
                    <a:pt x="1416850" y="307124"/>
                  </a:lnTo>
                  <a:close/>
                </a:path>
                <a:path w="2032635" h="565150">
                  <a:moveTo>
                    <a:pt x="1426451" y="314045"/>
                  </a:moveTo>
                  <a:lnTo>
                    <a:pt x="1419009" y="314045"/>
                  </a:lnTo>
                  <a:lnTo>
                    <a:pt x="1419009" y="349453"/>
                  </a:lnTo>
                  <a:lnTo>
                    <a:pt x="1426451" y="349453"/>
                  </a:lnTo>
                  <a:lnTo>
                    <a:pt x="1426451" y="314045"/>
                  </a:lnTo>
                  <a:close/>
                </a:path>
                <a:path w="2032635" h="565150">
                  <a:moveTo>
                    <a:pt x="1442542" y="249529"/>
                  </a:moveTo>
                  <a:lnTo>
                    <a:pt x="1435112" y="249364"/>
                  </a:lnTo>
                  <a:lnTo>
                    <a:pt x="1434211" y="290004"/>
                  </a:lnTo>
                  <a:lnTo>
                    <a:pt x="1381760" y="290004"/>
                  </a:lnTo>
                  <a:lnTo>
                    <a:pt x="1381760" y="297446"/>
                  </a:lnTo>
                  <a:lnTo>
                    <a:pt x="1382750" y="297446"/>
                  </a:lnTo>
                  <a:lnTo>
                    <a:pt x="1382750" y="325475"/>
                  </a:lnTo>
                  <a:lnTo>
                    <a:pt x="1390205" y="325475"/>
                  </a:lnTo>
                  <a:lnTo>
                    <a:pt x="1390205" y="297446"/>
                  </a:lnTo>
                  <a:lnTo>
                    <a:pt x="1437855" y="297446"/>
                  </a:lnTo>
                  <a:lnTo>
                    <a:pt x="1437855" y="293738"/>
                  </a:lnTo>
                  <a:lnTo>
                    <a:pt x="1441564" y="293814"/>
                  </a:lnTo>
                  <a:lnTo>
                    <a:pt x="1442542" y="249529"/>
                  </a:lnTo>
                  <a:close/>
                </a:path>
                <a:path w="2032635" h="565150">
                  <a:moveTo>
                    <a:pt x="1458417" y="333248"/>
                  </a:moveTo>
                  <a:lnTo>
                    <a:pt x="1450975" y="333248"/>
                  </a:lnTo>
                  <a:lnTo>
                    <a:pt x="1450975" y="374510"/>
                  </a:lnTo>
                  <a:lnTo>
                    <a:pt x="1458417" y="374510"/>
                  </a:lnTo>
                  <a:lnTo>
                    <a:pt x="1458417" y="333248"/>
                  </a:lnTo>
                  <a:close/>
                </a:path>
                <a:path w="2032635" h="565150">
                  <a:moveTo>
                    <a:pt x="1474939" y="341769"/>
                  </a:moveTo>
                  <a:lnTo>
                    <a:pt x="1467497" y="341769"/>
                  </a:lnTo>
                  <a:lnTo>
                    <a:pt x="1467497" y="384632"/>
                  </a:lnTo>
                  <a:lnTo>
                    <a:pt x="1474939" y="384632"/>
                  </a:lnTo>
                  <a:lnTo>
                    <a:pt x="1474939" y="341769"/>
                  </a:lnTo>
                  <a:close/>
                </a:path>
                <a:path w="2032635" h="565150">
                  <a:moveTo>
                    <a:pt x="1486662" y="349758"/>
                  </a:moveTo>
                  <a:lnTo>
                    <a:pt x="1479219" y="349758"/>
                  </a:lnTo>
                  <a:lnTo>
                    <a:pt x="1479219" y="391553"/>
                  </a:lnTo>
                  <a:lnTo>
                    <a:pt x="1486662" y="391553"/>
                  </a:lnTo>
                  <a:lnTo>
                    <a:pt x="1486662" y="349758"/>
                  </a:lnTo>
                  <a:close/>
                </a:path>
                <a:path w="2032635" h="565150">
                  <a:moveTo>
                    <a:pt x="1506385" y="361480"/>
                  </a:moveTo>
                  <a:lnTo>
                    <a:pt x="1498942" y="361480"/>
                  </a:lnTo>
                  <a:lnTo>
                    <a:pt x="1498942" y="408609"/>
                  </a:lnTo>
                  <a:lnTo>
                    <a:pt x="1506385" y="408609"/>
                  </a:lnTo>
                  <a:lnTo>
                    <a:pt x="1506385" y="361480"/>
                  </a:lnTo>
                  <a:close/>
                </a:path>
                <a:path w="2032635" h="565150">
                  <a:moveTo>
                    <a:pt x="1506512" y="264274"/>
                  </a:moveTo>
                  <a:lnTo>
                    <a:pt x="1499082" y="264147"/>
                  </a:lnTo>
                  <a:lnTo>
                    <a:pt x="1498142" y="318541"/>
                  </a:lnTo>
                  <a:lnTo>
                    <a:pt x="1435874" y="318541"/>
                  </a:lnTo>
                  <a:lnTo>
                    <a:pt x="1435874" y="325983"/>
                  </a:lnTo>
                  <a:lnTo>
                    <a:pt x="1437119" y="325983"/>
                  </a:lnTo>
                  <a:lnTo>
                    <a:pt x="1437119" y="365975"/>
                  </a:lnTo>
                  <a:lnTo>
                    <a:pt x="1444561" y="365975"/>
                  </a:lnTo>
                  <a:lnTo>
                    <a:pt x="1444561" y="325983"/>
                  </a:lnTo>
                  <a:lnTo>
                    <a:pt x="1502803" y="325983"/>
                  </a:lnTo>
                  <a:lnTo>
                    <a:pt x="1502803" y="322300"/>
                  </a:lnTo>
                  <a:lnTo>
                    <a:pt x="1505534" y="322338"/>
                  </a:lnTo>
                  <a:lnTo>
                    <a:pt x="1506512" y="264274"/>
                  </a:lnTo>
                  <a:close/>
                </a:path>
                <a:path w="2032635" h="565150">
                  <a:moveTo>
                    <a:pt x="1525574" y="373214"/>
                  </a:moveTo>
                  <a:lnTo>
                    <a:pt x="1518119" y="373214"/>
                  </a:lnTo>
                  <a:lnTo>
                    <a:pt x="1518119" y="420344"/>
                  </a:lnTo>
                  <a:lnTo>
                    <a:pt x="1525574" y="420344"/>
                  </a:lnTo>
                  <a:lnTo>
                    <a:pt x="1525574" y="373214"/>
                  </a:lnTo>
                  <a:close/>
                </a:path>
                <a:path w="2032635" h="565150">
                  <a:moveTo>
                    <a:pt x="1536230" y="377482"/>
                  </a:moveTo>
                  <a:lnTo>
                    <a:pt x="1528775" y="377482"/>
                  </a:lnTo>
                  <a:lnTo>
                    <a:pt x="1528775" y="430466"/>
                  </a:lnTo>
                  <a:lnTo>
                    <a:pt x="1536230" y="430466"/>
                  </a:lnTo>
                  <a:lnTo>
                    <a:pt x="1536230" y="377482"/>
                  </a:lnTo>
                  <a:close/>
                </a:path>
                <a:path w="2032635" h="565150">
                  <a:moveTo>
                    <a:pt x="1584261" y="279019"/>
                  </a:moveTo>
                  <a:lnTo>
                    <a:pt x="1576832" y="278917"/>
                  </a:lnTo>
                  <a:lnTo>
                    <a:pt x="1575854" y="352996"/>
                  </a:lnTo>
                  <a:lnTo>
                    <a:pt x="1494929" y="352996"/>
                  </a:lnTo>
                  <a:lnTo>
                    <a:pt x="1494929" y="360438"/>
                  </a:lnTo>
                  <a:lnTo>
                    <a:pt x="1577606" y="360438"/>
                  </a:lnTo>
                  <a:lnTo>
                    <a:pt x="1577606" y="354723"/>
                  </a:lnTo>
                  <a:lnTo>
                    <a:pt x="1583283" y="354799"/>
                  </a:lnTo>
                  <a:lnTo>
                    <a:pt x="1584261" y="279019"/>
                  </a:lnTo>
                  <a:close/>
                </a:path>
                <a:path w="2032635" h="565150">
                  <a:moveTo>
                    <a:pt x="1646275" y="291795"/>
                  </a:moveTo>
                  <a:lnTo>
                    <a:pt x="1638846" y="291719"/>
                  </a:lnTo>
                  <a:lnTo>
                    <a:pt x="1637906" y="378574"/>
                  </a:lnTo>
                  <a:lnTo>
                    <a:pt x="1542173" y="378574"/>
                  </a:lnTo>
                  <a:lnTo>
                    <a:pt x="1542173" y="383336"/>
                  </a:lnTo>
                  <a:lnTo>
                    <a:pt x="1540497" y="383336"/>
                  </a:lnTo>
                  <a:lnTo>
                    <a:pt x="1540497" y="440588"/>
                  </a:lnTo>
                  <a:lnTo>
                    <a:pt x="1547952" y="440588"/>
                  </a:lnTo>
                  <a:lnTo>
                    <a:pt x="1547952" y="386016"/>
                  </a:lnTo>
                  <a:lnTo>
                    <a:pt x="1643545" y="386016"/>
                  </a:lnTo>
                  <a:lnTo>
                    <a:pt x="1643545" y="384302"/>
                  </a:lnTo>
                  <a:lnTo>
                    <a:pt x="1645297" y="384314"/>
                  </a:lnTo>
                  <a:lnTo>
                    <a:pt x="1646275" y="291795"/>
                  </a:lnTo>
                  <a:close/>
                </a:path>
                <a:path w="2032635" h="565150">
                  <a:moveTo>
                    <a:pt x="1793900" y="322300"/>
                  </a:moveTo>
                  <a:lnTo>
                    <a:pt x="1786470" y="322237"/>
                  </a:lnTo>
                  <a:lnTo>
                    <a:pt x="1785518" y="438619"/>
                  </a:lnTo>
                  <a:lnTo>
                    <a:pt x="1651419" y="438619"/>
                  </a:lnTo>
                  <a:lnTo>
                    <a:pt x="1651419" y="446062"/>
                  </a:lnTo>
                  <a:lnTo>
                    <a:pt x="1792160" y="446062"/>
                  </a:lnTo>
                  <a:lnTo>
                    <a:pt x="1792160" y="444334"/>
                  </a:lnTo>
                  <a:lnTo>
                    <a:pt x="1792922" y="444334"/>
                  </a:lnTo>
                  <a:lnTo>
                    <a:pt x="1793900" y="322300"/>
                  </a:lnTo>
                  <a:close/>
                </a:path>
                <a:path w="2032635" h="565150">
                  <a:moveTo>
                    <a:pt x="2032076" y="371513"/>
                  </a:moveTo>
                  <a:lnTo>
                    <a:pt x="2024646" y="371462"/>
                  </a:lnTo>
                  <a:lnTo>
                    <a:pt x="2023681" y="538022"/>
                  </a:lnTo>
                  <a:lnTo>
                    <a:pt x="1839404" y="538022"/>
                  </a:lnTo>
                  <a:lnTo>
                    <a:pt x="1839404" y="545465"/>
                  </a:lnTo>
                  <a:lnTo>
                    <a:pt x="2026399" y="545465"/>
                  </a:lnTo>
                  <a:lnTo>
                    <a:pt x="2026399" y="542734"/>
                  </a:lnTo>
                  <a:lnTo>
                    <a:pt x="2031098" y="542759"/>
                  </a:lnTo>
                  <a:lnTo>
                    <a:pt x="2032076" y="371513"/>
                  </a:lnTo>
                  <a:close/>
                </a:path>
              </a:pathLst>
            </a:custGeom>
            <a:solidFill>
              <a:srgbClr val="FFFFFF"/>
            </a:solidFill>
          </p:spPr>
          <p:txBody>
            <a:bodyPr wrap="square" lIns="0" tIns="0" rIns="0" bIns="0" rtlCol="0"/>
            <a:lstStyle/>
            <a:p>
              <a:endParaRPr/>
            </a:p>
          </p:txBody>
        </p:sp>
        <p:sp>
          <p:nvSpPr>
            <p:cNvPr id="14" name="object 14"/>
            <p:cNvSpPr/>
            <p:nvPr/>
          </p:nvSpPr>
          <p:spPr>
            <a:xfrm>
              <a:off x="2939923" y="6168707"/>
              <a:ext cx="76835" cy="274955"/>
            </a:xfrm>
            <a:custGeom>
              <a:avLst/>
              <a:gdLst/>
              <a:ahLst/>
              <a:cxnLst/>
              <a:rect l="l" t="t" r="r" b="b"/>
              <a:pathLst>
                <a:path w="76835" h="274954">
                  <a:moveTo>
                    <a:pt x="31483" y="0"/>
                  </a:moveTo>
                  <a:lnTo>
                    <a:pt x="24028" y="0"/>
                  </a:lnTo>
                  <a:lnTo>
                    <a:pt x="24028" y="8559"/>
                  </a:lnTo>
                  <a:lnTo>
                    <a:pt x="31483" y="8559"/>
                  </a:lnTo>
                  <a:lnTo>
                    <a:pt x="31483" y="0"/>
                  </a:lnTo>
                  <a:close/>
                </a:path>
                <a:path w="76835" h="274954">
                  <a:moveTo>
                    <a:pt x="45961" y="0"/>
                  </a:moveTo>
                  <a:lnTo>
                    <a:pt x="38519" y="0"/>
                  </a:lnTo>
                  <a:lnTo>
                    <a:pt x="38519" y="8559"/>
                  </a:lnTo>
                  <a:lnTo>
                    <a:pt x="45961" y="8559"/>
                  </a:lnTo>
                  <a:lnTo>
                    <a:pt x="45961" y="0"/>
                  </a:lnTo>
                  <a:close/>
                </a:path>
                <a:path w="76835" h="274954">
                  <a:moveTo>
                    <a:pt x="76581" y="242265"/>
                  </a:moveTo>
                  <a:lnTo>
                    <a:pt x="69138" y="233286"/>
                  </a:lnTo>
                  <a:lnTo>
                    <a:pt x="69138" y="244944"/>
                  </a:lnTo>
                  <a:lnTo>
                    <a:pt x="69138" y="248716"/>
                  </a:lnTo>
                  <a:lnTo>
                    <a:pt x="61772" y="249402"/>
                  </a:lnTo>
                  <a:lnTo>
                    <a:pt x="61772" y="242671"/>
                  </a:lnTo>
                  <a:lnTo>
                    <a:pt x="40944" y="223024"/>
                  </a:lnTo>
                  <a:lnTo>
                    <a:pt x="53276" y="207327"/>
                  </a:lnTo>
                  <a:lnTo>
                    <a:pt x="56007" y="206895"/>
                  </a:lnTo>
                  <a:lnTo>
                    <a:pt x="49403" y="221119"/>
                  </a:lnTo>
                  <a:lnTo>
                    <a:pt x="69138" y="244944"/>
                  </a:lnTo>
                  <a:lnTo>
                    <a:pt x="69138" y="233286"/>
                  </a:lnTo>
                  <a:lnTo>
                    <a:pt x="58127" y="219989"/>
                  </a:lnTo>
                  <a:lnTo>
                    <a:pt x="66421" y="202133"/>
                  </a:lnTo>
                  <a:lnTo>
                    <a:pt x="58140" y="184111"/>
                  </a:lnTo>
                  <a:lnTo>
                    <a:pt x="51384" y="187223"/>
                  </a:lnTo>
                  <a:lnTo>
                    <a:pt x="56896" y="199224"/>
                  </a:lnTo>
                  <a:lnTo>
                    <a:pt x="54165" y="199656"/>
                  </a:lnTo>
                  <a:lnTo>
                    <a:pt x="44094" y="190817"/>
                  </a:lnTo>
                  <a:lnTo>
                    <a:pt x="44094" y="200710"/>
                  </a:lnTo>
                  <a:lnTo>
                    <a:pt x="43129" y="200774"/>
                  </a:lnTo>
                  <a:lnTo>
                    <a:pt x="43129" y="208191"/>
                  </a:lnTo>
                  <a:lnTo>
                    <a:pt x="35852" y="217462"/>
                  </a:lnTo>
                  <a:lnTo>
                    <a:pt x="35039" y="217449"/>
                  </a:lnTo>
                  <a:lnTo>
                    <a:pt x="24650" y="217233"/>
                  </a:lnTo>
                  <a:lnTo>
                    <a:pt x="24650" y="224675"/>
                  </a:lnTo>
                  <a:lnTo>
                    <a:pt x="22923" y="225882"/>
                  </a:lnTo>
                  <a:lnTo>
                    <a:pt x="23901" y="224663"/>
                  </a:lnTo>
                  <a:lnTo>
                    <a:pt x="24650" y="224675"/>
                  </a:lnTo>
                  <a:lnTo>
                    <a:pt x="24650" y="217233"/>
                  </a:lnTo>
                  <a:lnTo>
                    <a:pt x="24384" y="217220"/>
                  </a:lnTo>
                  <a:lnTo>
                    <a:pt x="19621" y="208381"/>
                  </a:lnTo>
                  <a:lnTo>
                    <a:pt x="32575" y="208800"/>
                  </a:lnTo>
                  <a:lnTo>
                    <a:pt x="43129" y="208191"/>
                  </a:lnTo>
                  <a:lnTo>
                    <a:pt x="43129" y="200774"/>
                  </a:lnTo>
                  <a:lnTo>
                    <a:pt x="32486" y="201371"/>
                  </a:lnTo>
                  <a:lnTo>
                    <a:pt x="22910" y="201053"/>
                  </a:lnTo>
                  <a:lnTo>
                    <a:pt x="33413" y="191338"/>
                  </a:lnTo>
                  <a:lnTo>
                    <a:pt x="44094" y="200710"/>
                  </a:lnTo>
                  <a:lnTo>
                    <a:pt x="44094" y="190817"/>
                  </a:lnTo>
                  <a:lnTo>
                    <a:pt x="35801" y="183527"/>
                  </a:lnTo>
                  <a:lnTo>
                    <a:pt x="33337" y="186334"/>
                  </a:lnTo>
                  <a:lnTo>
                    <a:pt x="30822" y="183591"/>
                  </a:lnTo>
                  <a:lnTo>
                    <a:pt x="21615" y="192112"/>
                  </a:lnTo>
                  <a:lnTo>
                    <a:pt x="23355" y="187248"/>
                  </a:lnTo>
                  <a:lnTo>
                    <a:pt x="16344" y="184746"/>
                  </a:lnTo>
                  <a:lnTo>
                    <a:pt x="9207" y="204736"/>
                  </a:lnTo>
                  <a:lnTo>
                    <a:pt x="17716" y="220497"/>
                  </a:lnTo>
                  <a:lnTo>
                    <a:pt x="342" y="242290"/>
                  </a:lnTo>
                  <a:lnTo>
                    <a:pt x="0" y="274764"/>
                  </a:lnTo>
                  <a:lnTo>
                    <a:pt x="7442" y="274840"/>
                  </a:lnTo>
                  <a:lnTo>
                    <a:pt x="7747" y="245567"/>
                  </a:lnTo>
                  <a:lnTo>
                    <a:pt x="34328" y="226987"/>
                  </a:lnTo>
                  <a:lnTo>
                    <a:pt x="54330" y="245872"/>
                  </a:lnTo>
                  <a:lnTo>
                    <a:pt x="54330" y="257568"/>
                  </a:lnTo>
                  <a:lnTo>
                    <a:pt x="69138" y="256197"/>
                  </a:lnTo>
                  <a:lnTo>
                    <a:pt x="69138" y="260604"/>
                  </a:lnTo>
                  <a:lnTo>
                    <a:pt x="76581" y="260604"/>
                  </a:lnTo>
                  <a:lnTo>
                    <a:pt x="76581" y="242265"/>
                  </a:lnTo>
                  <a:close/>
                </a:path>
              </a:pathLst>
            </a:custGeom>
            <a:solidFill>
              <a:srgbClr val="FFFFFF"/>
            </a:solidFill>
          </p:spPr>
          <p:txBody>
            <a:bodyPr wrap="square" lIns="0" tIns="0" rIns="0" bIns="0" rtlCol="0"/>
            <a:lstStyle/>
            <a:p>
              <a:endParaRPr/>
            </a:p>
          </p:txBody>
        </p:sp>
        <p:pic>
          <p:nvPicPr>
            <p:cNvPr id="15" name="object 15"/>
            <p:cNvPicPr/>
            <p:nvPr/>
          </p:nvPicPr>
          <p:blipFill>
            <a:blip r:embed="rId8" cstate="print"/>
            <a:stretch>
              <a:fillRect/>
            </a:stretch>
          </p:blipFill>
          <p:spPr>
            <a:xfrm>
              <a:off x="4348128" y="6074810"/>
              <a:ext cx="97053" cy="139936"/>
            </a:xfrm>
            <a:prstGeom prst="rect">
              <a:avLst/>
            </a:prstGeom>
          </p:spPr>
        </p:pic>
        <p:pic>
          <p:nvPicPr>
            <p:cNvPr id="16" name="object 16"/>
            <p:cNvPicPr/>
            <p:nvPr/>
          </p:nvPicPr>
          <p:blipFill>
            <a:blip r:embed="rId9" cstate="print"/>
            <a:stretch>
              <a:fillRect/>
            </a:stretch>
          </p:blipFill>
          <p:spPr>
            <a:xfrm>
              <a:off x="4366950" y="6352231"/>
              <a:ext cx="213259" cy="68334"/>
            </a:xfrm>
            <a:prstGeom prst="rect">
              <a:avLst/>
            </a:prstGeom>
          </p:spPr>
        </p:pic>
        <p:sp>
          <p:nvSpPr>
            <p:cNvPr id="17" name="object 17"/>
            <p:cNvSpPr/>
            <p:nvPr/>
          </p:nvSpPr>
          <p:spPr>
            <a:xfrm>
              <a:off x="2944317" y="6154521"/>
              <a:ext cx="1074420" cy="304800"/>
            </a:xfrm>
            <a:custGeom>
              <a:avLst/>
              <a:gdLst/>
              <a:ahLst/>
              <a:cxnLst/>
              <a:rect l="l" t="t" r="r" b="b"/>
              <a:pathLst>
                <a:path w="1074420" h="304800">
                  <a:moveTo>
                    <a:pt x="49695" y="238442"/>
                  </a:moveTo>
                  <a:lnTo>
                    <a:pt x="49047" y="231038"/>
                  </a:lnTo>
                  <a:lnTo>
                    <a:pt x="29959" y="232689"/>
                  </a:lnTo>
                  <a:lnTo>
                    <a:pt x="30594" y="240093"/>
                  </a:lnTo>
                  <a:lnTo>
                    <a:pt x="49695" y="238442"/>
                  </a:lnTo>
                  <a:close/>
                </a:path>
                <a:path w="1074420" h="304800">
                  <a:moveTo>
                    <a:pt x="53657" y="263613"/>
                  </a:moveTo>
                  <a:lnTo>
                    <a:pt x="0" y="263613"/>
                  </a:lnTo>
                  <a:lnTo>
                    <a:pt x="0" y="271056"/>
                  </a:lnTo>
                  <a:lnTo>
                    <a:pt x="53657" y="271056"/>
                  </a:lnTo>
                  <a:lnTo>
                    <a:pt x="53657" y="263613"/>
                  </a:lnTo>
                  <a:close/>
                </a:path>
                <a:path w="1074420" h="304800">
                  <a:moveTo>
                    <a:pt x="659231" y="78016"/>
                  </a:moveTo>
                  <a:lnTo>
                    <a:pt x="652043" y="70815"/>
                  </a:lnTo>
                  <a:lnTo>
                    <a:pt x="651789" y="70815"/>
                  </a:lnTo>
                  <a:lnTo>
                    <a:pt x="651789" y="82105"/>
                  </a:lnTo>
                  <a:lnTo>
                    <a:pt x="651789" y="91579"/>
                  </a:lnTo>
                  <a:lnTo>
                    <a:pt x="647941" y="95427"/>
                  </a:lnTo>
                  <a:lnTo>
                    <a:pt x="644613" y="95427"/>
                  </a:lnTo>
                  <a:lnTo>
                    <a:pt x="644613" y="146697"/>
                  </a:lnTo>
                  <a:lnTo>
                    <a:pt x="642861" y="146748"/>
                  </a:lnTo>
                  <a:lnTo>
                    <a:pt x="643470" y="129717"/>
                  </a:lnTo>
                  <a:lnTo>
                    <a:pt x="644613" y="146697"/>
                  </a:lnTo>
                  <a:lnTo>
                    <a:pt x="644613" y="95427"/>
                  </a:lnTo>
                  <a:lnTo>
                    <a:pt x="638467" y="95427"/>
                  </a:lnTo>
                  <a:lnTo>
                    <a:pt x="634619" y="91579"/>
                  </a:lnTo>
                  <a:lnTo>
                    <a:pt x="634619" y="82105"/>
                  </a:lnTo>
                  <a:lnTo>
                    <a:pt x="635381" y="81343"/>
                  </a:lnTo>
                  <a:lnTo>
                    <a:pt x="635381" y="87871"/>
                  </a:lnTo>
                  <a:lnTo>
                    <a:pt x="635444" y="88887"/>
                  </a:lnTo>
                  <a:lnTo>
                    <a:pt x="635558" y="89852"/>
                  </a:lnTo>
                  <a:lnTo>
                    <a:pt x="642950" y="89001"/>
                  </a:lnTo>
                  <a:lnTo>
                    <a:pt x="642861" y="88303"/>
                  </a:lnTo>
                  <a:lnTo>
                    <a:pt x="642823" y="87579"/>
                  </a:lnTo>
                  <a:lnTo>
                    <a:pt x="642823" y="81292"/>
                  </a:lnTo>
                  <a:lnTo>
                    <a:pt x="645071" y="78371"/>
                  </a:lnTo>
                  <a:lnTo>
                    <a:pt x="645668" y="78257"/>
                  </a:lnTo>
                  <a:lnTo>
                    <a:pt x="647941" y="78257"/>
                  </a:lnTo>
                  <a:lnTo>
                    <a:pt x="651789" y="82105"/>
                  </a:lnTo>
                  <a:lnTo>
                    <a:pt x="651789" y="70815"/>
                  </a:lnTo>
                  <a:lnTo>
                    <a:pt x="645744" y="70815"/>
                  </a:lnTo>
                  <a:lnTo>
                    <a:pt x="639838" y="70815"/>
                  </a:lnTo>
                  <a:lnTo>
                    <a:pt x="634365" y="70815"/>
                  </a:lnTo>
                  <a:lnTo>
                    <a:pt x="627176" y="78016"/>
                  </a:lnTo>
                  <a:lnTo>
                    <a:pt x="627176" y="95681"/>
                  </a:lnTo>
                  <a:lnTo>
                    <a:pt x="634365" y="102870"/>
                  </a:lnTo>
                  <a:lnTo>
                    <a:pt x="635558" y="102870"/>
                  </a:lnTo>
                  <a:lnTo>
                    <a:pt x="635558" y="104406"/>
                  </a:lnTo>
                  <a:lnTo>
                    <a:pt x="635901" y="105460"/>
                  </a:lnTo>
                  <a:lnTo>
                    <a:pt x="635558" y="105714"/>
                  </a:lnTo>
                  <a:lnTo>
                    <a:pt x="635558" y="112268"/>
                  </a:lnTo>
                  <a:lnTo>
                    <a:pt x="636625" y="113068"/>
                  </a:lnTo>
                  <a:lnTo>
                    <a:pt x="635330" y="148729"/>
                  </a:lnTo>
                  <a:lnTo>
                    <a:pt x="543483" y="148729"/>
                  </a:lnTo>
                  <a:lnTo>
                    <a:pt x="542290" y="146126"/>
                  </a:lnTo>
                  <a:lnTo>
                    <a:pt x="538670" y="92417"/>
                  </a:lnTo>
                  <a:lnTo>
                    <a:pt x="540258" y="91313"/>
                  </a:lnTo>
                  <a:lnTo>
                    <a:pt x="540258" y="83769"/>
                  </a:lnTo>
                  <a:lnTo>
                    <a:pt x="538988" y="82892"/>
                  </a:lnTo>
                  <a:lnTo>
                    <a:pt x="540258" y="80746"/>
                  </a:lnTo>
                  <a:lnTo>
                    <a:pt x="540258" y="76111"/>
                  </a:lnTo>
                  <a:lnTo>
                    <a:pt x="539648" y="75095"/>
                  </a:lnTo>
                  <a:lnTo>
                    <a:pt x="546049" y="70777"/>
                  </a:lnTo>
                  <a:lnTo>
                    <a:pt x="546823" y="69621"/>
                  </a:lnTo>
                  <a:lnTo>
                    <a:pt x="550646" y="63957"/>
                  </a:lnTo>
                  <a:lnTo>
                    <a:pt x="551319" y="60629"/>
                  </a:lnTo>
                  <a:lnTo>
                    <a:pt x="552335" y="60312"/>
                  </a:lnTo>
                  <a:lnTo>
                    <a:pt x="552335" y="55613"/>
                  </a:lnTo>
                  <a:lnTo>
                    <a:pt x="552335" y="52882"/>
                  </a:lnTo>
                  <a:lnTo>
                    <a:pt x="551776" y="52870"/>
                  </a:lnTo>
                  <a:lnTo>
                    <a:pt x="550646" y="47269"/>
                  </a:lnTo>
                  <a:lnTo>
                    <a:pt x="546823" y="41592"/>
                  </a:lnTo>
                  <a:lnTo>
                    <a:pt x="546049" y="40449"/>
                  </a:lnTo>
                  <a:lnTo>
                    <a:pt x="544906" y="39687"/>
                  </a:lnTo>
                  <a:lnTo>
                    <a:pt x="544906" y="47879"/>
                  </a:lnTo>
                  <a:lnTo>
                    <a:pt x="544906" y="52705"/>
                  </a:lnTo>
                  <a:lnTo>
                    <a:pt x="544906" y="62585"/>
                  </a:lnTo>
                  <a:lnTo>
                    <a:pt x="544906" y="63334"/>
                  </a:lnTo>
                  <a:lnTo>
                    <a:pt x="538619" y="69621"/>
                  </a:lnTo>
                  <a:lnTo>
                    <a:pt x="534670" y="69621"/>
                  </a:lnTo>
                  <a:lnTo>
                    <a:pt x="534670" y="143471"/>
                  </a:lnTo>
                  <a:lnTo>
                    <a:pt x="534301" y="143484"/>
                  </a:lnTo>
                  <a:lnTo>
                    <a:pt x="534301" y="170040"/>
                  </a:lnTo>
                  <a:lnTo>
                    <a:pt x="525005" y="170040"/>
                  </a:lnTo>
                  <a:lnTo>
                    <a:pt x="530352" y="166306"/>
                  </a:lnTo>
                  <a:lnTo>
                    <a:pt x="534301" y="170040"/>
                  </a:lnTo>
                  <a:lnTo>
                    <a:pt x="534301" y="143484"/>
                  </a:lnTo>
                  <a:lnTo>
                    <a:pt x="528688" y="143560"/>
                  </a:lnTo>
                  <a:lnTo>
                    <a:pt x="530466" y="94043"/>
                  </a:lnTo>
                  <a:lnTo>
                    <a:pt x="530885" y="94043"/>
                  </a:lnTo>
                  <a:lnTo>
                    <a:pt x="531329" y="94043"/>
                  </a:lnTo>
                  <a:lnTo>
                    <a:pt x="534670" y="143471"/>
                  </a:lnTo>
                  <a:lnTo>
                    <a:pt x="534670" y="69621"/>
                  </a:lnTo>
                  <a:lnTo>
                    <a:pt x="523151" y="69621"/>
                  </a:lnTo>
                  <a:lnTo>
                    <a:pt x="516864" y="63334"/>
                  </a:lnTo>
                  <a:lnTo>
                    <a:pt x="516864" y="62585"/>
                  </a:lnTo>
                  <a:lnTo>
                    <a:pt x="520547" y="63703"/>
                  </a:lnTo>
                  <a:lnTo>
                    <a:pt x="530885" y="63703"/>
                  </a:lnTo>
                  <a:lnTo>
                    <a:pt x="541223" y="63703"/>
                  </a:lnTo>
                  <a:lnTo>
                    <a:pt x="544906" y="62585"/>
                  </a:lnTo>
                  <a:lnTo>
                    <a:pt x="544906" y="52705"/>
                  </a:lnTo>
                  <a:lnTo>
                    <a:pt x="544410" y="53695"/>
                  </a:lnTo>
                  <a:lnTo>
                    <a:pt x="539610" y="56261"/>
                  </a:lnTo>
                  <a:lnTo>
                    <a:pt x="528701" y="56261"/>
                  </a:lnTo>
                  <a:lnTo>
                    <a:pt x="528701" y="47193"/>
                  </a:lnTo>
                  <a:lnTo>
                    <a:pt x="532218" y="41592"/>
                  </a:lnTo>
                  <a:lnTo>
                    <a:pt x="534543" y="41592"/>
                  </a:lnTo>
                  <a:lnTo>
                    <a:pt x="538619" y="41592"/>
                  </a:lnTo>
                  <a:lnTo>
                    <a:pt x="544906" y="47879"/>
                  </a:lnTo>
                  <a:lnTo>
                    <a:pt x="544906" y="39687"/>
                  </a:lnTo>
                  <a:lnTo>
                    <a:pt x="539229" y="35839"/>
                  </a:lnTo>
                  <a:lnTo>
                    <a:pt x="534543" y="34899"/>
                  </a:lnTo>
                  <a:lnTo>
                    <a:pt x="534543" y="34163"/>
                  </a:lnTo>
                  <a:lnTo>
                    <a:pt x="530936" y="34163"/>
                  </a:lnTo>
                  <a:lnTo>
                    <a:pt x="526973" y="34163"/>
                  </a:lnTo>
                  <a:lnTo>
                    <a:pt x="526415" y="35064"/>
                  </a:lnTo>
                  <a:lnTo>
                    <a:pt x="522554" y="35839"/>
                  </a:lnTo>
                  <a:lnTo>
                    <a:pt x="521258" y="36715"/>
                  </a:lnTo>
                  <a:lnTo>
                    <a:pt x="521258" y="43484"/>
                  </a:lnTo>
                  <a:lnTo>
                    <a:pt x="521258" y="55791"/>
                  </a:lnTo>
                  <a:lnTo>
                    <a:pt x="517359" y="53695"/>
                  </a:lnTo>
                  <a:lnTo>
                    <a:pt x="516864" y="52882"/>
                  </a:lnTo>
                  <a:lnTo>
                    <a:pt x="516864" y="47879"/>
                  </a:lnTo>
                  <a:lnTo>
                    <a:pt x="521258" y="43484"/>
                  </a:lnTo>
                  <a:lnTo>
                    <a:pt x="521258" y="36715"/>
                  </a:lnTo>
                  <a:lnTo>
                    <a:pt x="515734" y="40449"/>
                  </a:lnTo>
                  <a:lnTo>
                    <a:pt x="511124" y="47269"/>
                  </a:lnTo>
                  <a:lnTo>
                    <a:pt x="509981" y="52882"/>
                  </a:lnTo>
                  <a:lnTo>
                    <a:pt x="509435" y="52882"/>
                  </a:lnTo>
                  <a:lnTo>
                    <a:pt x="509435" y="55613"/>
                  </a:lnTo>
                  <a:lnTo>
                    <a:pt x="509435" y="60312"/>
                  </a:lnTo>
                  <a:lnTo>
                    <a:pt x="510438" y="60629"/>
                  </a:lnTo>
                  <a:lnTo>
                    <a:pt x="511124" y="63957"/>
                  </a:lnTo>
                  <a:lnTo>
                    <a:pt x="515734" y="70777"/>
                  </a:lnTo>
                  <a:lnTo>
                    <a:pt x="522109" y="75082"/>
                  </a:lnTo>
                  <a:lnTo>
                    <a:pt x="521512" y="76111"/>
                  </a:lnTo>
                  <a:lnTo>
                    <a:pt x="521512" y="80746"/>
                  </a:lnTo>
                  <a:lnTo>
                    <a:pt x="522770" y="82892"/>
                  </a:lnTo>
                  <a:lnTo>
                    <a:pt x="521512" y="83769"/>
                  </a:lnTo>
                  <a:lnTo>
                    <a:pt x="521512" y="91313"/>
                  </a:lnTo>
                  <a:lnTo>
                    <a:pt x="523074" y="92405"/>
                  </a:lnTo>
                  <a:lnTo>
                    <a:pt x="521131" y="146469"/>
                  </a:lnTo>
                  <a:lnTo>
                    <a:pt x="520788" y="147421"/>
                  </a:lnTo>
                  <a:lnTo>
                    <a:pt x="403898" y="147421"/>
                  </a:lnTo>
                  <a:lnTo>
                    <a:pt x="403898" y="80924"/>
                  </a:lnTo>
                  <a:lnTo>
                    <a:pt x="466890" y="82854"/>
                  </a:lnTo>
                  <a:lnTo>
                    <a:pt x="447255" y="75018"/>
                  </a:lnTo>
                  <a:lnTo>
                    <a:pt x="445414" y="74180"/>
                  </a:lnTo>
                  <a:lnTo>
                    <a:pt x="427088" y="65836"/>
                  </a:lnTo>
                  <a:lnTo>
                    <a:pt x="427088" y="74180"/>
                  </a:lnTo>
                  <a:lnTo>
                    <a:pt x="396455" y="73240"/>
                  </a:lnTo>
                  <a:lnTo>
                    <a:pt x="396455" y="80683"/>
                  </a:lnTo>
                  <a:lnTo>
                    <a:pt x="396455" y="147421"/>
                  </a:lnTo>
                  <a:lnTo>
                    <a:pt x="348310" y="147421"/>
                  </a:lnTo>
                  <a:lnTo>
                    <a:pt x="348310" y="79197"/>
                  </a:lnTo>
                  <a:lnTo>
                    <a:pt x="396455" y="80683"/>
                  </a:lnTo>
                  <a:lnTo>
                    <a:pt x="396455" y="73240"/>
                  </a:lnTo>
                  <a:lnTo>
                    <a:pt x="340868" y="71513"/>
                  </a:lnTo>
                  <a:lnTo>
                    <a:pt x="340868" y="78968"/>
                  </a:lnTo>
                  <a:lnTo>
                    <a:pt x="340868" y="147421"/>
                  </a:lnTo>
                  <a:lnTo>
                    <a:pt x="330022" y="147421"/>
                  </a:lnTo>
                  <a:lnTo>
                    <a:pt x="330022" y="78625"/>
                  </a:lnTo>
                  <a:lnTo>
                    <a:pt x="340868" y="78968"/>
                  </a:lnTo>
                  <a:lnTo>
                    <a:pt x="340868" y="71513"/>
                  </a:lnTo>
                  <a:lnTo>
                    <a:pt x="322580" y="70954"/>
                  </a:lnTo>
                  <a:lnTo>
                    <a:pt x="322580" y="78397"/>
                  </a:lnTo>
                  <a:lnTo>
                    <a:pt x="322580" y="147421"/>
                  </a:lnTo>
                  <a:lnTo>
                    <a:pt x="285089" y="147421"/>
                  </a:lnTo>
                  <a:lnTo>
                    <a:pt x="285089" y="77228"/>
                  </a:lnTo>
                  <a:lnTo>
                    <a:pt x="322580" y="78397"/>
                  </a:lnTo>
                  <a:lnTo>
                    <a:pt x="322580" y="70954"/>
                  </a:lnTo>
                  <a:lnTo>
                    <a:pt x="277634" y="69557"/>
                  </a:lnTo>
                  <a:lnTo>
                    <a:pt x="277634" y="77000"/>
                  </a:lnTo>
                  <a:lnTo>
                    <a:pt x="277634" y="147421"/>
                  </a:lnTo>
                  <a:lnTo>
                    <a:pt x="263779" y="147421"/>
                  </a:lnTo>
                  <a:lnTo>
                    <a:pt x="263779" y="76873"/>
                  </a:lnTo>
                  <a:lnTo>
                    <a:pt x="273646" y="76873"/>
                  </a:lnTo>
                  <a:lnTo>
                    <a:pt x="277634" y="77000"/>
                  </a:lnTo>
                  <a:lnTo>
                    <a:pt x="277634" y="69557"/>
                  </a:lnTo>
                  <a:lnTo>
                    <a:pt x="273761" y="69430"/>
                  </a:lnTo>
                  <a:lnTo>
                    <a:pt x="256324" y="69430"/>
                  </a:lnTo>
                  <a:lnTo>
                    <a:pt x="256324" y="76873"/>
                  </a:lnTo>
                  <a:lnTo>
                    <a:pt x="256324" y="147421"/>
                  </a:lnTo>
                  <a:lnTo>
                    <a:pt x="206654" y="147421"/>
                  </a:lnTo>
                  <a:lnTo>
                    <a:pt x="206654" y="76873"/>
                  </a:lnTo>
                  <a:lnTo>
                    <a:pt x="256324" y="76873"/>
                  </a:lnTo>
                  <a:lnTo>
                    <a:pt x="256324" y="69430"/>
                  </a:lnTo>
                  <a:lnTo>
                    <a:pt x="199212" y="69430"/>
                  </a:lnTo>
                  <a:lnTo>
                    <a:pt x="199212" y="76873"/>
                  </a:lnTo>
                  <a:lnTo>
                    <a:pt x="199212" y="147421"/>
                  </a:lnTo>
                  <a:lnTo>
                    <a:pt x="185331" y="147421"/>
                  </a:lnTo>
                  <a:lnTo>
                    <a:pt x="185331" y="76873"/>
                  </a:lnTo>
                  <a:lnTo>
                    <a:pt x="199212" y="76873"/>
                  </a:lnTo>
                  <a:lnTo>
                    <a:pt x="199212" y="69430"/>
                  </a:lnTo>
                  <a:lnTo>
                    <a:pt x="169062" y="69430"/>
                  </a:lnTo>
                  <a:lnTo>
                    <a:pt x="195948" y="54178"/>
                  </a:lnTo>
                  <a:lnTo>
                    <a:pt x="218249" y="35699"/>
                  </a:lnTo>
                  <a:lnTo>
                    <a:pt x="234569" y="18669"/>
                  </a:lnTo>
                  <a:lnTo>
                    <a:pt x="243547" y="7696"/>
                  </a:lnTo>
                  <a:lnTo>
                    <a:pt x="359460" y="15722"/>
                  </a:lnTo>
                  <a:lnTo>
                    <a:pt x="368376" y="33553"/>
                  </a:lnTo>
                  <a:lnTo>
                    <a:pt x="385864" y="49822"/>
                  </a:lnTo>
                  <a:lnTo>
                    <a:pt x="407060" y="63665"/>
                  </a:lnTo>
                  <a:lnTo>
                    <a:pt x="427088" y="74180"/>
                  </a:lnTo>
                  <a:lnTo>
                    <a:pt x="427088" y="65836"/>
                  </a:lnTo>
                  <a:lnTo>
                    <a:pt x="425335" y="65036"/>
                  </a:lnTo>
                  <a:lnTo>
                    <a:pt x="398792" y="49809"/>
                  </a:lnTo>
                  <a:lnTo>
                    <a:pt x="376301" y="31457"/>
                  </a:lnTo>
                  <a:lnTo>
                    <a:pt x="366585" y="12141"/>
                  </a:lnTo>
                  <a:lnTo>
                    <a:pt x="366509" y="8750"/>
                  </a:lnTo>
                  <a:lnTo>
                    <a:pt x="351269" y="7696"/>
                  </a:lnTo>
                  <a:lnTo>
                    <a:pt x="239979" y="0"/>
                  </a:lnTo>
                  <a:lnTo>
                    <a:pt x="238760" y="1663"/>
                  </a:lnTo>
                  <a:lnTo>
                    <a:pt x="230263" y="12141"/>
                  </a:lnTo>
                  <a:lnTo>
                    <a:pt x="208127" y="34709"/>
                  </a:lnTo>
                  <a:lnTo>
                    <a:pt x="176098" y="57708"/>
                  </a:lnTo>
                  <a:lnTo>
                    <a:pt x="137998" y="69430"/>
                  </a:lnTo>
                  <a:lnTo>
                    <a:pt x="138201" y="76873"/>
                  </a:lnTo>
                  <a:lnTo>
                    <a:pt x="177888" y="76873"/>
                  </a:lnTo>
                  <a:lnTo>
                    <a:pt x="177888" y="147421"/>
                  </a:lnTo>
                  <a:lnTo>
                    <a:pt x="93687" y="147421"/>
                  </a:lnTo>
                  <a:lnTo>
                    <a:pt x="93687" y="155041"/>
                  </a:lnTo>
                  <a:lnTo>
                    <a:pt x="93687" y="198297"/>
                  </a:lnTo>
                  <a:lnTo>
                    <a:pt x="86995" y="198361"/>
                  </a:lnTo>
                  <a:lnTo>
                    <a:pt x="86995" y="220573"/>
                  </a:lnTo>
                  <a:lnTo>
                    <a:pt x="111506" y="220052"/>
                  </a:lnTo>
                  <a:lnTo>
                    <a:pt x="151053" y="259588"/>
                  </a:lnTo>
                  <a:lnTo>
                    <a:pt x="156311" y="254330"/>
                  </a:lnTo>
                  <a:lnTo>
                    <a:pt x="121793" y="219824"/>
                  </a:lnTo>
                  <a:lnTo>
                    <a:pt x="260819" y="216814"/>
                  </a:lnTo>
                  <a:lnTo>
                    <a:pt x="349224" y="215442"/>
                  </a:lnTo>
                  <a:lnTo>
                    <a:pt x="370954" y="215455"/>
                  </a:lnTo>
                  <a:lnTo>
                    <a:pt x="371906" y="304609"/>
                  </a:lnTo>
                  <a:lnTo>
                    <a:pt x="379349" y="304533"/>
                  </a:lnTo>
                  <a:lnTo>
                    <a:pt x="378345" y="210464"/>
                  </a:lnTo>
                  <a:lnTo>
                    <a:pt x="340131" y="208127"/>
                  </a:lnTo>
                  <a:lnTo>
                    <a:pt x="291706" y="208749"/>
                  </a:lnTo>
                  <a:lnTo>
                    <a:pt x="212382" y="210286"/>
                  </a:lnTo>
                  <a:lnTo>
                    <a:pt x="94437" y="212953"/>
                  </a:lnTo>
                  <a:lnTo>
                    <a:pt x="94437" y="205689"/>
                  </a:lnTo>
                  <a:lnTo>
                    <a:pt x="316369" y="203009"/>
                  </a:lnTo>
                  <a:lnTo>
                    <a:pt x="410006" y="202412"/>
                  </a:lnTo>
                  <a:lnTo>
                    <a:pt x="432968" y="202628"/>
                  </a:lnTo>
                  <a:lnTo>
                    <a:pt x="433908" y="275094"/>
                  </a:lnTo>
                  <a:lnTo>
                    <a:pt x="441350" y="274993"/>
                  </a:lnTo>
                  <a:lnTo>
                    <a:pt x="440385" y="200761"/>
                  </a:lnTo>
                  <a:lnTo>
                    <a:pt x="441058" y="200088"/>
                  </a:lnTo>
                  <a:lnTo>
                    <a:pt x="440080" y="197789"/>
                  </a:lnTo>
                  <a:lnTo>
                    <a:pt x="438454" y="196049"/>
                  </a:lnTo>
                  <a:lnTo>
                    <a:pt x="431888" y="195186"/>
                  </a:lnTo>
                  <a:lnTo>
                    <a:pt x="414947" y="194945"/>
                  </a:lnTo>
                  <a:lnTo>
                    <a:pt x="382206" y="195059"/>
                  </a:lnTo>
                  <a:lnTo>
                    <a:pt x="101130" y="198208"/>
                  </a:lnTo>
                  <a:lnTo>
                    <a:pt x="101130" y="155041"/>
                  </a:lnTo>
                  <a:lnTo>
                    <a:pt x="518287" y="155041"/>
                  </a:lnTo>
                  <a:lnTo>
                    <a:pt x="521296" y="160604"/>
                  </a:lnTo>
                  <a:lnTo>
                    <a:pt x="514870" y="168668"/>
                  </a:lnTo>
                  <a:lnTo>
                    <a:pt x="514718" y="182194"/>
                  </a:lnTo>
                  <a:lnTo>
                    <a:pt x="522160" y="182270"/>
                  </a:lnTo>
                  <a:lnTo>
                    <a:pt x="522198" y="177482"/>
                  </a:lnTo>
                  <a:lnTo>
                    <a:pt x="536232" y="177482"/>
                  </a:lnTo>
                  <a:lnTo>
                    <a:pt x="536232" y="177977"/>
                  </a:lnTo>
                  <a:lnTo>
                    <a:pt x="545896" y="177076"/>
                  </a:lnTo>
                  <a:lnTo>
                    <a:pt x="545846" y="176555"/>
                  </a:lnTo>
                  <a:lnTo>
                    <a:pt x="549529" y="176555"/>
                  </a:lnTo>
                  <a:lnTo>
                    <a:pt x="549529" y="168656"/>
                  </a:lnTo>
                  <a:lnTo>
                    <a:pt x="542620" y="160312"/>
                  </a:lnTo>
                  <a:lnTo>
                    <a:pt x="544537" y="156171"/>
                  </a:lnTo>
                  <a:lnTo>
                    <a:pt x="637159" y="156171"/>
                  </a:lnTo>
                  <a:lnTo>
                    <a:pt x="637070" y="159156"/>
                  </a:lnTo>
                  <a:lnTo>
                    <a:pt x="642645" y="159334"/>
                  </a:lnTo>
                  <a:lnTo>
                    <a:pt x="647801" y="159016"/>
                  </a:lnTo>
                  <a:lnTo>
                    <a:pt x="651243" y="158483"/>
                  </a:lnTo>
                  <a:lnTo>
                    <a:pt x="650519" y="153949"/>
                  </a:lnTo>
                  <a:lnTo>
                    <a:pt x="652551" y="153885"/>
                  </a:lnTo>
                  <a:lnTo>
                    <a:pt x="652068" y="146748"/>
                  </a:lnTo>
                  <a:lnTo>
                    <a:pt x="650913" y="129717"/>
                  </a:lnTo>
                  <a:lnTo>
                    <a:pt x="649782" y="113055"/>
                  </a:lnTo>
                  <a:lnTo>
                    <a:pt x="650849" y="112268"/>
                  </a:lnTo>
                  <a:lnTo>
                    <a:pt x="650849" y="105714"/>
                  </a:lnTo>
                  <a:lnTo>
                    <a:pt x="650494" y="105460"/>
                  </a:lnTo>
                  <a:lnTo>
                    <a:pt x="650849" y="104406"/>
                  </a:lnTo>
                  <a:lnTo>
                    <a:pt x="650849" y="102870"/>
                  </a:lnTo>
                  <a:lnTo>
                    <a:pt x="652043" y="102870"/>
                  </a:lnTo>
                  <a:lnTo>
                    <a:pt x="659231" y="95681"/>
                  </a:lnTo>
                  <a:lnTo>
                    <a:pt x="659231" y="95427"/>
                  </a:lnTo>
                  <a:lnTo>
                    <a:pt x="659231" y="78257"/>
                  </a:lnTo>
                  <a:lnTo>
                    <a:pt x="659231" y="78016"/>
                  </a:lnTo>
                  <a:close/>
                </a:path>
                <a:path w="1074420" h="304800">
                  <a:moveTo>
                    <a:pt x="978014" y="78016"/>
                  </a:moveTo>
                  <a:lnTo>
                    <a:pt x="970826" y="70815"/>
                  </a:lnTo>
                  <a:lnTo>
                    <a:pt x="970572" y="70815"/>
                  </a:lnTo>
                  <a:lnTo>
                    <a:pt x="970572" y="82105"/>
                  </a:lnTo>
                  <a:lnTo>
                    <a:pt x="970572" y="91579"/>
                  </a:lnTo>
                  <a:lnTo>
                    <a:pt x="966724" y="95427"/>
                  </a:lnTo>
                  <a:lnTo>
                    <a:pt x="963383" y="95427"/>
                  </a:lnTo>
                  <a:lnTo>
                    <a:pt x="963383" y="146685"/>
                  </a:lnTo>
                  <a:lnTo>
                    <a:pt x="961631" y="146748"/>
                  </a:lnTo>
                  <a:lnTo>
                    <a:pt x="962240" y="129717"/>
                  </a:lnTo>
                  <a:lnTo>
                    <a:pt x="963383" y="146685"/>
                  </a:lnTo>
                  <a:lnTo>
                    <a:pt x="963383" y="95427"/>
                  </a:lnTo>
                  <a:lnTo>
                    <a:pt x="957249" y="95427"/>
                  </a:lnTo>
                  <a:lnTo>
                    <a:pt x="953401" y="91579"/>
                  </a:lnTo>
                  <a:lnTo>
                    <a:pt x="953401" y="82105"/>
                  </a:lnTo>
                  <a:lnTo>
                    <a:pt x="954163" y="81343"/>
                  </a:lnTo>
                  <a:lnTo>
                    <a:pt x="954163" y="87871"/>
                  </a:lnTo>
                  <a:lnTo>
                    <a:pt x="954227" y="88887"/>
                  </a:lnTo>
                  <a:lnTo>
                    <a:pt x="954341" y="89852"/>
                  </a:lnTo>
                  <a:lnTo>
                    <a:pt x="961732" y="89001"/>
                  </a:lnTo>
                  <a:lnTo>
                    <a:pt x="961644" y="88303"/>
                  </a:lnTo>
                  <a:lnTo>
                    <a:pt x="961605" y="87579"/>
                  </a:lnTo>
                  <a:lnTo>
                    <a:pt x="961605" y="81292"/>
                  </a:lnTo>
                  <a:lnTo>
                    <a:pt x="963853" y="78371"/>
                  </a:lnTo>
                  <a:lnTo>
                    <a:pt x="964450" y="78257"/>
                  </a:lnTo>
                  <a:lnTo>
                    <a:pt x="966724" y="78257"/>
                  </a:lnTo>
                  <a:lnTo>
                    <a:pt x="970572" y="82105"/>
                  </a:lnTo>
                  <a:lnTo>
                    <a:pt x="970572" y="70815"/>
                  </a:lnTo>
                  <a:lnTo>
                    <a:pt x="964526" y="70815"/>
                  </a:lnTo>
                  <a:lnTo>
                    <a:pt x="958621" y="70815"/>
                  </a:lnTo>
                  <a:lnTo>
                    <a:pt x="953147" y="70815"/>
                  </a:lnTo>
                  <a:lnTo>
                    <a:pt x="945959" y="78016"/>
                  </a:lnTo>
                  <a:lnTo>
                    <a:pt x="945959" y="95681"/>
                  </a:lnTo>
                  <a:lnTo>
                    <a:pt x="953147" y="102870"/>
                  </a:lnTo>
                  <a:lnTo>
                    <a:pt x="954341" y="102870"/>
                  </a:lnTo>
                  <a:lnTo>
                    <a:pt x="954341" y="104406"/>
                  </a:lnTo>
                  <a:lnTo>
                    <a:pt x="954684" y="105460"/>
                  </a:lnTo>
                  <a:lnTo>
                    <a:pt x="954341" y="105714"/>
                  </a:lnTo>
                  <a:lnTo>
                    <a:pt x="954341" y="112268"/>
                  </a:lnTo>
                  <a:lnTo>
                    <a:pt x="955408" y="113068"/>
                  </a:lnTo>
                  <a:lnTo>
                    <a:pt x="953922" y="154000"/>
                  </a:lnTo>
                  <a:lnTo>
                    <a:pt x="960018" y="154152"/>
                  </a:lnTo>
                  <a:lnTo>
                    <a:pt x="964184" y="157784"/>
                  </a:lnTo>
                  <a:lnTo>
                    <a:pt x="965835" y="155905"/>
                  </a:lnTo>
                  <a:lnTo>
                    <a:pt x="967105" y="158661"/>
                  </a:lnTo>
                  <a:lnTo>
                    <a:pt x="973861" y="155562"/>
                  </a:lnTo>
                  <a:lnTo>
                    <a:pt x="971016" y="149352"/>
                  </a:lnTo>
                  <a:lnTo>
                    <a:pt x="970851" y="146748"/>
                  </a:lnTo>
                  <a:lnTo>
                    <a:pt x="969708" y="129717"/>
                  </a:lnTo>
                  <a:lnTo>
                    <a:pt x="968578" y="113055"/>
                  </a:lnTo>
                  <a:lnTo>
                    <a:pt x="969632" y="112268"/>
                  </a:lnTo>
                  <a:lnTo>
                    <a:pt x="969632" y="105714"/>
                  </a:lnTo>
                  <a:lnTo>
                    <a:pt x="969276" y="105460"/>
                  </a:lnTo>
                  <a:lnTo>
                    <a:pt x="969632" y="104406"/>
                  </a:lnTo>
                  <a:lnTo>
                    <a:pt x="969632" y="102870"/>
                  </a:lnTo>
                  <a:lnTo>
                    <a:pt x="970826" y="102870"/>
                  </a:lnTo>
                  <a:lnTo>
                    <a:pt x="978014" y="95681"/>
                  </a:lnTo>
                  <a:lnTo>
                    <a:pt x="978014" y="95427"/>
                  </a:lnTo>
                  <a:lnTo>
                    <a:pt x="978014" y="78257"/>
                  </a:lnTo>
                  <a:lnTo>
                    <a:pt x="978014" y="78016"/>
                  </a:lnTo>
                  <a:close/>
                </a:path>
                <a:path w="1074420" h="304800">
                  <a:moveTo>
                    <a:pt x="1074064" y="52882"/>
                  </a:moveTo>
                  <a:lnTo>
                    <a:pt x="1073505" y="52870"/>
                  </a:lnTo>
                  <a:lnTo>
                    <a:pt x="1072375" y="47269"/>
                  </a:lnTo>
                  <a:lnTo>
                    <a:pt x="1068552" y="41592"/>
                  </a:lnTo>
                  <a:lnTo>
                    <a:pt x="1067777" y="40449"/>
                  </a:lnTo>
                  <a:lnTo>
                    <a:pt x="1066634" y="39687"/>
                  </a:lnTo>
                  <a:lnTo>
                    <a:pt x="1066634" y="47879"/>
                  </a:lnTo>
                  <a:lnTo>
                    <a:pt x="1066634" y="52705"/>
                  </a:lnTo>
                  <a:lnTo>
                    <a:pt x="1066634" y="62585"/>
                  </a:lnTo>
                  <a:lnTo>
                    <a:pt x="1066634" y="63334"/>
                  </a:lnTo>
                  <a:lnTo>
                    <a:pt x="1060348" y="69621"/>
                  </a:lnTo>
                  <a:lnTo>
                    <a:pt x="1056398" y="69621"/>
                  </a:lnTo>
                  <a:lnTo>
                    <a:pt x="1056398" y="143471"/>
                  </a:lnTo>
                  <a:lnTo>
                    <a:pt x="1050417" y="143560"/>
                  </a:lnTo>
                  <a:lnTo>
                    <a:pt x="1052195" y="94043"/>
                  </a:lnTo>
                  <a:lnTo>
                    <a:pt x="1052614" y="94043"/>
                  </a:lnTo>
                  <a:lnTo>
                    <a:pt x="1053058" y="94043"/>
                  </a:lnTo>
                  <a:lnTo>
                    <a:pt x="1056398" y="143471"/>
                  </a:lnTo>
                  <a:lnTo>
                    <a:pt x="1056398" y="69621"/>
                  </a:lnTo>
                  <a:lnTo>
                    <a:pt x="1044879" y="69621"/>
                  </a:lnTo>
                  <a:lnTo>
                    <a:pt x="1038593" y="63334"/>
                  </a:lnTo>
                  <a:lnTo>
                    <a:pt x="1038593" y="62585"/>
                  </a:lnTo>
                  <a:lnTo>
                    <a:pt x="1042276" y="63703"/>
                  </a:lnTo>
                  <a:lnTo>
                    <a:pt x="1052614" y="63703"/>
                  </a:lnTo>
                  <a:lnTo>
                    <a:pt x="1062951" y="63703"/>
                  </a:lnTo>
                  <a:lnTo>
                    <a:pt x="1066634" y="62585"/>
                  </a:lnTo>
                  <a:lnTo>
                    <a:pt x="1066634" y="52705"/>
                  </a:lnTo>
                  <a:lnTo>
                    <a:pt x="1066139" y="53695"/>
                  </a:lnTo>
                  <a:lnTo>
                    <a:pt x="1061339" y="56261"/>
                  </a:lnTo>
                  <a:lnTo>
                    <a:pt x="1050417" y="56261"/>
                  </a:lnTo>
                  <a:lnTo>
                    <a:pt x="1050417" y="47193"/>
                  </a:lnTo>
                  <a:lnTo>
                    <a:pt x="1053934" y="41592"/>
                  </a:lnTo>
                  <a:lnTo>
                    <a:pt x="1056259" y="41592"/>
                  </a:lnTo>
                  <a:lnTo>
                    <a:pt x="1060348" y="41592"/>
                  </a:lnTo>
                  <a:lnTo>
                    <a:pt x="1066634" y="47879"/>
                  </a:lnTo>
                  <a:lnTo>
                    <a:pt x="1066634" y="39687"/>
                  </a:lnTo>
                  <a:lnTo>
                    <a:pt x="1060958" y="35839"/>
                  </a:lnTo>
                  <a:lnTo>
                    <a:pt x="1056259" y="34899"/>
                  </a:lnTo>
                  <a:lnTo>
                    <a:pt x="1056259" y="34163"/>
                  </a:lnTo>
                  <a:lnTo>
                    <a:pt x="1052664" y="34163"/>
                  </a:lnTo>
                  <a:lnTo>
                    <a:pt x="1048689" y="34163"/>
                  </a:lnTo>
                  <a:lnTo>
                    <a:pt x="1048131" y="35064"/>
                  </a:lnTo>
                  <a:lnTo>
                    <a:pt x="1044270" y="35839"/>
                  </a:lnTo>
                  <a:lnTo>
                    <a:pt x="1042974" y="36715"/>
                  </a:lnTo>
                  <a:lnTo>
                    <a:pt x="1042974" y="43497"/>
                  </a:lnTo>
                  <a:lnTo>
                    <a:pt x="1042974" y="55778"/>
                  </a:lnTo>
                  <a:lnTo>
                    <a:pt x="1039088" y="53695"/>
                  </a:lnTo>
                  <a:lnTo>
                    <a:pt x="1038593" y="52882"/>
                  </a:lnTo>
                  <a:lnTo>
                    <a:pt x="1038593" y="47879"/>
                  </a:lnTo>
                  <a:lnTo>
                    <a:pt x="1042974" y="43497"/>
                  </a:lnTo>
                  <a:lnTo>
                    <a:pt x="1042974" y="36715"/>
                  </a:lnTo>
                  <a:lnTo>
                    <a:pt x="1037450" y="40449"/>
                  </a:lnTo>
                  <a:lnTo>
                    <a:pt x="1032852" y="47269"/>
                  </a:lnTo>
                  <a:lnTo>
                    <a:pt x="1031709" y="52882"/>
                  </a:lnTo>
                  <a:lnTo>
                    <a:pt x="1031163" y="52882"/>
                  </a:lnTo>
                  <a:lnTo>
                    <a:pt x="1031163" y="55613"/>
                  </a:lnTo>
                  <a:lnTo>
                    <a:pt x="1031163" y="60312"/>
                  </a:lnTo>
                  <a:lnTo>
                    <a:pt x="1032167" y="60629"/>
                  </a:lnTo>
                  <a:lnTo>
                    <a:pt x="1032852" y="63957"/>
                  </a:lnTo>
                  <a:lnTo>
                    <a:pt x="1037450" y="70777"/>
                  </a:lnTo>
                  <a:lnTo>
                    <a:pt x="1043838" y="75095"/>
                  </a:lnTo>
                  <a:lnTo>
                    <a:pt x="1043241" y="76111"/>
                  </a:lnTo>
                  <a:lnTo>
                    <a:pt x="1043241" y="80746"/>
                  </a:lnTo>
                  <a:lnTo>
                    <a:pt x="1044498" y="82892"/>
                  </a:lnTo>
                  <a:lnTo>
                    <a:pt x="1043241" y="83769"/>
                  </a:lnTo>
                  <a:lnTo>
                    <a:pt x="1043241" y="91313"/>
                  </a:lnTo>
                  <a:lnTo>
                    <a:pt x="1044803" y="92405"/>
                  </a:lnTo>
                  <a:lnTo>
                    <a:pt x="1042860" y="146481"/>
                  </a:lnTo>
                  <a:lnTo>
                    <a:pt x="1039888" y="154800"/>
                  </a:lnTo>
                  <a:lnTo>
                    <a:pt x="1043025" y="160604"/>
                  </a:lnTo>
                  <a:lnTo>
                    <a:pt x="1039241" y="165341"/>
                  </a:lnTo>
                  <a:lnTo>
                    <a:pt x="1034072" y="168567"/>
                  </a:lnTo>
                  <a:lnTo>
                    <a:pt x="1038009" y="174879"/>
                  </a:lnTo>
                  <a:lnTo>
                    <a:pt x="1042720" y="171945"/>
                  </a:lnTo>
                  <a:lnTo>
                    <a:pt x="1043203" y="172313"/>
                  </a:lnTo>
                  <a:lnTo>
                    <a:pt x="1044257" y="170992"/>
                  </a:lnTo>
                  <a:lnTo>
                    <a:pt x="1051953" y="166192"/>
                  </a:lnTo>
                  <a:lnTo>
                    <a:pt x="1057948" y="171856"/>
                  </a:lnTo>
                  <a:lnTo>
                    <a:pt x="1057948" y="177977"/>
                  </a:lnTo>
                  <a:lnTo>
                    <a:pt x="1063815" y="177431"/>
                  </a:lnTo>
                  <a:lnTo>
                    <a:pt x="1063815" y="178460"/>
                  </a:lnTo>
                  <a:lnTo>
                    <a:pt x="1071257" y="178460"/>
                  </a:lnTo>
                  <a:lnTo>
                    <a:pt x="1071257" y="168643"/>
                  </a:lnTo>
                  <a:lnTo>
                    <a:pt x="1064348" y="160299"/>
                  </a:lnTo>
                  <a:lnTo>
                    <a:pt x="1067473" y="153581"/>
                  </a:lnTo>
                  <a:lnTo>
                    <a:pt x="1064018" y="146113"/>
                  </a:lnTo>
                  <a:lnTo>
                    <a:pt x="1060399" y="92417"/>
                  </a:lnTo>
                  <a:lnTo>
                    <a:pt x="1061986" y="91313"/>
                  </a:lnTo>
                  <a:lnTo>
                    <a:pt x="1061986" y="83769"/>
                  </a:lnTo>
                  <a:lnTo>
                    <a:pt x="1060716" y="82892"/>
                  </a:lnTo>
                  <a:lnTo>
                    <a:pt x="1061986" y="80746"/>
                  </a:lnTo>
                  <a:lnTo>
                    <a:pt x="1061986" y="76111"/>
                  </a:lnTo>
                  <a:lnTo>
                    <a:pt x="1061377" y="75095"/>
                  </a:lnTo>
                  <a:lnTo>
                    <a:pt x="1067777" y="70777"/>
                  </a:lnTo>
                  <a:lnTo>
                    <a:pt x="1068552" y="69621"/>
                  </a:lnTo>
                  <a:lnTo>
                    <a:pt x="1072375" y="63957"/>
                  </a:lnTo>
                  <a:lnTo>
                    <a:pt x="1073048" y="60629"/>
                  </a:lnTo>
                  <a:lnTo>
                    <a:pt x="1074064" y="60312"/>
                  </a:lnTo>
                  <a:lnTo>
                    <a:pt x="1074064" y="55613"/>
                  </a:lnTo>
                  <a:lnTo>
                    <a:pt x="1074064" y="52882"/>
                  </a:lnTo>
                  <a:close/>
                </a:path>
              </a:pathLst>
            </a:custGeom>
            <a:solidFill>
              <a:srgbClr val="FFFFFF"/>
            </a:solidFill>
          </p:spPr>
          <p:txBody>
            <a:bodyPr wrap="square" lIns="0" tIns="0" rIns="0" bIns="0" rtlCol="0"/>
            <a:lstStyle/>
            <a:p>
              <a:endParaRPr/>
            </a:p>
          </p:txBody>
        </p:sp>
        <p:sp>
          <p:nvSpPr>
            <p:cNvPr id="18" name="object 18"/>
            <p:cNvSpPr/>
            <p:nvPr/>
          </p:nvSpPr>
          <p:spPr>
            <a:xfrm>
              <a:off x="3068891" y="6135611"/>
              <a:ext cx="1508125" cy="299720"/>
            </a:xfrm>
            <a:custGeom>
              <a:avLst/>
              <a:gdLst/>
              <a:ahLst/>
              <a:cxnLst/>
              <a:rect l="l" t="t" r="r" b="b"/>
              <a:pathLst>
                <a:path w="1508125" h="299720">
                  <a:moveTo>
                    <a:pt x="7442" y="168452"/>
                  </a:moveTo>
                  <a:lnTo>
                    <a:pt x="5778" y="166789"/>
                  </a:lnTo>
                  <a:lnTo>
                    <a:pt x="1663" y="166789"/>
                  </a:lnTo>
                  <a:lnTo>
                    <a:pt x="0" y="168452"/>
                  </a:lnTo>
                  <a:lnTo>
                    <a:pt x="0" y="222059"/>
                  </a:lnTo>
                  <a:lnTo>
                    <a:pt x="1663" y="223723"/>
                  </a:lnTo>
                  <a:lnTo>
                    <a:pt x="3721" y="223723"/>
                  </a:lnTo>
                  <a:lnTo>
                    <a:pt x="5778" y="223723"/>
                  </a:lnTo>
                  <a:lnTo>
                    <a:pt x="7442" y="222059"/>
                  </a:lnTo>
                  <a:lnTo>
                    <a:pt x="7442" y="168452"/>
                  </a:lnTo>
                  <a:close/>
                </a:path>
                <a:path w="1508125" h="299720">
                  <a:moveTo>
                    <a:pt x="60756" y="170497"/>
                  </a:moveTo>
                  <a:lnTo>
                    <a:pt x="53314" y="170497"/>
                  </a:lnTo>
                  <a:lnTo>
                    <a:pt x="53314" y="220002"/>
                  </a:lnTo>
                  <a:lnTo>
                    <a:pt x="60756" y="220002"/>
                  </a:lnTo>
                  <a:lnTo>
                    <a:pt x="60756" y="170497"/>
                  </a:lnTo>
                  <a:close/>
                </a:path>
                <a:path w="1508125" h="299720">
                  <a:moveTo>
                    <a:pt x="65328" y="112420"/>
                  </a:moveTo>
                  <a:lnTo>
                    <a:pt x="61595" y="109677"/>
                  </a:lnTo>
                  <a:lnTo>
                    <a:pt x="51714" y="109677"/>
                  </a:lnTo>
                  <a:lnTo>
                    <a:pt x="47980" y="112420"/>
                  </a:lnTo>
                  <a:lnTo>
                    <a:pt x="47980" y="119697"/>
                  </a:lnTo>
                  <a:lnTo>
                    <a:pt x="51714" y="122440"/>
                  </a:lnTo>
                  <a:lnTo>
                    <a:pt x="56654" y="122440"/>
                  </a:lnTo>
                  <a:lnTo>
                    <a:pt x="61595" y="122440"/>
                  </a:lnTo>
                  <a:lnTo>
                    <a:pt x="65328" y="119697"/>
                  </a:lnTo>
                  <a:lnTo>
                    <a:pt x="65328" y="112420"/>
                  </a:lnTo>
                  <a:close/>
                </a:path>
                <a:path w="1508125" h="299720">
                  <a:moveTo>
                    <a:pt x="87033" y="112420"/>
                  </a:moveTo>
                  <a:lnTo>
                    <a:pt x="83299" y="109677"/>
                  </a:lnTo>
                  <a:lnTo>
                    <a:pt x="73418" y="109677"/>
                  </a:lnTo>
                  <a:lnTo>
                    <a:pt x="69684" y="112420"/>
                  </a:lnTo>
                  <a:lnTo>
                    <a:pt x="69684" y="119697"/>
                  </a:lnTo>
                  <a:lnTo>
                    <a:pt x="73418" y="122440"/>
                  </a:lnTo>
                  <a:lnTo>
                    <a:pt x="78359" y="122440"/>
                  </a:lnTo>
                  <a:lnTo>
                    <a:pt x="83299" y="122440"/>
                  </a:lnTo>
                  <a:lnTo>
                    <a:pt x="87033" y="119697"/>
                  </a:lnTo>
                  <a:lnTo>
                    <a:pt x="87033" y="112420"/>
                  </a:lnTo>
                  <a:close/>
                </a:path>
                <a:path w="1508125" h="299720">
                  <a:moveTo>
                    <a:pt x="114833" y="170497"/>
                  </a:moveTo>
                  <a:lnTo>
                    <a:pt x="107391" y="170497"/>
                  </a:lnTo>
                  <a:lnTo>
                    <a:pt x="107391" y="220002"/>
                  </a:lnTo>
                  <a:lnTo>
                    <a:pt x="114833" y="220002"/>
                  </a:lnTo>
                  <a:lnTo>
                    <a:pt x="114833" y="170497"/>
                  </a:lnTo>
                  <a:close/>
                </a:path>
                <a:path w="1508125" h="299720">
                  <a:moveTo>
                    <a:pt x="143383" y="112420"/>
                  </a:moveTo>
                  <a:lnTo>
                    <a:pt x="139649" y="109677"/>
                  </a:lnTo>
                  <a:lnTo>
                    <a:pt x="129768" y="109677"/>
                  </a:lnTo>
                  <a:lnTo>
                    <a:pt x="126034" y="112420"/>
                  </a:lnTo>
                  <a:lnTo>
                    <a:pt x="126034" y="119697"/>
                  </a:lnTo>
                  <a:lnTo>
                    <a:pt x="129768" y="122440"/>
                  </a:lnTo>
                  <a:lnTo>
                    <a:pt x="134708" y="122440"/>
                  </a:lnTo>
                  <a:lnTo>
                    <a:pt x="139649" y="122440"/>
                  </a:lnTo>
                  <a:lnTo>
                    <a:pt x="143383" y="119697"/>
                  </a:lnTo>
                  <a:lnTo>
                    <a:pt x="143383" y="112420"/>
                  </a:lnTo>
                  <a:close/>
                </a:path>
                <a:path w="1508125" h="299720">
                  <a:moveTo>
                    <a:pt x="152552" y="91821"/>
                  </a:moveTo>
                  <a:lnTo>
                    <a:pt x="145783" y="83870"/>
                  </a:lnTo>
                  <a:lnTo>
                    <a:pt x="134569" y="67830"/>
                  </a:lnTo>
                  <a:lnTo>
                    <a:pt x="124066" y="46253"/>
                  </a:lnTo>
                  <a:lnTo>
                    <a:pt x="120891" y="23202"/>
                  </a:lnTo>
                  <a:lnTo>
                    <a:pt x="120916" y="1663"/>
                  </a:lnTo>
                  <a:lnTo>
                    <a:pt x="119253" y="0"/>
                  </a:lnTo>
                  <a:lnTo>
                    <a:pt x="115150" y="0"/>
                  </a:lnTo>
                  <a:lnTo>
                    <a:pt x="113487" y="1663"/>
                  </a:lnTo>
                  <a:lnTo>
                    <a:pt x="113487" y="22542"/>
                  </a:lnTo>
                  <a:lnTo>
                    <a:pt x="116713" y="47713"/>
                  </a:lnTo>
                  <a:lnTo>
                    <a:pt x="127609" y="70815"/>
                  </a:lnTo>
                  <a:lnTo>
                    <a:pt x="139496" y="87972"/>
                  </a:lnTo>
                  <a:lnTo>
                    <a:pt x="146418" y="96139"/>
                  </a:lnTo>
                  <a:lnTo>
                    <a:pt x="147421" y="96545"/>
                  </a:lnTo>
                  <a:lnTo>
                    <a:pt x="148424" y="96545"/>
                  </a:lnTo>
                  <a:lnTo>
                    <a:pt x="149326" y="96545"/>
                  </a:lnTo>
                  <a:lnTo>
                    <a:pt x="150228" y="96227"/>
                  </a:lnTo>
                  <a:lnTo>
                    <a:pt x="152450" y="94170"/>
                  </a:lnTo>
                  <a:lnTo>
                    <a:pt x="152552" y="91821"/>
                  </a:lnTo>
                  <a:close/>
                </a:path>
                <a:path w="1508125" h="299720">
                  <a:moveTo>
                    <a:pt x="165430" y="112420"/>
                  </a:moveTo>
                  <a:lnTo>
                    <a:pt x="161696" y="109677"/>
                  </a:lnTo>
                  <a:lnTo>
                    <a:pt x="151815" y="109677"/>
                  </a:lnTo>
                  <a:lnTo>
                    <a:pt x="148082" y="112420"/>
                  </a:lnTo>
                  <a:lnTo>
                    <a:pt x="148082" y="119697"/>
                  </a:lnTo>
                  <a:lnTo>
                    <a:pt x="151815" y="122440"/>
                  </a:lnTo>
                  <a:lnTo>
                    <a:pt x="156756" y="122440"/>
                  </a:lnTo>
                  <a:lnTo>
                    <a:pt x="161696" y="122440"/>
                  </a:lnTo>
                  <a:lnTo>
                    <a:pt x="165430" y="119697"/>
                  </a:lnTo>
                  <a:lnTo>
                    <a:pt x="165430" y="112420"/>
                  </a:lnTo>
                  <a:close/>
                </a:path>
                <a:path w="1508125" h="299720">
                  <a:moveTo>
                    <a:pt x="169659" y="170497"/>
                  </a:moveTo>
                  <a:lnTo>
                    <a:pt x="162204" y="170497"/>
                  </a:lnTo>
                  <a:lnTo>
                    <a:pt x="162204" y="220002"/>
                  </a:lnTo>
                  <a:lnTo>
                    <a:pt x="169659" y="220002"/>
                  </a:lnTo>
                  <a:lnTo>
                    <a:pt x="169659" y="170497"/>
                  </a:lnTo>
                  <a:close/>
                </a:path>
                <a:path w="1508125" h="299720">
                  <a:moveTo>
                    <a:pt x="210400" y="112420"/>
                  </a:moveTo>
                  <a:lnTo>
                    <a:pt x="206667" y="109677"/>
                  </a:lnTo>
                  <a:lnTo>
                    <a:pt x="196786" y="109677"/>
                  </a:lnTo>
                  <a:lnTo>
                    <a:pt x="193052" y="112420"/>
                  </a:lnTo>
                  <a:lnTo>
                    <a:pt x="193052" y="119697"/>
                  </a:lnTo>
                  <a:lnTo>
                    <a:pt x="196786" y="122440"/>
                  </a:lnTo>
                  <a:lnTo>
                    <a:pt x="201726" y="122440"/>
                  </a:lnTo>
                  <a:lnTo>
                    <a:pt x="206667" y="122440"/>
                  </a:lnTo>
                  <a:lnTo>
                    <a:pt x="210400" y="119697"/>
                  </a:lnTo>
                  <a:lnTo>
                    <a:pt x="210400" y="112420"/>
                  </a:lnTo>
                  <a:close/>
                </a:path>
                <a:path w="1508125" h="299720">
                  <a:moveTo>
                    <a:pt x="225259" y="170497"/>
                  </a:moveTo>
                  <a:lnTo>
                    <a:pt x="217817" y="170497"/>
                  </a:lnTo>
                  <a:lnTo>
                    <a:pt x="217817" y="220002"/>
                  </a:lnTo>
                  <a:lnTo>
                    <a:pt x="225259" y="220002"/>
                  </a:lnTo>
                  <a:lnTo>
                    <a:pt x="225259" y="170497"/>
                  </a:lnTo>
                  <a:close/>
                </a:path>
                <a:path w="1508125" h="299720">
                  <a:moveTo>
                    <a:pt x="228676" y="112420"/>
                  </a:moveTo>
                  <a:lnTo>
                    <a:pt x="224942" y="109677"/>
                  </a:lnTo>
                  <a:lnTo>
                    <a:pt x="215061" y="109677"/>
                  </a:lnTo>
                  <a:lnTo>
                    <a:pt x="211328" y="112420"/>
                  </a:lnTo>
                  <a:lnTo>
                    <a:pt x="211328" y="119697"/>
                  </a:lnTo>
                  <a:lnTo>
                    <a:pt x="215061" y="122440"/>
                  </a:lnTo>
                  <a:lnTo>
                    <a:pt x="220002" y="122440"/>
                  </a:lnTo>
                  <a:lnTo>
                    <a:pt x="224942" y="122440"/>
                  </a:lnTo>
                  <a:lnTo>
                    <a:pt x="228676" y="119697"/>
                  </a:lnTo>
                  <a:lnTo>
                    <a:pt x="228676" y="112420"/>
                  </a:lnTo>
                  <a:close/>
                </a:path>
                <a:path w="1508125" h="299720">
                  <a:moveTo>
                    <a:pt x="241249" y="10807"/>
                  </a:moveTo>
                  <a:lnTo>
                    <a:pt x="239585" y="9144"/>
                  </a:lnTo>
                  <a:lnTo>
                    <a:pt x="235470" y="9144"/>
                  </a:lnTo>
                  <a:lnTo>
                    <a:pt x="233807" y="10807"/>
                  </a:lnTo>
                  <a:lnTo>
                    <a:pt x="233807" y="33197"/>
                  </a:lnTo>
                  <a:lnTo>
                    <a:pt x="235470" y="34861"/>
                  </a:lnTo>
                  <a:lnTo>
                    <a:pt x="237528" y="34861"/>
                  </a:lnTo>
                  <a:lnTo>
                    <a:pt x="239585" y="34861"/>
                  </a:lnTo>
                  <a:lnTo>
                    <a:pt x="241249" y="33197"/>
                  </a:lnTo>
                  <a:lnTo>
                    <a:pt x="241249" y="10807"/>
                  </a:lnTo>
                  <a:close/>
                </a:path>
                <a:path w="1508125" h="299720">
                  <a:moveTo>
                    <a:pt x="279323" y="170497"/>
                  </a:moveTo>
                  <a:lnTo>
                    <a:pt x="271881" y="170497"/>
                  </a:lnTo>
                  <a:lnTo>
                    <a:pt x="271881" y="220002"/>
                  </a:lnTo>
                  <a:lnTo>
                    <a:pt x="279323" y="220002"/>
                  </a:lnTo>
                  <a:lnTo>
                    <a:pt x="279323" y="170497"/>
                  </a:lnTo>
                  <a:close/>
                </a:path>
                <a:path w="1508125" h="299720">
                  <a:moveTo>
                    <a:pt x="283514" y="112420"/>
                  </a:moveTo>
                  <a:lnTo>
                    <a:pt x="279781" y="109677"/>
                  </a:lnTo>
                  <a:lnTo>
                    <a:pt x="279323" y="109677"/>
                  </a:lnTo>
                  <a:lnTo>
                    <a:pt x="279323" y="94348"/>
                  </a:lnTo>
                  <a:lnTo>
                    <a:pt x="271881" y="94348"/>
                  </a:lnTo>
                  <a:lnTo>
                    <a:pt x="271881" y="109677"/>
                  </a:lnTo>
                  <a:lnTo>
                    <a:pt x="269900" y="109677"/>
                  </a:lnTo>
                  <a:lnTo>
                    <a:pt x="266166" y="112420"/>
                  </a:lnTo>
                  <a:lnTo>
                    <a:pt x="266166" y="119697"/>
                  </a:lnTo>
                  <a:lnTo>
                    <a:pt x="269900" y="122440"/>
                  </a:lnTo>
                  <a:lnTo>
                    <a:pt x="271881" y="122440"/>
                  </a:lnTo>
                  <a:lnTo>
                    <a:pt x="271881" y="169735"/>
                  </a:lnTo>
                  <a:lnTo>
                    <a:pt x="279323" y="169735"/>
                  </a:lnTo>
                  <a:lnTo>
                    <a:pt x="279323" y="122440"/>
                  </a:lnTo>
                  <a:lnTo>
                    <a:pt x="279781" y="122440"/>
                  </a:lnTo>
                  <a:lnTo>
                    <a:pt x="283514" y="119697"/>
                  </a:lnTo>
                  <a:lnTo>
                    <a:pt x="283514" y="112420"/>
                  </a:lnTo>
                  <a:close/>
                </a:path>
                <a:path w="1508125" h="299720">
                  <a:moveTo>
                    <a:pt x="296837" y="170497"/>
                  </a:moveTo>
                  <a:lnTo>
                    <a:pt x="289382" y="170497"/>
                  </a:lnTo>
                  <a:lnTo>
                    <a:pt x="289382" y="220002"/>
                  </a:lnTo>
                  <a:lnTo>
                    <a:pt x="296837" y="220002"/>
                  </a:lnTo>
                  <a:lnTo>
                    <a:pt x="296837" y="170497"/>
                  </a:lnTo>
                  <a:close/>
                </a:path>
                <a:path w="1508125" h="299720">
                  <a:moveTo>
                    <a:pt x="301790" y="112420"/>
                  </a:moveTo>
                  <a:lnTo>
                    <a:pt x="298056" y="109677"/>
                  </a:lnTo>
                  <a:lnTo>
                    <a:pt x="296837" y="109677"/>
                  </a:lnTo>
                  <a:lnTo>
                    <a:pt x="296837" y="95123"/>
                  </a:lnTo>
                  <a:lnTo>
                    <a:pt x="289382" y="95123"/>
                  </a:lnTo>
                  <a:lnTo>
                    <a:pt x="289382" y="109677"/>
                  </a:lnTo>
                  <a:lnTo>
                    <a:pt x="288175" y="109677"/>
                  </a:lnTo>
                  <a:lnTo>
                    <a:pt x="284441" y="112420"/>
                  </a:lnTo>
                  <a:lnTo>
                    <a:pt x="284441" y="119697"/>
                  </a:lnTo>
                  <a:lnTo>
                    <a:pt x="288175" y="122440"/>
                  </a:lnTo>
                  <a:lnTo>
                    <a:pt x="289382" y="122440"/>
                  </a:lnTo>
                  <a:lnTo>
                    <a:pt x="289382" y="169735"/>
                  </a:lnTo>
                  <a:lnTo>
                    <a:pt x="296837" y="169735"/>
                  </a:lnTo>
                  <a:lnTo>
                    <a:pt x="296837" y="122440"/>
                  </a:lnTo>
                  <a:lnTo>
                    <a:pt x="298056" y="122440"/>
                  </a:lnTo>
                  <a:lnTo>
                    <a:pt x="301790" y="119697"/>
                  </a:lnTo>
                  <a:lnTo>
                    <a:pt x="301790" y="112420"/>
                  </a:lnTo>
                  <a:close/>
                </a:path>
                <a:path w="1508125" h="299720">
                  <a:moveTo>
                    <a:pt x="336448" y="170510"/>
                  </a:moveTo>
                  <a:lnTo>
                    <a:pt x="329006" y="170510"/>
                  </a:lnTo>
                  <a:lnTo>
                    <a:pt x="329006" y="216192"/>
                  </a:lnTo>
                  <a:lnTo>
                    <a:pt x="336448" y="216192"/>
                  </a:lnTo>
                  <a:lnTo>
                    <a:pt x="336448" y="170510"/>
                  </a:lnTo>
                  <a:close/>
                </a:path>
                <a:path w="1508125" h="299720">
                  <a:moveTo>
                    <a:pt x="363093" y="170497"/>
                  </a:moveTo>
                  <a:lnTo>
                    <a:pt x="355650" y="170497"/>
                  </a:lnTo>
                  <a:lnTo>
                    <a:pt x="355650" y="210096"/>
                  </a:lnTo>
                  <a:lnTo>
                    <a:pt x="363093" y="210096"/>
                  </a:lnTo>
                  <a:lnTo>
                    <a:pt x="363093" y="170497"/>
                  </a:lnTo>
                  <a:close/>
                </a:path>
                <a:path w="1508125" h="299720">
                  <a:moveTo>
                    <a:pt x="503936" y="39979"/>
                  </a:moveTo>
                  <a:lnTo>
                    <a:pt x="501116" y="37388"/>
                  </a:lnTo>
                  <a:lnTo>
                    <a:pt x="498792" y="37388"/>
                  </a:lnTo>
                  <a:lnTo>
                    <a:pt x="498792" y="42189"/>
                  </a:lnTo>
                  <a:lnTo>
                    <a:pt x="498792" y="44170"/>
                  </a:lnTo>
                  <a:lnTo>
                    <a:pt x="498106" y="44818"/>
                  </a:lnTo>
                  <a:lnTo>
                    <a:pt x="497192" y="44818"/>
                  </a:lnTo>
                  <a:lnTo>
                    <a:pt x="496506" y="44170"/>
                  </a:lnTo>
                  <a:lnTo>
                    <a:pt x="496506" y="42189"/>
                  </a:lnTo>
                  <a:lnTo>
                    <a:pt x="497192" y="41541"/>
                  </a:lnTo>
                  <a:lnTo>
                    <a:pt x="498106" y="41541"/>
                  </a:lnTo>
                  <a:lnTo>
                    <a:pt x="498792" y="42189"/>
                  </a:lnTo>
                  <a:lnTo>
                    <a:pt x="498792" y="37388"/>
                  </a:lnTo>
                  <a:lnTo>
                    <a:pt x="494182" y="37388"/>
                  </a:lnTo>
                  <a:lnTo>
                    <a:pt x="491363" y="39979"/>
                  </a:lnTo>
                  <a:lnTo>
                    <a:pt x="491363" y="46380"/>
                  </a:lnTo>
                  <a:lnTo>
                    <a:pt x="494182" y="48983"/>
                  </a:lnTo>
                  <a:lnTo>
                    <a:pt x="501116" y="48983"/>
                  </a:lnTo>
                  <a:lnTo>
                    <a:pt x="503936" y="46380"/>
                  </a:lnTo>
                  <a:lnTo>
                    <a:pt x="503936" y="44818"/>
                  </a:lnTo>
                  <a:lnTo>
                    <a:pt x="503936" y="41541"/>
                  </a:lnTo>
                  <a:lnTo>
                    <a:pt x="503936" y="39979"/>
                  </a:lnTo>
                  <a:close/>
                </a:path>
                <a:path w="1508125" h="299720">
                  <a:moveTo>
                    <a:pt x="888949" y="39979"/>
                  </a:moveTo>
                  <a:lnTo>
                    <a:pt x="886129" y="37388"/>
                  </a:lnTo>
                  <a:lnTo>
                    <a:pt x="883805" y="37388"/>
                  </a:lnTo>
                  <a:lnTo>
                    <a:pt x="883805" y="42189"/>
                  </a:lnTo>
                  <a:lnTo>
                    <a:pt x="883805" y="44170"/>
                  </a:lnTo>
                  <a:lnTo>
                    <a:pt x="883119" y="44818"/>
                  </a:lnTo>
                  <a:lnTo>
                    <a:pt x="882205" y="44818"/>
                  </a:lnTo>
                  <a:lnTo>
                    <a:pt x="881519" y="44170"/>
                  </a:lnTo>
                  <a:lnTo>
                    <a:pt x="881519" y="42189"/>
                  </a:lnTo>
                  <a:lnTo>
                    <a:pt x="882205" y="41541"/>
                  </a:lnTo>
                  <a:lnTo>
                    <a:pt x="883119" y="41541"/>
                  </a:lnTo>
                  <a:lnTo>
                    <a:pt x="883805" y="42189"/>
                  </a:lnTo>
                  <a:lnTo>
                    <a:pt x="883805" y="37388"/>
                  </a:lnTo>
                  <a:lnTo>
                    <a:pt x="879195" y="37388"/>
                  </a:lnTo>
                  <a:lnTo>
                    <a:pt x="876376" y="39979"/>
                  </a:lnTo>
                  <a:lnTo>
                    <a:pt x="876376" y="46380"/>
                  </a:lnTo>
                  <a:lnTo>
                    <a:pt x="879195" y="48983"/>
                  </a:lnTo>
                  <a:lnTo>
                    <a:pt x="886129" y="48983"/>
                  </a:lnTo>
                  <a:lnTo>
                    <a:pt x="888949" y="46380"/>
                  </a:lnTo>
                  <a:lnTo>
                    <a:pt x="888949" y="44818"/>
                  </a:lnTo>
                  <a:lnTo>
                    <a:pt x="888949" y="41541"/>
                  </a:lnTo>
                  <a:lnTo>
                    <a:pt x="888949" y="39979"/>
                  </a:lnTo>
                  <a:close/>
                </a:path>
                <a:path w="1508125" h="299720">
                  <a:moveTo>
                    <a:pt x="921575" y="182816"/>
                  </a:moveTo>
                  <a:lnTo>
                    <a:pt x="921473" y="175374"/>
                  </a:lnTo>
                  <a:lnTo>
                    <a:pt x="865200" y="176072"/>
                  </a:lnTo>
                  <a:lnTo>
                    <a:pt x="865289" y="183515"/>
                  </a:lnTo>
                  <a:lnTo>
                    <a:pt x="921575" y="182816"/>
                  </a:lnTo>
                  <a:close/>
                </a:path>
                <a:path w="1508125" h="299720">
                  <a:moveTo>
                    <a:pt x="987564" y="48920"/>
                  </a:moveTo>
                  <a:lnTo>
                    <a:pt x="984745" y="46316"/>
                  </a:lnTo>
                  <a:lnTo>
                    <a:pt x="982421" y="46316"/>
                  </a:lnTo>
                  <a:lnTo>
                    <a:pt x="982421" y="51130"/>
                  </a:lnTo>
                  <a:lnTo>
                    <a:pt x="982421" y="53098"/>
                  </a:lnTo>
                  <a:lnTo>
                    <a:pt x="981735" y="53746"/>
                  </a:lnTo>
                  <a:lnTo>
                    <a:pt x="980821" y="53746"/>
                  </a:lnTo>
                  <a:lnTo>
                    <a:pt x="980135" y="53098"/>
                  </a:lnTo>
                  <a:lnTo>
                    <a:pt x="980135" y="51130"/>
                  </a:lnTo>
                  <a:lnTo>
                    <a:pt x="980821" y="50469"/>
                  </a:lnTo>
                  <a:lnTo>
                    <a:pt x="981735" y="50469"/>
                  </a:lnTo>
                  <a:lnTo>
                    <a:pt x="982421" y="51130"/>
                  </a:lnTo>
                  <a:lnTo>
                    <a:pt x="982421" y="46316"/>
                  </a:lnTo>
                  <a:lnTo>
                    <a:pt x="977811" y="46316"/>
                  </a:lnTo>
                  <a:lnTo>
                    <a:pt x="974991" y="48920"/>
                  </a:lnTo>
                  <a:lnTo>
                    <a:pt x="974991" y="55308"/>
                  </a:lnTo>
                  <a:lnTo>
                    <a:pt x="977811" y="57912"/>
                  </a:lnTo>
                  <a:lnTo>
                    <a:pt x="984745" y="57912"/>
                  </a:lnTo>
                  <a:lnTo>
                    <a:pt x="987564" y="55308"/>
                  </a:lnTo>
                  <a:lnTo>
                    <a:pt x="987564" y="53746"/>
                  </a:lnTo>
                  <a:lnTo>
                    <a:pt x="987564" y="50469"/>
                  </a:lnTo>
                  <a:lnTo>
                    <a:pt x="987564" y="48920"/>
                  </a:lnTo>
                  <a:close/>
                </a:path>
                <a:path w="1508125" h="299720">
                  <a:moveTo>
                    <a:pt x="1311440" y="243979"/>
                  </a:moveTo>
                  <a:lnTo>
                    <a:pt x="1179855" y="242570"/>
                  </a:lnTo>
                  <a:lnTo>
                    <a:pt x="1179779" y="250012"/>
                  </a:lnTo>
                  <a:lnTo>
                    <a:pt x="1311363" y="251421"/>
                  </a:lnTo>
                  <a:lnTo>
                    <a:pt x="1311440" y="243979"/>
                  </a:lnTo>
                  <a:close/>
                </a:path>
                <a:path w="1508125" h="299720">
                  <a:moveTo>
                    <a:pt x="1428343" y="247154"/>
                  </a:moveTo>
                  <a:lnTo>
                    <a:pt x="1391551" y="263575"/>
                  </a:lnTo>
                  <a:lnTo>
                    <a:pt x="1380032" y="285673"/>
                  </a:lnTo>
                  <a:lnTo>
                    <a:pt x="1387094" y="288023"/>
                  </a:lnTo>
                  <a:lnTo>
                    <a:pt x="1389583" y="281965"/>
                  </a:lnTo>
                  <a:lnTo>
                    <a:pt x="1397088" y="268744"/>
                  </a:lnTo>
                  <a:lnTo>
                    <a:pt x="1409903" y="254939"/>
                  </a:lnTo>
                  <a:lnTo>
                    <a:pt x="1428343" y="247154"/>
                  </a:lnTo>
                  <a:close/>
                </a:path>
                <a:path w="1508125" h="299720">
                  <a:moveTo>
                    <a:pt x="1507540" y="173215"/>
                  </a:moveTo>
                  <a:lnTo>
                    <a:pt x="1503286" y="173189"/>
                  </a:lnTo>
                  <a:lnTo>
                    <a:pt x="1503184" y="170891"/>
                  </a:lnTo>
                  <a:lnTo>
                    <a:pt x="1399324" y="175717"/>
                  </a:lnTo>
                  <a:lnTo>
                    <a:pt x="1399324" y="128219"/>
                  </a:lnTo>
                  <a:lnTo>
                    <a:pt x="1400162" y="128219"/>
                  </a:lnTo>
                  <a:lnTo>
                    <a:pt x="1403896" y="125476"/>
                  </a:lnTo>
                  <a:lnTo>
                    <a:pt x="1403896" y="118198"/>
                  </a:lnTo>
                  <a:lnTo>
                    <a:pt x="1400162" y="115455"/>
                  </a:lnTo>
                  <a:lnTo>
                    <a:pt x="1399324" y="115455"/>
                  </a:lnTo>
                  <a:lnTo>
                    <a:pt x="1399324" y="101269"/>
                  </a:lnTo>
                  <a:lnTo>
                    <a:pt x="1441043" y="105905"/>
                  </a:lnTo>
                  <a:lnTo>
                    <a:pt x="1421066" y="96405"/>
                  </a:lnTo>
                  <a:lnTo>
                    <a:pt x="1398803" y="84823"/>
                  </a:lnTo>
                  <a:lnTo>
                    <a:pt x="1371752" y="68300"/>
                  </a:lnTo>
                  <a:lnTo>
                    <a:pt x="1348740" y="49936"/>
                  </a:lnTo>
                  <a:lnTo>
                    <a:pt x="1338554" y="32893"/>
                  </a:lnTo>
                  <a:lnTo>
                    <a:pt x="1331125" y="33096"/>
                  </a:lnTo>
                  <a:lnTo>
                    <a:pt x="1331125" y="41656"/>
                  </a:lnTo>
                  <a:lnTo>
                    <a:pt x="1333487" y="41656"/>
                  </a:lnTo>
                  <a:lnTo>
                    <a:pt x="1344650" y="56210"/>
                  </a:lnTo>
                  <a:lnTo>
                    <a:pt x="1361757" y="70434"/>
                  </a:lnTo>
                  <a:lnTo>
                    <a:pt x="1381264" y="83324"/>
                  </a:lnTo>
                  <a:lnTo>
                    <a:pt x="1399628" y="93814"/>
                  </a:lnTo>
                  <a:lnTo>
                    <a:pt x="1391869" y="92964"/>
                  </a:lnTo>
                  <a:lnTo>
                    <a:pt x="1391869" y="100444"/>
                  </a:lnTo>
                  <a:lnTo>
                    <a:pt x="1391869" y="115455"/>
                  </a:lnTo>
                  <a:lnTo>
                    <a:pt x="1391869" y="128219"/>
                  </a:lnTo>
                  <a:lnTo>
                    <a:pt x="1391869" y="176060"/>
                  </a:lnTo>
                  <a:lnTo>
                    <a:pt x="1391539" y="176072"/>
                  </a:lnTo>
                  <a:lnTo>
                    <a:pt x="1383906" y="176149"/>
                  </a:lnTo>
                  <a:lnTo>
                    <a:pt x="1383906" y="128219"/>
                  </a:lnTo>
                  <a:lnTo>
                    <a:pt x="1384744" y="128219"/>
                  </a:lnTo>
                  <a:lnTo>
                    <a:pt x="1387513" y="126187"/>
                  </a:lnTo>
                  <a:lnTo>
                    <a:pt x="1390281" y="128219"/>
                  </a:lnTo>
                  <a:lnTo>
                    <a:pt x="1391869" y="128219"/>
                  </a:lnTo>
                  <a:lnTo>
                    <a:pt x="1391869" y="115455"/>
                  </a:lnTo>
                  <a:lnTo>
                    <a:pt x="1390281" y="115455"/>
                  </a:lnTo>
                  <a:lnTo>
                    <a:pt x="1387513" y="117500"/>
                  </a:lnTo>
                  <a:lnTo>
                    <a:pt x="1384744" y="115455"/>
                  </a:lnTo>
                  <a:lnTo>
                    <a:pt x="1383906" y="115455"/>
                  </a:lnTo>
                  <a:lnTo>
                    <a:pt x="1383906" y="99555"/>
                  </a:lnTo>
                  <a:lnTo>
                    <a:pt x="1391869" y="100444"/>
                  </a:lnTo>
                  <a:lnTo>
                    <a:pt x="1391869" y="92964"/>
                  </a:lnTo>
                  <a:lnTo>
                    <a:pt x="1376451" y="91249"/>
                  </a:lnTo>
                  <a:lnTo>
                    <a:pt x="1376451" y="98729"/>
                  </a:lnTo>
                  <a:lnTo>
                    <a:pt x="1376451" y="115455"/>
                  </a:lnTo>
                  <a:lnTo>
                    <a:pt x="1374863" y="115455"/>
                  </a:lnTo>
                  <a:lnTo>
                    <a:pt x="1371130" y="118198"/>
                  </a:lnTo>
                  <a:lnTo>
                    <a:pt x="1371130" y="125476"/>
                  </a:lnTo>
                  <a:lnTo>
                    <a:pt x="1374863" y="128219"/>
                  </a:lnTo>
                  <a:lnTo>
                    <a:pt x="1376451" y="128219"/>
                  </a:lnTo>
                  <a:lnTo>
                    <a:pt x="1376451" y="176225"/>
                  </a:lnTo>
                  <a:lnTo>
                    <a:pt x="1348206" y="176504"/>
                  </a:lnTo>
                  <a:lnTo>
                    <a:pt x="1342694" y="94983"/>
                  </a:lnTo>
                  <a:lnTo>
                    <a:pt x="1376451" y="98729"/>
                  </a:lnTo>
                  <a:lnTo>
                    <a:pt x="1376451" y="91249"/>
                  </a:lnTo>
                  <a:lnTo>
                    <a:pt x="1342186" y="87439"/>
                  </a:lnTo>
                  <a:lnTo>
                    <a:pt x="1341170" y="72339"/>
                  </a:lnTo>
                  <a:lnTo>
                    <a:pt x="1333754" y="72847"/>
                  </a:lnTo>
                  <a:lnTo>
                    <a:pt x="1343367" y="215163"/>
                  </a:lnTo>
                  <a:lnTo>
                    <a:pt x="1326032" y="215696"/>
                  </a:lnTo>
                  <a:lnTo>
                    <a:pt x="1316291" y="215468"/>
                  </a:lnTo>
                  <a:lnTo>
                    <a:pt x="1321587" y="68630"/>
                  </a:lnTo>
                  <a:lnTo>
                    <a:pt x="1317193" y="69240"/>
                  </a:lnTo>
                  <a:lnTo>
                    <a:pt x="1313865" y="67805"/>
                  </a:lnTo>
                  <a:lnTo>
                    <a:pt x="1313865" y="76542"/>
                  </a:lnTo>
                  <a:lnTo>
                    <a:pt x="1313434" y="88328"/>
                  </a:lnTo>
                  <a:lnTo>
                    <a:pt x="1313167" y="88328"/>
                  </a:lnTo>
                  <a:lnTo>
                    <a:pt x="1313167" y="95770"/>
                  </a:lnTo>
                  <a:lnTo>
                    <a:pt x="1310259" y="176212"/>
                  </a:lnTo>
                  <a:lnTo>
                    <a:pt x="1309992" y="176212"/>
                  </a:lnTo>
                  <a:lnTo>
                    <a:pt x="1309992" y="183654"/>
                  </a:lnTo>
                  <a:lnTo>
                    <a:pt x="1309331" y="201980"/>
                  </a:lnTo>
                  <a:lnTo>
                    <a:pt x="1249565" y="201574"/>
                  </a:lnTo>
                  <a:lnTo>
                    <a:pt x="1249565" y="183654"/>
                  </a:lnTo>
                  <a:lnTo>
                    <a:pt x="1309992" y="183654"/>
                  </a:lnTo>
                  <a:lnTo>
                    <a:pt x="1309992" y="176212"/>
                  </a:lnTo>
                  <a:lnTo>
                    <a:pt x="1305509" y="176212"/>
                  </a:lnTo>
                  <a:lnTo>
                    <a:pt x="1305509" y="124371"/>
                  </a:lnTo>
                  <a:lnTo>
                    <a:pt x="1306347" y="124371"/>
                  </a:lnTo>
                  <a:lnTo>
                    <a:pt x="1310081" y="121627"/>
                  </a:lnTo>
                  <a:lnTo>
                    <a:pt x="1310081" y="114350"/>
                  </a:lnTo>
                  <a:lnTo>
                    <a:pt x="1306347" y="111607"/>
                  </a:lnTo>
                  <a:lnTo>
                    <a:pt x="1305509" y="111607"/>
                  </a:lnTo>
                  <a:lnTo>
                    <a:pt x="1305509" y="95770"/>
                  </a:lnTo>
                  <a:lnTo>
                    <a:pt x="1313167" y="95770"/>
                  </a:lnTo>
                  <a:lnTo>
                    <a:pt x="1313167" y="88328"/>
                  </a:lnTo>
                  <a:lnTo>
                    <a:pt x="1298054" y="88328"/>
                  </a:lnTo>
                  <a:lnTo>
                    <a:pt x="1298054" y="95770"/>
                  </a:lnTo>
                  <a:lnTo>
                    <a:pt x="1298054" y="111607"/>
                  </a:lnTo>
                  <a:lnTo>
                    <a:pt x="1296466" y="111607"/>
                  </a:lnTo>
                  <a:lnTo>
                    <a:pt x="1292733" y="114350"/>
                  </a:lnTo>
                  <a:lnTo>
                    <a:pt x="1292733" y="121627"/>
                  </a:lnTo>
                  <a:lnTo>
                    <a:pt x="1296466" y="124371"/>
                  </a:lnTo>
                  <a:lnTo>
                    <a:pt x="1298054" y="124371"/>
                  </a:lnTo>
                  <a:lnTo>
                    <a:pt x="1298054" y="176212"/>
                  </a:lnTo>
                  <a:lnTo>
                    <a:pt x="1284947" y="176212"/>
                  </a:lnTo>
                  <a:lnTo>
                    <a:pt x="1284947" y="124371"/>
                  </a:lnTo>
                  <a:lnTo>
                    <a:pt x="1285773" y="124371"/>
                  </a:lnTo>
                  <a:lnTo>
                    <a:pt x="1289507" y="121627"/>
                  </a:lnTo>
                  <a:lnTo>
                    <a:pt x="1289507" y="114350"/>
                  </a:lnTo>
                  <a:lnTo>
                    <a:pt x="1285773" y="111607"/>
                  </a:lnTo>
                  <a:lnTo>
                    <a:pt x="1284947" y="111607"/>
                  </a:lnTo>
                  <a:lnTo>
                    <a:pt x="1284947" y="95770"/>
                  </a:lnTo>
                  <a:lnTo>
                    <a:pt x="1298054" y="95770"/>
                  </a:lnTo>
                  <a:lnTo>
                    <a:pt x="1298054" y="88328"/>
                  </a:lnTo>
                  <a:lnTo>
                    <a:pt x="1277505" y="88328"/>
                  </a:lnTo>
                  <a:lnTo>
                    <a:pt x="1277505" y="95770"/>
                  </a:lnTo>
                  <a:lnTo>
                    <a:pt x="1277505" y="111607"/>
                  </a:lnTo>
                  <a:lnTo>
                    <a:pt x="1275892" y="111607"/>
                  </a:lnTo>
                  <a:lnTo>
                    <a:pt x="1272159" y="114350"/>
                  </a:lnTo>
                  <a:lnTo>
                    <a:pt x="1272159" y="121627"/>
                  </a:lnTo>
                  <a:lnTo>
                    <a:pt x="1275892" y="124371"/>
                  </a:lnTo>
                  <a:lnTo>
                    <a:pt x="1277505" y="124371"/>
                  </a:lnTo>
                  <a:lnTo>
                    <a:pt x="1277505" y="176212"/>
                  </a:lnTo>
                  <a:lnTo>
                    <a:pt x="1242123" y="176212"/>
                  </a:lnTo>
                  <a:lnTo>
                    <a:pt x="1242123" y="183654"/>
                  </a:lnTo>
                  <a:lnTo>
                    <a:pt x="1242123" y="201523"/>
                  </a:lnTo>
                  <a:lnTo>
                    <a:pt x="1242123" y="208965"/>
                  </a:lnTo>
                  <a:lnTo>
                    <a:pt x="1242123" y="231305"/>
                  </a:lnTo>
                  <a:lnTo>
                    <a:pt x="1184490" y="230860"/>
                  </a:lnTo>
                  <a:lnTo>
                    <a:pt x="1184490" y="208572"/>
                  </a:lnTo>
                  <a:lnTo>
                    <a:pt x="1242123" y="208965"/>
                  </a:lnTo>
                  <a:lnTo>
                    <a:pt x="1242123" y="201523"/>
                  </a:lnTo>
                  <a:lnTo>
                    <a:pt x="1184490" y="201129"/>
                  </a:lnTo>
                  <a:lnTo>
                    <a:pt x="1184490" y="183654"/>
                  </a:lnTo>
                  <a:lnTo>
                    <a:pt x="1242123" y="183654"/>
                  </a:lnTo>
                  <a:lnTo>
                    <a:pt x="1242123" y="176212"/>
                  </a:lnTo>
                  <a:lnTo>
                    <a:pt x="1236103" y="176212"/>
                  </a:lnTo>
                  <a:lnTo>
                    <a:pt x="1236103" y="121793"/>
                  </a:lnTo>
                  <a:lnTo>
                    <a:pt x="1236941" y="121793"/>
                  </a:lnTo>
                  <a:lnTo>
                    <a:pt x="1240675" y="119049"/>
                  </a:lnTo>
                  <a:lnTo>
                    <a:pt x="1240675" y="111772"/>
                  </a:lnTo>
                  <a:lnTo>
                    <a:pt x="1236941" y="109029"/>
                  </a:lnTo>
                  <a:lnTo>
                    <a:pt x="1236103" y="109029"/>
                  </a:lnTo>
                  <a:lnTo>
                    <a:pt x="1236103" y="95770"/>
                  </a:lnTo>
                  <a:lnTo>
                    <a:pt x="1277505" y="95770"/>
                  </a:lnTo>
                  <a:lnTo>
                    <a:pt x="1277505" y="88328"/>
                  </a:lnTo>
                  <a:lnTo>
                    <a:pt x="1228661" y="88328"/>
                  </a:lnTo>
                  <a:lnTo>
                    <a:pt x="1228661" y="95770"/>
                  </a:lnTo>
                  <a:lnTo>
                    <a:pt x="1228661" y="109029"/>
                  </a:lnTo>
                  <a:lnTo>
                    <a:pt x="1227061" y="109029"/>
                  </a:lnTo>
                  <a:lnTo>
                    <a:pt x="1223327" y="111772"/>
                  </a:lnTo>
                  <a:lnTo>
                    <a:pt x="1223327" y="119049"/>
                  </a:lnTo>
                  <a:lnTo>
                    <a:pt x="1227061" y="121793"/>
                  </a:lnTo>
                  <a:lnTo>
                    <a:pt x="1228661" y="121793"/>
                  </a:lnTo>
                  <a:lnTo>
                    <a:pt x="1228661" y="176212"/>
                  </a:lnTo>
                  <a:lnTo>
                    <a:pt x="1217968" y="176212"/>
                  </a:lnTo>
                  <a:lnTo>
                    <a:pt x="1218057" y="121793"/>
                  </a:lnTo>
                  <a:lnTo>
                    <a:pt x="1218946" y="121793"/>
                  </a:lnTo>
                  <a:lnTo>
                    <a:pt x="1222679" y="119049"/>
                  </a:lnTo>
                  <a:lnTo>
                    <a:pt x="1222679" y="111772"/>
                  </a:lnTo>
                  <a:lnTo>
                    <a:pt x="1218946" y="109029"/>
                  </a:lnTo>
                  <a:lnTo>
                    <a:pt x="1218069" y="109029"/>
                  </a:lnTo>
                  <a:lnTo>
                    <a:pt x="1218095" y="95770"/>
                  </a:lnTo>
                  <a:lnTo>
                    <a:pt x="1228661" y="95770"/>
                  </a:lnTo>
                  <a:lnTo>
                    <a:pt x="1228661" y="88328"/>
                  </a:lnTo>
                  <a:lnTo>
                    <a:pt x="1190853" y="88328"/>
                  </a:lnTo>
                  <a:lnTo>
                    <a:pt x="1213904" y="76288"/>
                  </a:lnTo>
                  <a:lnTo>
                    <a:pt x="1239774" y="60236"/>
                  </a:lnTo>
                  <a:lnTo>
                    <a:pt x="1262138" y="41732"/>
                  </a:lnTo>
                  <a:lnTo>
                    <a:pt x="1271638" y="27025"/>
                  </a:lnTo>
                  <a:lnTo>
                    <a:pt x="1272959" y="29641"/>
                  </a:lnTo>
                  <a:lnTo>
                    <a:pt x="1299997" y="68605"/>
                  </a:lnTo>
                  <a:lnTo>
                    <a:pt x="1313865" y="76542"/>
                  </a:lnTo>
                  <a:lnTo>
                    <a:pt x="1313865" y="67805"/>
                  </a:lnTo>
                  <a:lnTo>
                    <a:pt x="1306842" y="64744"/>
                  </a:lnTo>
                  <a:lnTo>
                    <a:pt x="1295222" y="51714"/>
                  </a:lnTo>
                  <a:lnTo>
                    <a:pt x="1284046" y="34442"/>
                  </a:lnTo>
                  <a:lnTo>
                    <a:pt x="1277594" y="22123"/>
                  </a:lnTo>
                  <a:lnTo>
                    <a:pt x="1291183" y="21221"/>
                  </a:lnTo>
                  <a:lnTo>
                    <a:pt x="1290688" y="13792"/>
                  </a:lnTo>
                  <a:lnTo>
                    <a:pt x="1268437" y="15278"/>
                  </a:lnTo>
                  <a:lnTo>
                    <a:pt x="1267993" y="18224"/>
                  </a:lnTo>
                  <a:lnTo>
                    <a:pt x="1254937" y="38557"/>
                  </a:lnTo>
                  <a:lnTo>
                    <a:pt x="1228217" y="59004"/>
                  </a:lnTo>
                  <a:lnTo>
                    <a:pt x="1197508" y="76669"/>
                  </a:lnTo>
                  <a:lnTo>
                    <a:pt x="1172514" y="88633"/>
                  </a:lnTo>
                  <a:lnTo>
                    <a:pt x="1155954" y="95770"/>
                  </a:lnTo>
                  <a:lnTo>
                    <a:pt x="1210652" y="95770"/>
                  </a:lnTo>
                  <a:lnTo>
                    <a:pt x="1210627" y="109029"/>
                  </a:lnTo>
                  <a:lnTo>
                    <a:pt x="1209065" y="109029"/>
                  </a:lnTo>
                  <a:lnTo>
                    <a:pt x="1205331" y="111772"/>
                  </a:lnTo>
                  <a:lnTo>
                    <a:pt x="1205331" y="119049"/>
                  </a:lnTo>
                  <a:lnTo>
                    <a:pt x="1209065" y="121793"/>
                  </a:lnTo>
                  <a:lnTo>
                    <a:pt x="1210614" y="121793"/>
                  </a:lnTo>
                  <a:lnTo>
                    <a:pt x="1210525" y="176212"/>
                  </a:lnTo>
                  <a:lnTo>
                    <a:pt x="1177036" y="176212"/>
                  </a:lnTo>
                  <a:lnTo>
                    <a:pt x="1177036" y="183654"/>
                  </a:lnTo>
                  <a:lnTo>
                    <a:pt x="1177036" y="201079"/>
                  </a:lnTo>
                  <a:lnTo>
                    <a:pt x="1177036" y="208508"/>
                  </a:lnTo>
                  <a:lnTo>
                    <a:pt x="1177036" y="230797"/>
                  </a:lnTo>
                  <a:lnTo>
                    <a:pt x="1117511" y="230327"/>
                  </a:lnTo>
                  <a:lnTo>
                    <a:pt x="1117511" y="208089"/>
                  </a:lnTo>
                  <a:lnTo>
                    <a:pt x="1177036" y="208508"/>
                  </a:lnTo>
                  <a:lnTo>
                    <a:pt x="1177036" y="201079"/>
                  </a:lnTo>
                  <a:lnTo>
                    <a:pt x="1117511" y="200660"/>
                  </a:lnTo>
                  <a:lnTo>
                    <a:pt x="1117511" y="183654"/>
                  </a:lnTo>
                  <a:lnTo>
                    <a:pt x="1177036" y="183654"/>
                  </a:lnTo>
                  <a:lnTo>
                    <a:pt x="1177036" y="176212"/>
                  </a:lnTo>
                  <a:lnTo>
                    <a:pt x="1110056" y="176212"/>
                  </a:lnTo>
                  <a:lnTo>
                    <a:pt x="1110056" y="183654"/>
                  </a:lnTo>
                  <a:lnTo>
                    <a:pt x="1110056" y="200609"/>
                  </a:lnTo>
                  <a:lnTo>
                    <a:pt x="1056208" y="200240"/>
                  </a:lnTo>
                  <a:lnTo>
                    <a:pt x="1056208" y="183654"/>
                  </a:lnTo>
                  <a:lnTo>
                    <a:pt x="1110056" y="183654"/>
                  </a:lnTo>
                  <a:lnTo>
                    <a:pt x="1110056" y="176212"/>
                  </a:lnTo>
                  <a:lnTo>
                    <a:pt x="1048753" y="176212"/>
                  </a:lnTo>
                  <a:lnTo>
                    <a:pt x="1048753" y="183654"/>
                  </a:lnTo>
                  <a:lnTo>
                    <a:pt x="1048753" y="200177"/>
                  </a:lnTo>
                  <a:lnTo>
                    <a:pt x="992530" y="199783"/>
                  </a:lnTo>
                  <a:lnTo>
                    <a:pt x="992530" y="183654"/>
                  </a:lnTo>
                  <a:lnTo>
                    <a:pt x="1048753" y="183654"/>
                  </a:lnTo>
                  <a:lnTo>
                    <a:pt x="1048753" y="176212"/>
                  </a:lnTo>
                  <a:lnTo>
                    <a:pt x="934758" y="176212"/>
                  </a:lnTo>
                  <a:lnTo>
                    <a:pt x="934758" y="183654"/>
                  </a:lnTo>
                  <a:lnTo>
                    <a:pt x="985088" y="183654"/>
                  </a:lnTo>
                  <a:lnTo>
                    <a:pt x="985088" y="199732"/>
                  </a:lnTo>
                  <a:lnTo>
                    <a:pt x="975169" y="199656"/>
                  </a:lnTo>
                  <a:lnTo>
                    <a:pt x="975118" y="207086"/>
                  </a:lnTo>
                  <a:lnTo>
                    <a:pt x="985088" y="207162"/>
                  </a:lnTo>
                  <a:lnTo>
                    <a:pt x="985088" y="207606"/>
                  </a:lnTo>
                  <a:lnTo>
                    <a:pt x="992530" y="207606"/>
                  </a:lnTo>
                  <a:lnTo>
                    <a:pt x="992530" y="207213"/>
                  </a:lnTo>
                  <a:lnTo>
                    <a:pt x="1048753" y="207606"/>
                  </a:lnTo>
                  <a:lnTo>
                    <a:pt x="1048753" y="220345"/>
                  </a:lnTo>
                  <a:lnTo>
                    <a:pt x="1056208" y="220345"/>
                  </a:lnTo>
                  <a:lnTo>
                    <a:pt x="1056208" y="207670"/>
                  </a:lnTo>
                  <a:lnTo>
                    <a:pt x="1110056" y="208038"/>
                  </a:lnTo>
                  <a:lnTo>
                    <a:pt x="1110056" y="233553"/>
                  </a:lnTo>
                  <a:lnTo>
                    <a:pt x="1114729" y="233553"/>
                  </a:lnTo>
                  <a:lnTo>
                    <a:pt x="1114704" y="237744"/>
                  </a:lnTo>
                  <a:lnTo>
                    <a:pt x="1308468" y="239268"/>
                  </a:lnTo>
                  <a:lnTo>
                    <a:pt x="1308531" y="231825"/>
                  </a:lnTo>
                  <a:lnTo>
                    <a:pt x="1249565" y="231368"/>
                  </a:lnTo>
                  <a:lnTo>
                    <a:pt x="1249565" y="209016"/>
                  </a:lnTo>
                  <a:lnTo>
                    <a:pt x="1309065" y="209423"/>
                  </a:lnTo>
                  <a:lnTo>
                    <a:pt x="1308595" y="222719"/>
                  </a:lnTo>
                  <a:lnTo>
                    <a:pt x="1326057" y="223139"/>
                  </a:lnTo>
                  <a:lnTo>
                    <a:pt x="1351318" y="222364"/>
                  </a:lnTo>
                  <a:lnTo>
                    <a:pt x="1348714" y="183946"/>
                  </a:lnTo>
                  <a:lnTo>
                    <a:pt x="1373708" y="183705"/>
                  </a:lnTo>
                  <a:lnTo>
                    <a:pt x="1373708" y="235432"/>
                  </a:lnTo>
                  <a:lnTo>
                    <a:pt x="1381150" y="235432"/>
                  </a:lnTo>
                  <a:lnTo>
                    <a:pt x="1381150" y="183629"/>
                  </a:lnTo>
                  <a:lnTo>
                    <a:pt x="1385506" y="183591"/>
                  </a:lnTo>
                  <a:lnTo>
                    <a:pt x="1385506" y="234492"/>
                  </a:lnTo>
                  <a:lnTo>
                    <a:pt x="1392948" y="234492"/>
                  </a:lnTo>
                  <a:lnTo>
                    <a:pt x="1392948" y="183464"/>
                  </a:lnTo>
                  <a:lnTo>
                    <a:pt x="1402003" y="183045"/>
                  </a:lnTo>
                  <a:lnTo>
                    <a:pt x="1402003" y="234022"/>
                  </a:lnTo>
                  <a:lnTo>
                    <a:pt x="1409446" y="234022"/>
                  </a:lnTo>
                  <a:lnTo>
                    <a:pt x="1409446" y="182702"/>
                  </a:lnTo>
                  <a:lnTo>
                    <a:pt x="1413332" y="182524"/>
                  </a:lnTo>
                  <a:lnTo>
                    <a:pt x="1413332" y="231190"/>
                  </a:lnTo>
                  <a:lnTo>
                    <a:pt x="1420774" y="231190"/>
                  </a:lnTo>
                  <a:lnTo>
                    <a:pt x="1420774" y="182181"/>
                  </a:lnTo>
                  <a:lnTo>
                    <a:pt x="1424165" y="182029"/>
                  </a:lnTo>
                  <a:lnTo>
                    <a:pt x="1424165" y="231190"/>
                  </a:lnTo>
                  <a:lnTo>
                    <a:pt x="1431620" y="231190"/>
                  </a:lnTo>
                  <a:lnTo>
                    <a:pt x="1431620" y="181686"/>
                  </a:lnTo>
                  <a:lnTo>
                    <a:pt x="1434553" y="181559"/>
                  </a:lnTo>
                  <a:lnTo>
                    <a:pt x="1434553" y="230251"/>
                  </a:lnTo>
                  <a:lnTo>
                    <a:pt x="1441996" y="230251"/>
                  </a:lnTo>
                  <a:lnTo>
                    <a:pt x="1441996" y="181203"/>
                  </a:lnTo>
                  <a:lnTo>
                    <a:pt x="1445387" y="181051"/>
                  </a:lnTo>
                  <a:lnTo>
                    <a:pt x="1445387" y="230251"/>
                  </a:lnTo>
                  <a:lnTo>
                    <a:pt x="1452841" y="230251"/>
                  </a:lnTo>
                  <a:lnTo>
                    <a:pt x="1452841" y="180695"/>
                  </a:lnTo>
                  <a:lnTo>
                    <a:pt x="1456245" y="180543"/>
                  </a:lnTo>
                  <a:lnTo>
                    <a:pt x="1456245" y="227888"/>
                  </a:lnTo>
                  <a:lnTo>
                    <a:pt x="1463687" y="227888"/>
                  </a:lnTo>
                  <a:lnTo>
                    <a:pt x="1463687" y="180187"/>
                  </a:lnTo>
                  <a:lnTo>
                    <a:pt x="1465656" y="180098"/>
                  </a:lnTo>
                  <a:lnTo>
                    <a:pt x="1465656" y="226009"/>
                  </a:lnTo>
                  <a:lnTo>
                    <a:pt x="1473111" y="226009"/>
                  </a:lnTo>
                  <a:lnTo>
                    <a:pt x="1473111" y="179755"/>
                  </a:lnTo>
                  <a:lnTo>
                    <a:pt x="1478876" y="179489"/>
                  </a:lnTo>
                  <a:lnTo>
                    <a:pt x="1478876" y="226009"/>
                  </a:lnTo>
                  <a:lnTo>
                    <a:pt x="1486319" y="226009"/>
                  </a:lnTo>
                  <a:lnTo>
                    <a:pt x="1486319" y="179133"/>
                  </a:lnTo>
                  <a:lnTo>
                    <a:pt x="1490675" y="178930"/>
                  </a:lnTo>
                  <a:lnTo>
                    <a:pt x="1490675" y="224586"/>
                  </a:lnTo>
                  <a:lnTo>
                    <a:pt x="1498117" y="224586"/>
                  </a:lnTo>
                  <a:lnTo>
                    <a:pt x="1498117" y="178587"/>
                  </a:lnTo>
                  <a:lnTo>
                    <a:pt x="1500047" y="178498"/>
                  </a:lnTo>
                  <a:lnTo>
                    <a:pt x="1499628" y="223621"/>
                  </a:lnTo>
                  <a:lnTo>
                    <a:pt x="1507070" y="223685"/>
                  </a:lnTo>
                  <a:lnTo>
                    <a:pt x="1507540" y="173215"/>
                  </a:lnTo>
                  <a:close/>
                </a:path>
                <a:path w="1508125" h="299720">
                  <a:moveTo>
                    <a:pt x="1507998" y="237248"/>
                  </a:moveTo>
                  <a:lnTo>
                    <a:pt x="1507197" y="229857"/>
                  </a:lnTo>
                  <a:lnTo>
                    <a:pt x="1496174" y="232117"/>
                  </a:lnTo>
                  <a:lnTo>
                    <a:pt x="1472907" y="241630"/>
                  </a:lnTo>
                  <a:lnTo>
                    <a:pt x="1450505" y="262636"/>
                  </a:lnTo>
                  <a:lnTo>
                    <a:pt x="1442097" y="299351"/>
                  </a:lnTo>
                  <a:lnTo>
                    <a:pt x="1449514" y="298869"/>
                  </a:lnTo>
                  <a:lnTo>
                    <a:pt x="1456829" y="266420"/>
                  </a:lnTo>
                  <a:lnTo>
                    <a:pt x="1476502" y="247840"/>
                  </a:lnTo>
                  <a:lnTo>
                    <a:pt x="1497304" y="239369"/>
                  </a:lnTo>
                  <a:lnTo>
                    <a:pt x="1507998" y="237248"/>
                  </a:lnTo>
                  <a:close/>
                </a:path>
              </a:pathLst>
            </a:custGeom>
            <a:solidFill>
              <a:srgbClr val="FFFFFF"/>
            </a:solidFill>
          </p:spPr>
          <p:txBody>
            <a:bodyPr wrap="square" lIns="0" tIns="0" rIns="0" bIns="0" rtlCol="0"/>
            <a:lstStyle/>
            <a:p>
              <a:endParaRPr/>
            </a:p>
          </p:txBody>
        </p:sp>
        <p:pic>
          <p:nvPicPr>
            <p:cNvPr id="19" name="object 19"/>
            <p:cNvPicPr/>
            <p:nvPr/>
          </p:nvPicPr>
          <p:blipFill>
            <a:blip r:embed="rId10" cstate="print"/>
            <a:stretch>
              <a:fillRect/>
            </a:stretch>
          </p:blipFill>
          <p:spPr>
            <a:xfrm>
              <a:off x="3756762" y="5880950"/>
              <a:ext cx="264896" cy="200595"/>
            </a:xfrm>
            <a:prstGeom prst="rect">
              <a:avLst/>
            </a:prstGeom>
          </p:spPr>
        </p:pic>
        <p:sp>
          <p:nvSpPr>
            <p:cNvPr id="20" name="object 20"/>
            <p:cNvSpPr/>
            <p:nvPr/>
          </p:nvSpPr>
          <p:spPr>
            <a:xfrm>
              <a:off x="3602813" y="5958432"/>
              <a:ext cx="331470" cy="113664"/>
            </a:xfrm>
            <a:custGeom>
              <a:avLst/>
              <a:gdLst/>
              <a:ahLst/>
              <a:cxnLst/>
              <a:rect l="l" t="t" r="r" b="b"/>
              <a:pathLst>
                <a:path w="331470" h="113664">
                  <a:moveTo>
                    <a:pt x="254368" y="0"/>
                  </a:moveTo>
                  <a:lnTo>
                    <a:pt x="146100" y="2578"/>
                  </a:lnTo>
                  <a:lnTo>
                    <a:pt x="145122" y="4673"/>
                  </a:lnTo>
                  <a:lnTo>
                    <a:pt x="136095" y="20526"/>
                  </a:lnTo>
                  <a:lnTo>
                    <a:pt x="109299" y="54617"/>
                  </a:lnTo>
                  <a:lnTo>
                    <a:pt x="64134" y="88978"/>
                  </a:lnTo>
                  <a:lnTo>
                    <a:pt x="0" y="105638"/>
                  </a:lnTo>
                  <a:lnTo>
                    <a:pt x="139" y="113080"/>
                  </a:lnTo>
                  <a:lnTo>
                    <a:pt x="330898" y="109308"/>
                  </a:lnTo>
                  <a:lnTo>
                    <a:pt x="330822" y="101866"/>
                  </a:lnTo>
                  <a:lnTo>
                    <a:pt x="45250" y="105130"/>
                  </a:lnTo>
                  <a:lnTo>
                    <a:pt x="88363" y="82634"/>
                  </a:lnTo>
                  <a:lnTo>
                    <a:pt x="120135" y="53778"/>
                  </a:lnTo>
                  <a:lnTo>
                    <a:pt x="140858" y="26788"/>
                  </a:lnTo>
                  <a:lnTo>
                    <a:pt x="150825" y="9893"/>
                  </a:lnTo>
                  <a:lnTo>
                    <a:pt x="254546" y="7442"/>
                  </a:lnTo>
                  <a:lnTo>
                    <a:pt x="254368" y="0"/>
                  </a:lnTo>
                  <a:close/>
                </a:path>
              </a:pathLst>
            </a:custGeom>
            <a:solidFill>
              <a:srgbClr val="FFFFFF"/>
            </a:solidFill>
          </p:spPr>
          <p:txBody>
            <a:bodyPr wrap="square" lIns="0" tIns="0" rIns="0" bIns="0" rtlCol="0"/>
            <a:lstStyle/>
            <a:p>
              <a:endParaRPr/>
            </a:p>
          </p:txBody>
        </p:sp>
        <p:pic>
          <p:nvPicPr>
            <p:cNvPr id="21" name="object 21"/>
            <p:cNvPicPr/>
            <p:nvPr/>
          </p:nvPicPr>
          <p:blipFill>
            <a:blip r:embed="rId11" cstate="print"/>
            <a:stretch>
              <a:fillRect/>
            </a:stretch>
          </p:blipFill>
          <p:spPr>
            <a:xfrm>
              <a:off x="3602277" y="6064137"/>
              <a:ext cx="65976" cy="130682"/>
            </a:xfrm>
            <a:prstGeom prst="rect">
              <a:avLst/>
            </a:prstGeom>
          </p:spPr>
        </p:pic>
        <p:sp>
          <p:nvSpPr>
            <p:cNvPr id="22" name="object 22"/>
            <p:cNvSpPr/>
            <p:nvPr/>
          </p:nvSpPr>
          <p:spPr>
            <a:xfrm>
              <a:off x="3264205" y="5833872"/>
              <a:ext cx="790575" cy="802640"/>
            </a:xfrm>
            <a:custGeom>
              <a:avLst/>
              <a:gdLst/>
              <a:ahLst/>
              <a:cxnLst/>
              <a:rect l="l" t="t" r="r" b="b"/>
              <a:pathLst>
                <a:path w="790575" h="802640">
                  <a:moveTo>
                    <a:pt x="530974" y="11544"/>
                  </a:moveTo>
                  <a:lnTo>
                    <a:pt x="527126" y="7696"/>
                  </a:lnTo>
                  <a:lnTo>
                    <a:pt x="523544" y="7696"/>
                  </a:lnTo>
                  <a:lnTo>
                    <a:pt x="523544" y="15646"/>
                  </a:lnTo>
                  <a:lnTo>
                    <a:pt x="523544" y="16903"/>
                  </a:lnTo>
                  <a:lnTo>
                    <a:pt x="523024" y="17411"/>
                  </a:lnTo>
                  <a:lnTo>
                    <a:pt x="521779" y="17411"/>
                  </a:lnTo>
                  <a:lnTo>
                    <a:pt x="521258" y="16903"/>
                  </a:lnTo>
                  <a:lnTo>
                    <a:pt x="521258" y="15646"/>
                  </a:lnTo>
                  <a:lnTo>
                    <a:pt x="521779" y="15138"/>
                  </a:lnTo>
                  <a:lnTo>
                    <a:pt x="523024" y="15138"/>
                  </a:lnTo>
                  <a:lnTo>
                    <a:pt x="523544" y="15646"/>
                  </a:lnTo>
                  <a:lnTo>
                    <a:pt x="523544" y="7696"/>
                  </a:lnTo>
                  <a:lnTo>
                    <a:pt x="517677" y="7696"/>
                  </a:lnTo>
                  <a:lnTo>
                    <a:pt x="513829" y="11544"/>
                  </a:lnTo>
                  <a:lnTo>
                    <a:pt x="513829" y="21005"/>
                  </a:lnTo>
                  <a:lnTo>
                    <a:pt x="517677" y="24853"/>
                  </a:lnTo>
                  <a:lnTo>
                    <a:pt x="527126" y="24853"/>
                  </a:lnTo>
                  <a:lnTo>
                    <a:pt x="530974" y="21005"/>
                  </a:lnTo>
                  <a:lnTo>
                    <a:pt x="530974" y="17411"/>
                  </a:lnTo>
                  <a:lnTo>
                    <a:pt x="530974" y="15138"/>
                  </a:lnTo>
                  <a:lnTo>
                    <a:pt x="530974" y="11544"/>
                  </a:lnTo>
                  <a:close/>
                </a:path>
                <a:path w="790575" h="802640">
                  <a:moveTo>
                    <a:pt x="562775" y="37922"/>
                  </a:moveTo>
                  <a:lnTo>
                    <a:pt x="557352" y="32499"/>
                  </a:lnTo>
                  <a:lnTo>
                    <a:pt x="555332" y="32499"/>
                  </a:lnTo>
                  <a:lnTo>
                    <a:pt x="555332" y="42024"/>
                  </a:lnTo>
                  <a:lnTo>
                    <a:pt x="555332" y="47129"/>
                  </a:lnTo>
                  <a:lnTo>
                    <a:pt x="553250" y="49199"/>
                  </a:lnTo>
                  <a:lnTo>
                    <a:pt x="548144" y="49199"/>
                  </a:lnTo>
                  <a:lnTo>
                    <a:pt x="546061" y="47129"/>
                  </a:lnTo>
                  <a:lnTo>
                    <a:pt x="546061" y="42024"/>
                  </a:lnTo>
                  <a:lnTo>
                    <a:pt x="548144" y="39941"/>
                  </a:lnTo>
                  <a:lnTo>
                    <a:pt x="553250" y="39941"/>
                  </a:lnTo>
                  <a:lnTo>
                    <a:pt x="555332" y="42024"/>
                  </a:lnTo>
                  <a:lnTo>
                    <a:pt x="555332" y="32499"/>
                  </a:lnTo>
                  <a:lnTo>
                    <a:pt x="544042" y="32499"/>
                  </a:lnTo>
                  <a:lnTo>
                    <a:pt x="538632" y="37922"/>
                  </a:lnTo>
                  <a:lnTo>
                    <a:pt x="538632" y="51231"/>
                  </a:lnTo>
                  <a:lnTo>
                    <a:pt x="544042" y="56642"/>
                  </a:lnTo>
                  <a:lnTo>
                    <a:pt x="557352" y="56642"/>
                  </a:lnTo>
                  <a:lnTo>
                    <a:pt x="562775" y="51231"/>
                  </a:lnTo>
                  <a:lnTo>
                    <a:pt x="562775" y="49199"/>
                  </a:lnTo>
                  <a:lnTo>
                    <a:pt x="562775" y="39941"/>
                  </a:lnTo>
                  <a:lnTo>
                    <a:pt x="562775" y="37922"/>
                  </a:lnTo>
                  <a:close/>
                </a:path>
                <a:path w="790575" h="802640">
                  <a:moveTo>
                    <a:pt x="565086" y="6883"/>
                  </a:moveTo>
                  <a:lnTo>
                    <a:pt x="558215" y="0"/>
                  </a:lnTo>
                  <a:lnTo>
                    <a:pt x="557657" y="0"/>
                  </a:lnTo>
                  <a:lnTo>
                    <a:pt x="557657" y="10985"/>
                  </a:lnTo>
                  <a:lnTo>
                    <a:pt x="557657" y="19697"/>
                  </a:lnTo>
                  <a:lnTo>
                    <a:pt x="554113" y="23241"/>
                  </a:lnTo>
                  <a:lnTo>
                    <a:pt x="545401" y="23241"/>
                  </a:lnTo>
                  <a:lnTo>
                    <a:pt x="541858" y="19697"/>
                  </a:lnTo>
                  <a:lnTo>
                    <a:pt x="541858" y="10985"/>
                  </a:lnTo>
                  <a:lnTo>
                    <a:pt x="545401" y="7442"/>
                  </a:lnTo>
                  <a:lnTo>
                    <a:pt x="554113" y="7442"/>
                  </a:lnTo>
                  <a:lnTo>
                    <a:pt x="557657" y="10985"/>
                  </a:lnTo>
                  <a:lnTo>
                    <a:pt x="557657" y="0"/>
                  </a:lnTo>
                  <a:lnTo>
                    <a:pt x="541299" y="0"/>
                  </a:lnTo>
                  <a:lnTo>
                    <a:pt x="534428" y="6883"/>
                  </a:lnTo>
                  <a:lnTo>
                    <a:pt x="534428" y="23799"/>
                  </a:lnTo>
                  <a:lnTo>
                    <a:pt x="541299" y="30670"/>
                  </a:lnTo>
                  <a:lnTo>
                    <a:pt x="558215" y="30670"/>
                  </a:lnTo>
                  <a:lnTo>
                    <a:pt x="565086" y="23799"/>
                  </a:lnTo>
                  <a:lnTo>
                    <a:pt x="565086" y="23241"/>
                  </a:lnTo>
                  <a:lnTo>
                    <a:pt x="565086" y="7442"/>
                  </a:lnTo>
                  <a:lnTo>
                    <a:pt x="565086" y="6883"/>
                  </a:lnTo>
                  <a:close/>
                </a:path>
                <a:path w="790575" h="802640">
                  <a:moveTo>
                    <a:pt x="633437" y="124955"/>
                  </a:moveTo>
                  <a:lnTo>
                    <a:pt x="627824" y="104051"/>
                  </a:lnTo>
                  <a:lnTo>
                    <a:pt x="626427" y="102933"/>
                  </a:lnTo>
                  <a:lnTo>
                    <a:pt x="624801" y="102870"/>
                  </a:lnTo>
                  <a:lnTo>
                    <a:pt x="623201" y="102743"/>
                  </a:lnTo>
                  <a:lnTo>
                    <a:pt x="621703" y="103809"/>
                  </a:lnTo>
                  <a:lnTo>
                    <a:pt x="620217" y="108038"/>
                  </a:lnTo>
                  <a:lnTo>
                    <a:pt x="618401" y="101231"/>
                  </a:lnTo>
                  <a:lnTo>
                    <a:pt x="617004" y="100114"/>
                  </a:lnTo>
                  <a:lnTo>
                    <a:pt x="615378" y="100050"/>
                  </a:lnTo>
                  <a:lnTo>
                    <a:pt x="613765" y="99936"/>
                  </a:lnTo>
                  <a:lnTo>
                    <a:pt x="612279" y="100977"/>
                  </a:lnTo>
                  <a:lnTo>
                    <a:pt x="610819" y="105117"/>
                  </a:lnTo>
                  <a:lnTo>
                    <a:pt x="607771" y="97269"/>
                  </a:lnTo>
                  <a:lnTo>
                    <a:pt x="606983" y="96710"/>
                  </a:lnTo>
                  <a:lnTo>
                    <a:pt x="606983" y="115735"/>
                  </a:lnTo>
                  <a:lnTo>
                    <a:pt x="602081" y="115874"/>
                  </a:lnTo>
                  <a:lnTo>
                    <a:pt x="602627" y="114198"/>
                  </a:lnTo>
                  <a:lnTo>
                    <a:pt x="604570" y="109524"/>
                  </a:lnTo>
                  <a:lnTo>
                    <a:pt x="606983" y="115735"/>
                  </a:lnTo>
                  <a:lnTo>
                    <a:pt x="606983" y="96710"/>
                  </a:lnTo>
                  <a:lnTo>
                    <a:pt x="606488" y="96342"/>
                  </a:lnTo>
                  <a:lnTo>
                    <a:pt x="603567" y="96189"/>
                  </a:lnTo>
                  <a:lnTo>
                    <a:pt x="602183" y="97002"/>
                  </a:lnTo>
                  <a:lnTo>
                    <a:pt x="599630" y="102095"/>
                  </a:lnTo>
                  <a:lnTo>
                    <a:pt x="596315" y="109004"/>
                  </a:lnTo>
                  <a:lnTo>
                    <a:pt x="591756" y="97307"/>
                  </a:lnTo>
                  <a:lnTo>
                    <a:pt x="591134" y="96850"/>
                  </a:lnTo>
                  <a:lnTo>
                    <a:pt x="591134" y="116166"/>
                  </a:lnTo>
                  <a:lnTo>
                    <a:pt x="584796" y="116344"/>
                  </a:lnTo>
                  <a:lnTo>
                    <a:pt x="585724" y="114020"/>
                  </a:lnTo>
                  <a:lnTo>
                    <a:pt x="588289" y="108864"/>
                  </a:lnTo>
                  <a:lnTo>
                    <a:pt x="591134" y="116166"/>
                  </a:lnTo>
                  <a:lnTo>
                    <a:pt x="591134" y="96850"/>
                  </a:lnTo>
                  <a:lnTo>
                    <a:pt x="590524" y="96393"/>
                  </a:lnTo>
                  <a:lnTo>
                    <a:pt x="587667" y="96164"/>
                  </a:lnTo>
                  <a:lnTo>
                    <a:pt x="586308" y="96888"/>
                  </a:lnTo>
                  <a:lnTo>
                    <a:pt x="582726" y="103124"/>
                  </a:lnTo>
                  <a:lnTo>
                    <a:pt x="579958" y="108204"/>
                  </a:lnTo>
                  <a:lnTo>
                    <a:pt x="575703" y="97243"/>
                  </a:lnTo>
                  <a:lnTo>
                    <a:pt x="575259" y="96939"/>
                  </a:lnTo>
                  <a:lnTo>
                    <a:pt x="575259" y="116598"/>
                  </a:lnTo>
                  <a:lnTo>
                    <a:pt x="569963" y="116738"/>
                  </a:lnTo>
                  <a:lnTo>
                    <a:pt x="570433" y="115303"/>
                  </a:lnTo>
                  <a:lnTo>
                    <a:pt x="572617" y="109816"/>
                  </a:lnTo>
                  <a:lnTo>
                    <a:pt x="575259" y="116598"/>
                  </a:lnTo>
                  <a:lnTo>
                    <a:pt x="575259" y="96939"/>
                  </a:lnTo>
                  <a:lnTo>
                    <a:pt x="574382" y="96316"/>
                  </a:lnTo>
                  <a:lnTo>
                    <a:pt x="571385" y="96227"/>
                  </a:lnTo>
                  <a:lnTo>
                    <a:pt x="570026" y="97078"/>
                  </a:lnTo>
                  <a:lnTo>
                    <a:pt x="567270" y="103263"/>
                  </a:lnTo>
                  <a:lnTo>
                    <a:pt x="564603" y="109918"/>
                  </a:lnTo>
                  <a:lnTo>
                    <a:pt x="559663" y="97231"/>
                  </a:lnTo>
                  <a:lnTo>
                    <a:pt x="559396" y="97053"/>
                  </a:lnTo>
                  <a:lnTo>
                    <a:pt x="559396" y="117017"/>
                  </a:lnTo>
                  <a:lnTo>
                    <a:pt x="554037" y="117157"/>
                  </a:lnTo>
                  <a:lnTo>
                    <a:pt x="554443" y="115874"/>
                  </a:lnTo>
                  <a:lnTo>
                    <a:pt x="556679" y="110032"/>
                  </a:lnTo>
                  <a:lnTo>
                    <a:pt x="559396" y="117017"/>
                  </a:lnTo>
                  <a:lnTo>
                    <a:pt x="559396" y="97053"/>
                  </a:lnTo>
                  <a:lnTo>
                    <a:pt x="558330" y="96304"/>
                  </a:lnTo>
                  <a:lnTo>
                    <a:pt x="555320" y="96240"/>
                  </a:lnTo>
                  <a:lnTo>
                    <a:pt x="553935" y="97129"/>
                  </a:lnTo>
                  <a:lnTo>
                    <a:pt x="551205" y="103568"/>
                  </a:lnTo>
                  <a:lnTo>
                    <a:pt x="548665" y="110197"/>
                  </a:lnTo>
                  <a:lnTo>
                    <a:pt x="543623" y="97231"/>
                  </a:lnTo>
                  <a:lnTo>
                    <a:pt x="543521" y="117436"/>
                  </a:lnTo>
                  <a:lnTo>
                    <a:pt x="537870" y="117589"/>
                  </a:lnTo>
                  <a:lnTo>
                    <a:pt x="538416" y="115874"/>
                  </a:lnTo>
                  <a:lnTo>
                    <a:pt x="540639" y="110032"/>
                  </a:lnTo>
                  <a:lnTo>
                    <a:pt x="543521" y="117436"/>
                  </a:lnTo>
                  <a:lnTo>
                    <a:pt x="543521" y="97167"/>
                  </a:lnTo>
                  <a:lnTo>
                    <a:pt x="542290" y="96304"/>
                  </a:lnTo>
                  <a:lnTo>
                    <a:pt x="539267" y="96240"/>
                  </a:lnTo>
                  <a:lnTo>
                    <a:pt x="537895" y="97129"/>
                  </a:lnTo>
                  <a:lnTo>
                    <a:pt x="535165" y="103568"/>
                  </a:lnTo>
                  <a:lnTo>
                    <a:pt x="532638" y="110185"/>
                  </a:lnTo>
                  <a:lnTo>
                    <a:pt x="527646" y="97370"/>
                  </a:lnTo>
                  <a:lnTo>
                    <a:pt x="527646" y="117843"/>
                  </a:lnTo>
                  <a:lnTo>
                    <a:pt x="521716" y="118008"/>
                  </a:lnTo>
                  <a:lnTo>
                    <a:pt x="522389" y="115874"/>
                  </a:lnTo>
                  <a:lnTo>
                    <a:pt x="524611" y="110032"/>
                  </a:lnTo>
                  <a:lnTo>
                    <a:pt x="527646" y="117843"/>
                  </a:lnTo>
                  <a:lnTo>
                    <a:pt x="527646" y="97370"/>
                  </a:lnTo>
                  <a:lnTo>
                    <a:pt x="527596" y="97231"/>
                  </a:lnTo>
                  <a:lnTo>
                    <a:pt x="526262" y="96304"/>
                  </a:lnTo>
                  <a:lnTo>
                    <a:pt x="523278" y="96240"/>
                  </a:lnTo>
                  <a:lnTo>
                    <a:pt x="521868" y="97129"/>
                  </a:lnTo>
                  <a:lnTo>
                    <a:pt x="519137" y="103568"/>
                  </a:lnTo>
                  <a:lnTo>
                    <a:pt x="516610" y="110172"/>
                  </a:lnTo>
                  <a:lnTo>
                    <a:pt x="511771" y="97790"/>
                  </a:lnTo>
                  <a:lnTo>
                    <a:pt x="511771" y="118262"/>
                  </a:lnTo>
                  <a:lnTo>
                    <a:pt x="505523" y="118440"/>
                  </a:lnTo>
                  <a:lnTo>
                    <a:pt x="506336" y="115874"/>
                  </a:lnTo>
                  <a:lnTo>
                    <a:pt x="508571" y="110032"/>
                  </a:lnTo>
                  <a:lnTo>
                    <a:pt x="511771" y="118262"/>
                  </a:lnTo>
                  <a:lnTo>
                    <a:pt x="511771" y="97790"/>
                  </a:lnTo>
                  <a:lnTo>
                    <a:pt x="511556" y="97231"/>
                  </a:lnTo>
                  <a:lnTo>
                    <a:pt x="510222" y="96304"/>
                  </a:lnTo>
                  <a:lnTo>
                    <a:pt x="507212" y="96240"/>
                  </a:lnTo>
                  <a:lnTo>
                    <a:pt x="505828" y="97129"/>
                  </a:lnTo>
                  <a:lnTo>
                    <a:pt x="503097" y="103568"/>
                  </a:lnTo>
                  <a:lnTo>
                    <a:pt x="500570" y="110197"/>
                  </a:lnTo>
                  <a:lnTo>
                    <a:pt x="495896" y="98209"/>
                  </a:lnTo>
                  <a:lnTo>
                    <a:pt x="495896" y="118681"/>
                  </a:lnTo>
                  <a:lnTo>
                    <a:pt x="489356" y="118846"/>
                  </a:lnTo>
                  <a:lnTo>
                    <a:pt x="490308" y="115874"/>
                  </a:lnTo>
                  <a:lnTo>
                    <a:pt x="492531" y="110032"/>
                  </a:lnTo>
                  <a:lnTo>
                    <a:pt x="495896" y="118681"/>
                  </a:lnTo>
                  <a:lnTo>
                    <a:pt x="495896" y="98209"/>
                  </a:lnTo>
                  <a:lnTo>
                    <a:pt x="495515" y="97231"/>
                  </a:lnTo>
                  <a:lnTo>
                    <a:pt x="494182" y="96304"/>
                  </a:lnTo>
                  <a:lnTo>
                    <a:pt x="491159" y="96240"/>
                  </a:lnTo>
                  <a:lnTo>
                    <a:pt x="489788" y="97129"/>
                  </a:lnTo>
                  <a:lnTo>
                    <a:pt x="487070" y="103568"/>
                  </a:lnTo>
                  <a:lnTo>
                    <a:pt x="484543" y="110172"/>
                  </a:lnTo>
                  <a:lnTo>
                    <a:pt x="480034" y="98640"/>
                  </a:lnTo>
                  <a:lnTo>
                    <a:pt x="480034" y="119100"/>
                  </a:lnTo>
                  <a:lnTo>
                    <a:pt x="473202" y="119278"/>
                  </a:lnTo>
                  <a:lnTo>
                    <a:pt x="474281" y="115874"/>
                  </a:lnTo>
                  <a:lnTo>
                    <a:pt x="476504" y="110032"/>
                  </a:lnTo>
                  <a:lnTo>
                    <a:pt x="480034" y="119100"/>
                  </a:lnTo>
                  <a:lnTo>
                    <a:pt x="480034" y="98640"/>
                  </a:lnTo>
                  <a:lnTo>
                    <a:pt x="479488" y="97231"/>
                  </a:lnTo>
                  <a:lnTo>
                    <a:pt x="478155" y="96304"/>
                  </a:lnTo>
                  <a:lnTo>
                    <a:pt x="475170" y="96240"/>
                  </a:lnTo>
                  <a:lnTo>
                    <a:pt x="473760" y="97129"/>
                  </a:lnTo>
                  <a:lnTo>
                    <a:pt x="471030" y="103568"/>
                  </a:lnTo>
                  <a:lnTo>
                    <a:pt x="468299" y="110705"/>
                  </a:lnTo>
                  <a:lnTo>
                    <a:pt x="466051" y="117983"/>
                  </a:lnTo>
                  <a:lnTo>
                    <a:pt x="465696" y="120688"/>
                  </a:lnTo>
                  <a:lnTo>
                    <a:pt x="465048" y="124117"/>
                  </a:lnTo>
                  <a:lnTo>
                    <a:pt x="465963" y="125831"/>
                  </a:lnTo>
                  <a:lnTo>
                    <a:pt x="485648" y="134226"/>
                  </a:lnTo>
                  <a:lnTo>
                    <a:pt x="488556" y="127381"/>
                  </a:lnTo>
                  <a:lnTo>
                    <a:pt x="486143" y="126352"/>
                  </a:lnTo>
                  <a:lnTo>
                    <a:pt x="605853" y="123063"/>
                  </a:lnTo>
                  <a:lnTo>
                    <a:pt x="615759" y="125590"/>
                  </a:lnTo>
                  <a:lnTo>
                    <a:pt x="610984" y="127304"/>
                  </a:lnTo>
                  <a:lnTo>
                    <a:pt x="613498" y="134302"/>
                  </a:lnTo>
                  <a:lnTo>
                    <a:pt x="631228" y="127939"/>
                  </a:lnTo>
                  <a:lnTo>
                    <a:pt x="632231" y="126441"/>
                  </a:lnTo>
                  <a:lnTo>
                    <a:pt x="632167" y="125298"/>
                  </a:lnTo>
                  <a:lnTo>
                    <a:pt x="633437" y="124955"/>
                  </a:lnTo>
                  <a:close/>
                </a:path>
                <a:path w="790575" h="802640">
                  <a:moveTo>
                    <a:pt x="761568" y="256552"/>
                  </a:moveTo>
                  <a:lnTo>
                    <a:pt x="760577" y="243713"/>
                  </a:lnTo>
                  <a:lnTo>
                    <a:pt x="753160" y="244284"/>
                  </a:lnTo>
                  <a:lnTo>
                    <a:pt x="753440" y="247789"/>
                  </a:lnTo>
                  <a:lnTo>
                    <a:pt x="722160" y="243039"/>
                  </a:lnTo>
                  <a:lnTo>
                    <a:pt x="722160" y="250558"/>
                  </a:lnTo>
                  <a:lnTo>
                    <a:pt x="716064" y="253326"/>
                  </a:lnTo>
                  <a:lnTo>
                    <a:pt x="703846" y="265607"/>
                  </a:lnTo>
                  <a:lnTo>
                    <a:pt x="703326" y="247700"/>
                  </a:lnTo>
                  <a:lnTo>
                    <a:pt x="722160" y="250558"/>
                  </a:lnTo>
                  <a:lnTo>
                    <a:pt x="722160" y="243039"/>
                  </a:lnTo>
                  <a:lnTo>
                    <a:pt x="698296" y="239407"/>
                  </a:lnTo>
                  <a:lnTo>
                    <a:pt x="698296" y="283832"/>
                  </a:lnTo>
                  <a:lnTo>
                    <a:pt x="697103" y="288912"/>
                  </a:lnTo>
                  <a:lnTo>
                    <a:pt x="697103" y="330873"/>
                  </a:lnTo>
                  <a:lnTo>
                    <a:pt x="696683" y="356095"/>
                  </a:lnTo>
                  <a:lnTo>
                    <a:pt x="691426" y="355422"/>
                  </a:lnTo>
                  <a:lnTo>
                    <a:pt x="691426" y="346481"/>
                  </a:lnTo>
                  <a:lnTo>
                    <a:pt x="683983" y="346481"/>
                  </a:lnTo>
                  <a:lnTo>
                    <a:pt x="683983" y="354736"/>
                  </a:lnTo>
                  <a:lnTo>
                    <a:pt x="683983" y="362165"/>
                  </a:lnTo>
                  <a:lnTo>
                    <a:pt x="683983" y="401751"/>
                  </a:lnTo>
                  <a:lnTo>
                    <a:pt x="650684" y="401891"/>
                  </a:lnTo>
                  <a:lnTo>
                    <a:pt x="650684" y="404990"/>
                  </a:lnTo>
                  <a:lnTo>
                    <a:pt x="649706" y="405701"/>
                  </a:lnTo>
                  <a:lnTo>
                    <a:pt x="646595" y="406806"/>
                  </a:lnTo>
                  <a:lnTo>
                    <a:pt x="637133" y="406806"/>
                  </a:lnTo>
                  <a:lnTo>
                    <a:pt x="633857" y="405472"/>
                  </a:lnTo>
                  <a:lnTo>
                    <a:pt x="633285" y="404774"/>
                  </a:lnTo>
                  <a:lnTo>
                    <a:pt x="633514" y="405155"/>
                  </a:lnTo>
                  <a:lnTo>
                    <a:pt x="633514" y="405599"/>
                  </a:lnTo>
                  <a:lnTo>
                    <a:pt x="629183" y="405599"/>
                  </a:lnTo>
                  <a:lnTo>
                    <a:pt x="629183" y="412559"/>
                  </a:lnTo>
                  <a:lnTo>
                    <a:pt x="602068" y="412559"/>
                  </a:lnTo>
                  <a:lnTo>
                    <a:pt x="602068" y="420001"/>
                  </a:lnTo>
                  <a:lnTo>
                    <a:pt x="602068" y="474497"/>
                  </a:lnTo>
                  <a:lnTo>
                    <a:pt x="583107" y="474497"/>
                  </a:lnTo>
                  <a:lnTo>
                    <a:pt x="583107" y="420001"/>
                  </a:lnTo>
                  <a:lnTo>
                    <a:pt x="602068" y="420001"/>
                  </a:lnTo>
                  <a:lnTo>
                    <a:pt x="602068" y="412559"/>
                  </a:lnTo>
                  <a:lnTo>
                    <a:pt x="575665" y="412559"/>
                  </a:lnTo>
                  <a:lnTo>
                    <a:pt x="575665" y="422275"/>
                  </a:lnTo>
                  <a:lnTo>
                    <a:pt x="575665" y="474497"/>
                  </a:lnTo>
                  <a:lnTo>
                    <a:pt x="556221" y="474497"/>
                  </a:lnTo>
                  <a:lnTo>
                    <a:pt x="556221" y="435165"/>
                  </a:lnTo>
                  <a:lnTo>
                    <a:pt x="575665" y="422275"/>
                  </a:lnTo>
                  <a:lnTo>
                    <a:pt x="575665" y="412559"/>
                  </a:lnTo>
                  <a:lnTo>
                    <a:pt x="565632" y="412559"/>
                  </a:lnTo>
                  <a:lnTo>
                    <a:pt x="565632" y="420001"/>
                  </a:lnTo>
                  <a:lnTo>
                    <a:pt x="548779" y="431177"/>
                  </a:lnTo>
                  <a:lnTo>
                    <a:pt x="548779" y="440105"/>
                  </a:lnTo>
                  <a:lnTo>
                    <a:pt x="548779" y="474497"/>
                  </a:lnTo>
                  <a:lnTo>
                    <a:pt x="496887" y="474497"/>
                  </a:lnTo>
                  <a:lnTo>
                    <a:pt x="548779" y="440105"/>
                  </a:lnTo>
                  <a:lnTo>
                    <a:pt x="548779" y="431177"/>
                  </a:lnTo>
                  <a:lnTo>
                    <a:pt x="492302" y="468630"/>
                  </a:lnTo>
                  <a:lnTo>
                    <a:pt x="492302" y="452005"/>
                  </a:lnTo>
                  <a:lnTo>
                    <a:pt x="541324" y="420039"/>
                  </a:lnTo>
                  <a:lnTo>
                    <a:pt x="565632" y="420001"/>
                  </a:lnTo>
                  <a:lnTo>
                    <a:pt x="565632" y="412559"/>
                  </a:lnTo>
                  <a:lnTo>
                    <a:pt x="527748" y="412559"/>
                  </a:lnTo>
                  <a:lnTo>
                    <a:pt x="527748" y="420001"/>
                  </a:lnTo>
                  <a:lnTo>
                    <a:pt x="521792" y="423900"/>
                  </a:lnTo>
                  <a:lnTo>
                    <a:pt x="521792" y="420001"/>
                  </a:lnTo>
                  <a:lnTo>
                    <a:pt x="527748" y="420001"/>
                  </a:lnTo>
                  <a:lnTo>
                    <a:pt x="527748" y="412559"/>
                  </a:lnTo>
                  <a:lnTo>
                    <a:pt x="514350" y="412559"/>
                  </a:lnTo>
                  <a:lnTo>
                    <a:pt x="514350" y="420001"/>
                  </a:lnTo>
                  <a:lnTo>
                    <a:pt x="514350" y="428764"/>
                  </a:lnTo>
                  <a:lnTo>
                    <a:pt x="512838" y="429742"/>
                  </a:lnTo>
                  <a:lnTo>
                    <a:pt x="512838" y="420001"/>
                  </a:lnTo>
                  <a:lnTo>
                    <a:pt x="514350" y="420001"/>
                  </a:lnTo>
                  <a:lnTo>
                    <a:pt x="514350" y="412559"/>
                  </a:lnTo>
                  <a:lnTo>
                    <a:pt x="505383" y="412559"/>
                  </a:lnTo>
                  <a:lnTo>
                    <a:pt x="505383" y="420001"/>
                  </a:lnTo>
                  <a:lnTo>
                    <a:pt x="505383" y="434606"/>
                  </a:lnTo>
                  <a:lnTo>
                    <a:pt x="501992" y="436816"/>
                  </a:lnTo>
                  <a:lnTo>
                    <a:pt x="501992" y="420001"/>
                  </a:lnTo>
                  <a:lnTo>
                    <a:pt x="505383" y="420001"/>
                  </a:lnTo>
                  <a:lnTo>
                    <a:pt x="505383" y="412559"/>
                  </a:lnTo>
                  <a:lnTo>
                    <a:pt x="497649" y="412559"/>
                  </a:lnTo>
                  <a:lnTo>
                    <a:pt x="501243" y="409765"/>
                  </a:lnTo>
                  <a:lnTo>
                    <a:pt x="501370" y="409663"/>
                  </a:lnTo>
                  <a:lnTo>
                    <a:pt x="626071" y="409917"/>
                  </a:lnTo>
                  <a:lnTo>
                    <a:pt x="626071" y="411543"/>
                  </a:lnTo>
                  <a:lnTo>
                    <a:pt x="629183" y="412559"/>
                  </a:lnTo>
                  <a:lnTo>
                    <a:pt x="629183" y="405599"/>
                  </a:lnTo>
                  <a:lnTo>
                    <a:pt x="628700" y="405599"/>
                  </a:lnTo>
                  <a:lnTo>
                    <a:pt x="628713" y="402475"/>
                  </a:lnTo>
                  <a:lnTo>
                    <a:pt x="510171" y="402247"/>
                  </a:lnTo>
                  <a:lnTo>
                    <a:pt x="511797" y="400875"/>
                  </a:lnTo>
                  <a:lnTo>
                    <a:pt x="510247" y="391579"/>
                  </a:lnTo>
                  <a:lnTo>
                    <a:pt x="506882" y="380530"/>
                  </a:lnTo>
                  <a:lnTo>
                    <a:pt x="505536" y="375183"/>
                  </a:lnTo>
                  <a:lnTo>
                    <a:pt x="505244" y="374002"/>
                  </a:lnTo>
                  <a:lnTo>
                    <a:pt x="508914" y="371551"/>
                  </a:lnTo>
                  <a:lnTo>
                    <a:pt x="507161" y="368668"/>
                  </a:lnTo>
                  <a:lnTo>
                    <a:pt x="505053" y="365201"/>
                  </a:lnTo>
                  <a:lnTo>
                    <a:pt x="503491" y="366052"/>
                  </a:lnTo>
                  <a:lnTo>
                    <a:pt x="503491" y="396341"/>
                  </a:lnTo>
                  <a:lnTo>
                    <a:pt x="499414" y="401510"/>
                  </a:lnTo>
                  <a:lnTo>
                    <a:pt x="494550" y="405523"/>
                  </a:lnTo>
                  <a:lnTo>
                    <a:pt x="494550" y="420001"/>
                  </a:lnTo>
                  <a:lnTo>
                    <a:pt x="494550" y="441667"/>
                  </a:lnTo>
                  <a:lnTo>
                    <a:pt x="492302" y="443128"/>
                  </a:lnTo>
                  <a:lnTo>
                    <a:pt x="492302" y="420001"/>
                  </a:lnTo>
                  <a:lnTo>
                    <a:pt x="494550" y="420001"/>
                  </a:lnTo>
                  <a:lnTo>
                    <a:pt x="494550" y="405523"/>
                  </a:lnTo>
                  <a:lnTo>
                    <a:pt x="494385" y="405650"/>
                  </a:lnTo>
                  <a:lnTo>
                    <a:pt x="484860" y="405650"/>
                  </a:lnTo>
                  <a:lnTo>
                    <a:pt x="484860" y="420001"/>
                  </a:lnTo>
                  <a:lnTo>
                    <a:pt x="484860" y="523417"/>
                  </a:lnTo>
                  <a:lnTo>
                    <a:pt x="423100" y="523417"/>
                  </a:lnTo>
                  <a:lnTo>
                    <a:pt x="484860" y="482485"/>
                  </a:lnTo>
                  <a:lnTo>
                    <a:pt x="484860" y="473557"/>
                  </a:lnTo>
                  <a:lnTo>
                    <a:pt x="414261" y="520357"/>
                  </a:lnTo>
                  <a:lnTo>
                    <a:pt x="414261" y="502881"/>
                  </a:lnTo>
                  <a:lnTo>
                    <a:pt x="484860" y="456857"/>
                  </a:lnTo>
                  <a:lnTo>
                    <a:pt x="484860" y="447979"/>
                  </a:lnTo>
                  <a:lnTo>
                    <a:pt x="483590" y="448818"/>
                  </a:lnTo>
                  <a:lnTo>
                    <a:pt x="483590" y="420001"/>
                  </a:lnTo>
                  <a:lnTo>
                    <a:pt x="484860" y="420001"/>
                  </a:lnTo>
                  <a:lnTo>
                    <a:pt x="484860" y="405650"/>
                  </a:lnTo>
                  <a:lnTo>
                    <a:pt x="483539" y="405650"/>
                  </a:lnTo>
                  <a:lnTo>
                    <a:pt x="480263" y="402958"/>
                  </a:lnTo>
                  <a:lnTo>
                    <a:pt x="480263" y="412559"/>
                  </a:lnTo>
                  <a:lnTo>
                    <a:pt x="476135" y="412559"/>
                  </a:lnTo>
                  <a:lnTo>
                    <a:pt x="476135" y="420001"/>
                  </a:lnTo>
                  <a:lnTo>
                    <a:pt x="476135" y="453682"/>
                  </a:lnTo>
                  <a:lnTo>
                    <a:pt x="473697" y="455269"/>
                  </a:lnTo>
                  <a:lnTo>
                    <a:pt x="473697" y="420814"/>
                  </a:lnTo>
                  <a:lnTo>
                    <a:pt x="474878" y="420001"/>
                  </a:lnTo>
                  <a:lnTo>
                    <a:pt x="476135" y="420001"/>
                  </a:lnTo>
                  <a:lnTo>
                    <a:pt x="476135" y="412559"/>
                  </a:lnTo>
                  <a:lnTo>
                    <a:pt x="466242" y="412559"/>
                  </a:lnTo>
                  <a:lnTo>
                    <a:pt x="466242" y="425869"/>
                  </a:lnTo>
                  <a:lnTo>
                    <a:pt x="466242" y="460133"/>
                  </a:lnTo>
                  <a:lnTo>
                    <a:pt x="463321" y="462038"/>
                  </a:lnTo>
                  <a:lnTo>
                    <a:pt x="463321" y="427850"/>
                  </a:lnTo>
                  <a:lnTo>
                    <a:pt x="466242" y="425869"/>
                  </a:lnTo>
                  <a:lnTo>
                    <a:pt x="466242" y="412559"/>
                  </a:lnTo>
                  <a:lnTo>
                    <a:pt x="461619" y="412559"/>
                  </a:lnTo>
                  <a:lnTo>
                    <a:pt x="461619" y="420001"/>
                  </a:lnTo>
                  <a:lnTo>
                    <a:pt x="455866" y="423900"/>
                  </a:lnTo>
                  <a:lnTo>
                    <a:pt x="455866" y="432904"/>
                  </a:lnTo>
                  <a:lnTo>
                    <a:pt x="455866" y="466902"/>
                  </a:lnTo>
                  <a:lnTo>
                    <a:pt x="451993" y="469417"/>
                  </a:lnTo>
                  <a:lnTo>
                    <a:pt x="451993" y="435521"/>
                  </a:lnTo>
                  <a:lnTo>
                    <a:pt x="455866" y="432904"/>
                  </a:lnTo>
                  <a:lnTo>
                    <a:pt x="455866" y="423900"/>
                  </a:lnTo>
                  <a:lnTo>
                    <a:pt x="444538" y="431584"/>
                  </a:lnTo>
                  <a:lnTo>
                    <a:pt x="444538" y="440575"/>
                  </a:lnTo>
                  <a:lnTo>
                    <a:pt x="444538" y="474281"/>
                  </a:lnTo>
                  <a:lnTo>
                    <a:pt x="440677" y="476796"/>
                  </a:lnTo>
                  <a:lnTo>
                    <a:pt x="440677" y="443191"/>
                  </a:lnTo>
                  <a:lnTo>
                    <a:pt x="444538" y="440575"/>
                  </a:lnTo>
                  <a:lnTo>
                    <a:pt x="444538" y="431584"/>
                  </a:lnTo>
                  <a:lnTo>
                    <a:pt x="433235" y="439229"/>
                  </a:lnTo>
                  <a:lnTo>
                    <a:pt x="433235" y="448233"/>
                  </a:lnTo>
                  <a:lnTo>
                    <a:pt x="433235" y="481647"/>
                  </a:lnTo>
                  <a:lnTo>
                    <a:pt x="427469" y="485394"/>
                  </a:lnTo>
                  <a:lnTo>
                    <a:pt x="427469" y="452132"/>
                  </a:lnTo>
                  <a:lnTo>
                    <a:pt x="433235" y="448233"/>
                  </a:lnTo>
                  <a:lnTo>
                    <a:pt x="433235" y="439229"/>
                  </a:lnTo>
                  <a:lnTo>
                    <a:pt x="420027" y="448183"/>
                  </a:lnTo>
                  <a:lnTo>
                    <a:pt x="420027" y="457174"/>
                  </a:lnTo>
                  <a:lnTo>
                    <a:pt x="420027" y="490245"/>
                  </a:lnTo>
                  <a:lnTo>
                    <a:pt x="414743" y="493687"/>
                  </a:lnTo>
                  <a:lnTo>
                    <a:pt x="414743" y="460743"/>
                  </a:lnTo>
                  <a:lnTo>
                    <a:pt x="420027" y="457174"/>
                  </a:lnTo>
                  <a:lnTo>
                    <a:pt x="420027" y="448183"/>
                  </a:lnTo>
                  <a:lnTo>
                    <a:pt x="407289" y="456806"/>
                  </a:lnTo>
                  <a:lnTo>
                    <a:pt x="407289" y="465797"/>
                  </a:lnTo>
                  <a:lnTo>
                    <a:pt x="407289" y="498754"/>
                  </a:lnTo>
                  <a:lnTo>
                    <a:pt x="406819" y="499618"/>
                  </a:lnTo>
                  <a:lnTo>
                    <a:pt x="406819" y="523417"/>
                  </a:lnTo>
                  <a:lnTo>
                    <a:pt x="404825" y="523417"/>
                  </a:lnTo>
                  <a:lnTo>
                    <a:pt x="404825" y="467461"/>
                  </a:lnTo>
                  <a:lnTo>
                    <a:pt x="407289" y="465797"/>
                  </a:lnTo>
                  <a:lnTo>
                    <a:pt x="407289" y="456806"/>
                  </a:lnTo>
                  <a:lnTo>
                    <a:pt x="397383" y="463511"/>
                  </a:lnTo>
                  <a:lnTo>
                    <a:pt x="397383" y="523417"/>
                  </a:lnTo>
                  <a:lnTo>
                    <a:pt x="369341" y="523417"/>
                  </a:lnTo>
                  <a:lnTo>
                    <a:pt x="369341" y="506412"/>
                  </a:lnTo>
                  <a:lnTo>
                    <a:pt x="369138" y="506412"/>
                  </a:lnTo>
                  <a:lnTo>
                    <a:pt x="369404" y="503834"/>
                  </a:lnTo>
                  <a:lnTo>
                    <a:pt x="370547" y="420001"/>
                  </a:lnTo>
                  <a:lnTo>
                    <a:pt x="461619" y="420001"/>
                  </a:lnTo>
                  <a:lnTo>
                    <a:pt x="461619" y="412559"/>
                  </a:lnTo>
                  <a:lnTo>
                    <a:pt x="335483" y="412559"/>
                  </a:lnTo>
                  <a:lnTo>
                    <a:pt x="338035" y="409321"/>
                  </a:lnTo>
                  <a:lnTo>
                    <a:pt x="476491" y="409613"/>
                  </a:lnTo>
                  <a:lnTo>
                    <a:pt x="476681" y="409765"/>
                  </a:lnTo>
                  <a:lnTo>
                    <a:pt x="480263" y="412559"/>
                  </a:lnTo>
                  <a:lnTo>
                    <a:pt x="480263" y="402958"/>
                  </a:lnTo>
                  <a:lnTo>
                    <a:pt x="478523" y="401510"/>
                  </a:lnTo>
                  <a:lnTo>
                    <a:pt x="474421" y="396328"/>
                  </a:lnTo>
                  <a:lnTo>
                    <a:pt x="474929" y="393293"/>
                  </a:lnTo>
                  <a:lnTo>
                    <a:pt x="478942" y="380136"/>
                  </a:lnTo>
                  <a:lnTo>
                    <a:pt x="478599" y="375183"/>
                  </a:lnTo>
                  <a:lnTo>
                    <a:pt x="481672" y="375920"/>
                  </a:lnTo>
                  <a:lnTo>
                    <a:pt x="485254" y="376364"/>
                  </a:lnTo>
                  <a:lnTo>
                    <a:pt x="488911" y="375970"/>
                  </a:lnTo>
                  <a:lnTo>
                    <a:pt x="489369" y="375920"/>
                  </a:lnTo>
                  <a:lnTo>
                    <a:pt x="491718" y="375589"/>
                  </a:lnTo>
                  <a:lnTo>
                    <a:pt x="491617" y="376123"/>
                  </a:lnTo>
                  <a:lnTo>
                    <a:pt x="494347" y="376148"/>
                  </a:lnTo>
                  <a:lnTo>
                    <a:pt x="496989" y="375742"/>
                  </a:lnTo>
                  <a:lnTo>
                    <a:pt x="497624" y="375589"/>
                  </a:lnTo>
                  <a:lnTo>
                    <a:pt x="499338" y="375183"/>
                  </a:lnTo>
                  <a:lnTo>
                    <a:pt x="498983" y="380136"/>
                  </a:lnTo>
                  <a:lnTo>
                    <a:pt x="502996" y="393293"/>
                  </a:lnTo>
                  <a:lnTo>
                    <a:pt x="503491" y="396341"/>
                  </a:lnTo>
                  <a:lnTo>
                    <a:pt x="503491" y="366052"/>
                  </a:lnTo>
                  <a:lnTo>
                    <a:pt x="499198" y="368376"/>
                  </a:lnTo>
                  <a:lnTo>
                    <a:pt x="492747" y="368668"/>
                  </a:lnTo>
                  <a:lnTo>
                    <a:pt x="492721" y="368465"/>
                  </a:lnTo>
                  <a:lnTo>
                    <a:pt x="492683" y="367906"/>
                  </a:lnTo>
                  <a:lnTo>
                    <a:pt x="488924" y="368465"/>
                  </a:lnTo>
                  <a:lnTo>
                    <a:pt x="484873" y="367944"/>
                  </a:lnTo>
                  <a:lnTo>
                    <a:pt x="484873" y="368642"/>
                  </a:lnTo>
                  <a:lnTo>
                    <a:pt x="478548" y="368274"/>
                  </a:lnTo>
                  <a:lnTo>
                    <a:pt x="472884" y="365201"/>
                  </a:lnTo>
                  <a:lnTo>
                    <a:pt x="469011" y="371551"/>
                  </a:lnTo>
                  <a:lnTo>
                    <a:pt x="472681" y="374002"/>
                  </a:lnTo>
                  <a:lnTo>
                    <a:pt x="471043" y="380530"/>
                  </a:lnTo>
                  <a:lnTo>
                    <a:pt x="467677" y="391579"/>
                  </a:lnTo>
                  <a:lnTo>
                    <a:pt x="466128" y="400875"/>
                  </a:lnTo>
                  <a:lnTo>
                    <a:pt x="467639" y="402158"/>
                  </a:lnTo>
                  <a:lnTo>
                    <a:pt x="331901" y="401866"/>
                  </a:lnTo>
                  <a:lnTo>
                    <a:pt x="331901" y="404990"/>
                  </a:lnTo>
                  <a:lnTo>
                    <a:pt x="330923" y="405701"/>
                  </a:lnTo>
                  <a:lnTo>
                    <a:pt x="327812" y="406806"/>
                  </a:lnTo>
                  <a:lnTo>
                    <a:pt x="318820" y="406806"/>
                  </a:lnTo>
                  <a:lnTo>
                    <a:pt x="315709" y="405701"/>
                  </a:lnTo>
                  <a:lnTo>
                    <a:pt x="314731" y="404990"/>
                  </a:lnTo>
                  <a:lnTo>
                    <a:pt x="314731" y="401929"/>
                  </a:lnTo>
                  <a:lnTo>
                    <a:pt x="311111" y="401891"/>
                  </a:lnTo>
                  <a:lnTo>
                    <a:pt x="311111" y="412559"/>
                  </a:lnTo>
                  <a:lnTo>
                    <a:pt x="305955" y="412559"/>
                  </a:lnTo>
                  <a:lnTo>
                    <a:pt x="305955" y="409257"/>
                  </a:lnTo>
                  <a:lnTo>
                    <a:pt x="308571" y="409282"/>
                  </a:lnTo>
                  <a:lnTo>
                    <a:pt x="311111" y="412559"/>
                  </a:lnTo>
                  <a:lnTo>
                    <a:pt x="311111" y="401891"/>
                  </a:lnTo>
                  <a:lnTo>
                    <a:pt x="305955" y="401815"/>
                  </a:lnTo>
                  <a:lnTo>
                    <a:pt x="305955" y="364655"/>
                  </a:lnTo>
                  <a:lnTo>
                    <a:pt x="683983" y="362165"/>
                  </a:lnTo>
                  <a:lnTo>
                    <a:pt x="683983" y="354736"/>
                  </a:lnTo>
                  <a:lnTo>
                    <a:pt x="674446" y="354812"/>
                  </a:lnTo>
                  <a:lnTo>
                    <a:pt x="674446" y="330250"/>
                  </a:lnTo>
                  <a:lnTo>
                    <a:pt x="697090" y="330250"/>
                  </a:lnTo>
                  <a:lnTo>
                    <a:pt x="697103" y="330873"/>
                  </a:lnTo>
                  <a:lnTo>
                    <a:pt x="697103" y="288912"/>
                  </a:lnTo>
                  <a:lnTo>
                    <a:pt x="697064" y="289064"/>
                  </a:lnTo>
                  <a:lnTo>
                    <a:pt x="697064" y="322630"/>
                  </a:lnTo>
                  <a:lnTo>
                    <a:pt x="674446" y="322630"/>
                  </a:lnTo>
                  <a:lnTo>
                    <a:pt x="674446" y="297167"/>
                  </a:lnTo>
                  <a:lnTo>
                    <a:pt x="696683" y="297167"/>
                  </a:lnTo>
                  <a:lnTo>
                    <a:pt x="697039" y="312242"/>
                  </a:lnTo>
                  <a:lnTo>
                    <a:pt x="697064" y="322630"/>
                  </a:lnTo>
                  <a:lnTo>
                    <a:pt x="697064" y="289064"/>
                  </a:lnTo>
                  <a:lnTo>
                    <a:pt x="696950" y="289547"/>
                  </a:lnTo>
                  <a:lnTo>
                    <a:pt x="674446" y="289547"/>
                  </a:lnTo>
                  <a:lnTo>
                    <a:pt x="674446" y="243293"/>
                  </a:lnTo>
                  <a:lnTo>
                    <a:pt x="695858" y="246557"/>
                  </a:lnTo>
                  <a:lnTo>
                    <a:pt x="696950" y="283870"/>
                  </a:lnTo>
                  <a:lnTo>
                    <a:pt x="698296" y="283832"/>
                  </a:lnTo>
                  <a:lnTo>
                    <a:pt x="698296" y="239407"/>
                  </a:lnTo>
                  <a:lnTo>
                    <a:pt x="671283" y="235292"/>
                  </a:lnTo>
                  <a:lnTo>
                    <a:pt x="667004" y="235356"/>
                  </a:lnTo>
                  <a:lnTo>
                    <a:pt x="667004" y="242735"/>
                  </a:lnTo>
                  <a:lnTo>
                    <a:pt x="667004" y="289547"/>
                  </a:lnTo>
                  <a:lnTo>
                    <a:pt x="667004" y="290817"/>
                  </a:lnTo>
                  <a:lnTo>
                    <a:pt x="667004" y="318820"/>
                  </a:lnTo>
                  <a:lnTo>
                    <a:pt x="667004" y="326440"/>
                  </a:lnTo>
                  <a:lnTo>
                    <a:pt x="667004" y="354850"/>
                  </a:lnTo>
                  <a:lnTo>
                    <a:pt x="659726" y="354901"/>
                  </a:lnTo>
                  <a:lnTo>
                    <a:pt x="659726" y="326440"/>
                  </a:lnTo>
                  <a:lnTo>
                    <a:pt x="667004" y="326440"/>
                  </a:lnTo>
                  <a:lnTo>
                    <a:pt x="667004" y="318820"/>
                  </a:lnTo>
                  <a:lnTo>
                    <a:pt x="659726" y="318820"/>
                  </a:lnTo>
                  <a:lnTo>
                    <a:pt x="659726" y="290817"/>
                  </a:lnTo>
                  <a:lnTo>
                    <a:pt x="667004" y="290817"/>
                  </a:lnTo>
                  <a:lnTo>
                    <a:pt x="667004" y="289547"/>
                  </a:lnTo>
                  <a:lnTo>
                    <a:pt x="666051" y="289547"/>
                  </a:lnTo>
                  <a:lnTo>
                    <a:pt x="666051" y="283197"/>
                  </a:lnTo>
                  <a:lnTo>
                    <a:pt x="659726" y="283197"/>
                  </a:lnTo>
                  <a:lnTo>
                    <a:pt x="659726" y="242824"/>
                  </a:lnTo>
                  <a:lnTo>
                    <a:pt x="667004" y="242735"/>
                  </a:lnTo>
                  <a:lnTo>
                    <a:pt x="667004" y="235356"/>
                  </a:lnTo>
                  <a:lnTo>
                    <a:pt x="652284" y="235534"/>
                  </a:lnTo>
                  <a:lnTo>
                    <a:pt x="652284" y="249923"/>
                  </a:lnTo>
                  <a:lnTo>
                    <a:pt x="652284" y="283197"/>
                  </a:lnTo>
                  <a:lnTo>
                    <a:pt x="652284" y="290817"/>
                  </a:lnTo>
                  <a:lnTo>
                    <a:pt x="652284" y="318820"/>
                  </a:lnTo>
                  <a:lnTo>
                    <a:pt x="652284" y="326440"/>
                  </a:lnTo>
                  <a:lnTo>
                    <a:pt x="652284" y="354952"/>
                  </a:lnTo>
                  <a:lnTo>
                    <a:pt x="642023" y="355015"/>
                  </a:lnTo>
                  <a:lnTo>
                    <a:pt x="642023" y="326440"/>
                  </a:lnTo>
                  <a:lnTo>
                    <a:pt x="652284" y="326440"/>
                  </a:lnTo>
                  <a:lnTo>
                    <a:pt x="652284" y="318820"/>
                  </a:lnTo>
                  <a:lnTo>
                    <a:pt x="642023" y="318820"/>
                  </a:lnTo>
                  <a:lnTo>
                    <a:pt x="642023" y="290817"/>
                  </a:lnTo>
                  <a:lnTo>
                    <a:pt x="652284" y="290817"/>
                  </a:lnTo>
                  <a:lnTo>
                    <a:pt x="652284" y="283197"/>
                  </a:lnTo>
                  <a:lnTo>
                    <a:pt x="642340" y="283197"/>
                  </a:lnTo>
                  <a:lnTo>
                    <a:pt x="643001" y="276085"/>
                  </a:lnTo>
                  <a:lnTo>
                    <a:pt x="645629" y="262966"/>
                  </a:lnTo>
                  <a:lnTo>
                    <a:pt x="650405" y="251383"/>
                  </a:lnTo>
                  <a:lnTo>
                    <a:pt x="652284" y="249923"/>
                  </a:lnTo>
                  <a:lnTo>
                    <a:pt x="652284" y="235534"/>
                  </a:lnTo>
                  <a:lnTo>
                    <a:pt x="649859" y="235559"/>
                  </a:lnTo>
                  <a:lnTo>
                    <a:pt x="649859" y="242963"/>
                  </a:lnTo>
                  <a:lnTo>
                    <a:pt x="644804" y="246456"/>
                  </a:lnTo>
                  <a:lnTo>
                    <a:pt x="642023" y="252895"/>
                  </a:lnTo>
                  <a:lnTo>
                    <a:pt x="642023" y="243039"/>
                  </a:lnTo>
                  <a:lnTo>
                    <a:pt x="649859" y="242963"/>
                  </a:lnTo>
                  <a:lnTo>
                    <a:pt x="649859" y="235559"/>
                  </a:lnTo>
                  <a:lnTo>
                    <a:pt x="634580" y="235750"/>
                  </a:lnTo>
                  <a:lnTo>
                    <a:pt x="634580" y="243141"/>
                  </a:lnTo>
                  <a:lnTo>
                    <a:pt x="634580" y="259981"/>
                  </a:lnTo>
                  <a:lnTo>
                    <a:pt x="634580" y="290817"/>
                  </a:lnTo>
                  <a:lnTo>
                    <a:pt x="634580" y="318820"/>
                  </a:lnTo>
                  <a:lnTo>
                    <a:pt x="634580" y="326440"/>
                  </a:lnTo>
                  <a:lnTo>
                    <a:pt x="634580" y="355066"/>
                  </a:lnTo>
                  <a:lnTo>
                    <a:pt x="614730" y="355206"/>
                  </a:lnTo>
                  <a:lnTo>
                    <a:pt x="614730" y="326440"/>
                  </a:lnTo>
                  <a:lnTo>
                    <a:pt x="634580" y="326440"/>
                  </a:lnTo>
                  <a:lnTo>
                    <a:pt x="634580" y="318820"/>
                  </a:lnTo>
                  <a:lnTo>
                    <a:pt x="614730" y="318820"/>
                  </a:lnTo>
                  <a:lnTo>
                    <a:pt x="614730" y="290817"/>
                  </a:lnTo>
                  <a:lnTo>
                    <a:pt x="634580" y="290817"/>
                  </a:lnTo>
                  <a:lnTo>
                    <a:pt x="634580" y="259981"/>
                  </a:lnTo>
                  <a:lnTo>
                    <a:pt x="634314" y="259575"/>
                  </a:lnTo>
                  <a:lnTo>
                    <a:pt x="634314" y="283197"/>
                  </a:lnTo>
                  <a:lnTo>
                    <a:pt x="614730" y="283197"/>
                  </a:lnTo>
                  <a:lnTo>
                    <a:pt x="614730" y="249377"/>
                  </a:lnTo>
                  <a:lnTo>
                    <a:pt x="621436" y="252590"/>
                  </a:lnTo>
                  <a:lnTo>
                    <a:pt x="628357" y="263423"/>
                  </a:lnTo>
                  <a:lnTo>
                    <a:pt x="632879" y="276326"/>
                  </a:lnTo>
                  <a:lnTo>
                    <a:pt x="634314" y="283197"/>
                  </a:lnTo>
                  <a:lnTo>
                    <a:pt x="634314" y="259575"/>
                  </a:lnTo>
                  <a:lnTo>
                    <a:pt x="626033" y="246608"/>
                  </a:lnTo>
                  <a:lnTo>
                    <a:pt x="617588" y="243370"/>
                  </a:lnTo>
                  <a:lnTo>
                    <a:pt x="634580" y="243141"/>
                  </a:lnTo>
                  <a:lnTo>
                    <a:pt x="634580" y="235750"/>
                  </a:lnTo>
                  <a:lnTo>
                    <a:pt x="607288" y="236080"/>
                  </a:lnTo>
                  <a:lnTo>
                    <a:pt x="607288" y="243484"/>
                  </a:lnTo>
                  <a:lnTo>
                    <a:pt x="607288" y="283197"/>
                  </a:lnTo>
                  <a:lnTo>
                    <a:pt x="607288" y="290817"/>
                  </a:lnTo>
                  <a:lnTo>
                    <a:pt x="607288" y="318820"/>
                  </a:lnTo>
                  <a:lnTo>
                    <a:pt x="607288" y="326440"/>
                  </a:lnTo>
                  <a:lnTo>
                    <a:pt x="607288" y="355257"/>
                  </a:lnTo>
                  <a:lnTo>
                    <a:pt x="585228" y="355396"/>
                  </a:lnTo>
                  <a:lnTo>
                    <a:pt x="585228" y="326440"/>
                  </a:lnTo>
                  <a:lnTo>
                    <a:pt x="607288" y="326440"/>
                  </a:lnTo>
                  <a:lnTo>
                    <a:pt x="607288" y="318820"/>
                  </a:lnTo>
                  <a:lnTo>
                    <a:pt x="585228" y="318820"/>
                  </a:lnTo>
                  <a:lnTo>
                    <a:pt x="585228" y="290817"/>
                  </a:lnTo>
                  <a:lnTo>
                    <a:pt x="607288" y="290817"/>
                  </a:lnTo>
                  <a:lnTo>
                    <a:pt x="607288" y="283197"/>
                  </a:lnTo>
                  <a:lnTo>
                    <a:pt x="585228" y="283197"/>
                  </a:lnTo>
                  <a:lnTo>
                    <a:pt x="585228" y="243751"/>
                  </a:lnTo>
                  <a:lnTo>
                    <a:pt x="607288" y="243484"/>
                  </a:lnTo>
                  <a:lnTo>
                    <a:pt x="607288" y="236080"/>
                  </a:lnTo>
                  <a:lnTo>
                    <a:pt x="577786" y="236448"/>
                  </a:lnTo>
                  <a:lnTo>
                    <a:pt x="577786" y="243852"/>
                  </a:lnTo>
                  <a:lnTo>
                    <a:pt x="577786" y="283197"/>
                  </a:lnTo>
                  <a:lnTo>
                    <a:pt x="577786" y="290817"/>
                  </a:lnTo>
                  <a:lnTo>
                    <a:pt x="577786" y="318820"/>
                  </a:lnTo>
                  <a:lnTo>
                    <a:pt x="577786" y="326440"/>
                  </a:lnTo>
                  <a:lnTo>
                    <a:pt x="577786" y="355447"/>
                  </a:lnTo>
                  <a:lnTo>
                    <a:pt x="554253" y="355600"/>
                  </a:lnTo>
                  <a:lnTo>
                    <a:pt x="554253" y="326440"/>
                  </a:lnTo>
                  <a:lnTo>
                    <a:pt x="577786" y="326440"/>
                  </a:lnTo>
                  <a:lnTo>
                    <a:pt x="577786" y="318820"/>
                  </a:lnTo>
                  <a:lnTo>
                    <a:pt x="554253" y="318820"/>
                  </a:lnTo>
                  <a:lnTo>
                    <a:pt x="554253" y="290817"/>
                  </a:lnTo>
                  <a:lnTo>
                    <a:pt x="577786" y="290817"/>
                  </a:lnTo>
                  <a:lnTo>
                    <a:pt x="577786" y="283197"/>
                  </a:lnTo>
                  <a:lnTo>
                    <a:pt x="554253" y="283197"/>
                  </a:lnTo>
                  <a:lnTo>
                    <a:pt x="554253" y="244144"/>
                  </a:lnTo>
                  <a:lnTo>
                    <a:pt x="577786" y="243852"/>
                  </a:lnTo>
                  <a:lnTo>
                    <a:pt x="577786" y="236448"/>
                  </a:lnTo>
                  <a:lnTo>
                    <a:pt x="546811" y="236829"/>
                  </a:lnTo>
                  <a:lnTo>
                    <a:pt x="546811" y="245554"/>
                  </a:lnTo>
                  <a:lnTo>
                    <a:pt x="546811" y="283197"/>
                  </a:lnTo>
                  <a:lnTo>
                    <a:pt x="546811" y="290817"/>
                  </a:lnTo>
                  <a:lnTo>
                    <a:pt x="546811" y="318820"/>
                  </a:lnTo>
                  <a:lnTo>
                    <a:pt x="546811" y="326440"/>
                  </a:lnTo>
                  <a:lnTo>
                    <a:pt x="546811" y="355650"/>
                  </a:lnTo>
                  <a:lnTo>
                    <a:pt x="520331" y="355815"/>
                  </a:lnTo>
                  <a:lnTo>
                    <a:pt x="520331" y="326440"/>
                  </a:lnTo>
                  <a:lnTo>
                    <a:pt x="546811" y="326440"/>
                  </a:lnTo>
                  <a:lnTo>
                    <a:pt x="546811" y="318820"/>
                  </a:lnTo>
                  <a:lnTo>
                    <a:pt x="520331" y="318820"/>
                  </a:lnTo>
                  <a:lnTo>
                    <a:pt x="520331" y="290817"/>
                  </a:lnTo>
                  <a:lnTo>
                    <a:pt x="546811" y="290817"/>
                  </a:lnTo>
                  <a:lnTo>
                    <a:pt x="546811" y="283197"/>
                  </a:lnTo>
                  <a:lnTo>
                    <a:pt x="521093" y="283197"/>
                  </a:lnTo>
                  <a:lnTo>
                    <a:pt x="522122" y="278663"/>
                  </a:lnTo>
                  <a:lnTo>
                    <a:pt x="526465" y="265912"/>
                  </a:lnTo>
                  <a:lnTo>
                    <a:pt x="534466" y="252730"/>
                  </a:lnTo>
                  <a:lnTo>
                    <a:pt x="546811" y="245554"/>
                  </a:lnTo>
                  <a:lnTo>
                    <a:pt x="546811" y="236829"/>
                  </a:lnTo>
                  <a:lnTo>
                    <a:pt x="532434" y="236994"/>
                  </a:lnTo>
                  <a:lnTo>
                    <a:pt x="532434" y="244411"/>
                  </a:lnTo>
                  <a:lnTo>
                    <a:pt x="521322" y="259257"/>
                  </a:lnTo>
                  <a:lnTo>
                    <a:pt x="520331" y="261886"/>
                  </a:lnTo>
                  <a:lnTo>
                    <a:pt x="520331" y="244551"/>
                  </a:lnTo>
                  <a:lnTo>
                    <a:pt x="532434" y="244411"/>
                  </a:lnTo>
                  <a:lnTo>
                    <a:pt x="532434" y="236994"/>
                  </a:lnTo>
                  <a:lnTo>
                    <a:pt x="512889" y="237236"/>
                  </a:lnTo>
                  <a:lnTo>
                    <a:pt x="512889" y="244640"/>
                  </a:lnTo>
                  <a:lnTo>
                    <a:pt x="512889" y="261505"/>
                  </a:lnTo>
                  <a:lnTo>
                    <a:pt x="512889" y="290817"/>
                  </a:lnTo>
                  <a:lnTo>
                    <a:pt x="512889" y="318820"/>
                  </a:lnTo>
                  <a:lnTo>
                    <a:pt x="512889" y="326440"/>
                  </a:lnTo>
                  <a:lnTo>
                    <a:pt x="512889" y="355866"/>
                  </a:lnTo>
                  <a:lnTo>
                    <a:pt x="490093" y="356031"/>
                  </a:lnTo>
                  <a:lnTo>
                    <a:pt x="490093" y="326440"/>
                  </a:lnTo>
                  <a:lnTo>
                    <a:pt x="512889" y="326440"/>
                  </a:lnTo>
                  <a:lnTo>
                    <a:pt x="512889" y="318820"/>
                  </a:lnTo>
                  <a:lnTo>
                    <a:pt x="490093" y="318820"/>
                  </a:lnTo>
                  <a:lnTo>
                    <a:pt x="490093" y="290817"/>
                  </a:lnTo>
                  <a:lnTo>
                    <a:pt x="512889" y="290817"/>
                  </a:lnTo>
                  <a:lnTo>
                    <a:pt x="512889" y="261505"/>
                  </a:lnTo>
                  <a:lnTo>
                    <a:pt x="512762" y="261340"/>
                  </a:lnTo>
                  <a:lnTo>
                    <a:pt x="512762" y="283197"/>
                  </a:lnTo>
                  <a:lnTo>
                    <a:pt x="490093" y="283197"/>
                  </a:lnTo>
                  <a:lnTo>
                    <a:pt x="490093" y="250190"/>
                  </a:lnTo>
                  <a:lnTo>
                    <a:pt x="498792" y="254088"/>
                  </a:lnTo>
                  <a:lnTo>
                    <a:pt x="507530" y="267449"/>
                  </a:lnTo>
                  <a:lnTo>
                    <a:pt x="512241" y="280885"/>
                  </a:lnTo>
                  <a:lnTo>
                    <a:pt x="512762" y="283197"/>
                  </a:lnTo>
                  <a:lnTo>
                    <a:pt x="512762" y="261340"/>
                  </a:lnTo>
                  <a:lnTo>
                    <a:pt x="501738" y="246608"/>
                  </a:lnTo>
                  <a:lnTo>
                    <a:pt x="496417" y="244856"/>
                  </a:lnTo>
                  <a:lnTo>
                    <a:pt x="512889" y="244640"/>
                  </a:lnTo>
                  <a:lnTo>
                    <a:pt x="512889" y="237236"/>
                  </a:lnTo>
                  <a:lnTo>
                    <a:pt x="482638" y="237604"/>
                  </a:lnTo>
                  <a:lnTo>
                    <a:pt x="482638" y="245021"/>
                  </a:lnTo>
                  <a:lnTo>
                    <a:pt x="482638" y="283197"/>
                  </a:lnTo>
                  <a:lnTo>
                    <a:pt x="482638" y="290817"/>
                  </a:lnTo>
                  <a:lnTo>
                    <a:pt x="482638" y="318820"/>
                  </a:lnTo>
                  <a:lnTo>
                    <a:pt x="482638" y="326440"/>
                  </a:lnTo>
                  <a:lnTo>
                    <a:pt x="482638" y="356082"/>
                  </a:lnTo>
                  <a:lnTo>
                    <a:pt x="462800" y="356209"/>
                  </a:lnTo>
                  <a:lnTo>
                    <a:pt x="462800" y="326440"/>
                  </a:lnTo>
                  <a:lnTo>
                    <a:pt x="482638" y="326440"/>
                  </a:lnTo>
                  <a:lnTo>
                    <a:pt x="482638" y="318820"/>
                  </a:lnTo>
                  <a:lnTo>
                    <a:pt x="462800" y="318820"/>
                  </a:lnTo>
                  <a:lnTo>
                    <a:pt x="462800" y="290817"/>
                  </a:lnTo>
                  <a:lnTo>
                    <a:pt x="482638" y="290817"/>
                  </a:lnTo>
                  <a:lnTo>
                    <a:pt x="482638" y="283197"/>
                  </a:lnTo>
                  <a:lnTo>
                    <a:pt x="462800" y="283197"/>
                  </a:lnTo>
                  <a:lnTo>
                    <a:pt x="462800" y="245262"/>
                  </a:lnTo>
                  <a:lnTo>
                    <a:pt x="482638" y="245021"/>
                  </a:lnTo>
                  <a:lnTo>
                    <a:pt x="482638" y="237604"/>
                  </a:lnTo>
                  <a:lnTo>
                    <a:pt x="455345" y="237947"/>
                  </a:lnTo>
                  <a:lnTo>
                    <a:pt x="455345" y="245364"/>
                  </a:lnTo>
                  <a:lnTo>
                    <a:pt x="455345" y="283197"/>
                  </a:lnTo>
                  <a:lnTo>
                    <a:pt x="455345" y="290817"/>
                  </a:lnTo>
                  <a:lnTo>
                    <a:pt x="455345" y="318820"/>
                  </a:lnTo>
                  <a:lnTo>
                    <a:pt x="455345" y="326440"/>
                  </a:lnTo>
                  <a:lnTo>
                    <a:pt x="455345" y="356247"/>
                  </a:lnTo>
                  <a:lnTo>
                    <a:pt x="434035" y="356387"/>
                  </a:lnTo>
                  <a:lnTo>
                    <a:pt x="434035" y="326440"/>
                  </a:lnTo>
                  <a:lnTo>
                    <a:pt x="455345" y="326440"/>
                  </a:lnTo>
                  <a:lnTo>
                    <a:pt x="455345" y="318820"/>
                  </a:lnTo>
                  <a:lnTo>
                    <a:pt x="434035" y="318820"/>
                  </a:lnTo>
                  <a:lnTo>
                    <a:pt x="434035" y="290817"/>
                  </a:lnTo>
                  <a:lnTo>
                    <a:pt x="455345" y="290817"/>
                  </a:lnTo>
                  <a:lnTo>
                    <a:pt x="455345" y="283197"/>
                  </a:lnTo>
                  <a:lnTo>
                    <a:pt x="434035" y="283197"/>
                  </a:lnTo>
                  <a:lnTo>
                    <a:pt x="434035" y="245910"/>
                  </a:lnTo>
                  <a:lnTo>
                    <a:pt x="434555" y="245694"/>
                  </a:lnTo>
                  <a:lnTo>
                    <a:pt x="455345" y="245364"/>
                  </a:lnTo>
                  <a:lnTo>
                    <a:pt x="455345" y="237947"/>
                  </a:lnTo>
                  <a:lnTo>
                    <a:pt x="426593" y="238290"/>
                  </a:lnTo>
                  <a:lnTo>
                    <a:pt x="426593" y="248983"/>
                  </a:lnTo>
                  <a:lnTo>
                    <a:pt x="426593" y="283197"/>
                  </a:lnTo>
                  <a:lnTo>
                    <a:pt x="405930" y="283197"/>
                  </a:lnTo>
                  <a:lnTo>
                    <a:pt x="406577" y="280276"/>
                  </a:lnTo>
                  <a:lnTo>
                    <a:pt x="411467" y="265709"/>
                  </a:lnTo>
                  <a:lnTo>
                    <a:pt x="420535" y="251485"/>
                  </a:lnTo>
                  <a:lnTo>
                    <a:pt x="426593" y="248983"/>
                  </a:lnTo>
                  <a:lnTo>
                    <a:pt x="426593" y="238290"/>
                  </a:lnTo>
                  <a:lnTo>
                    <a:pt x="416102" y="238429"/>
                  </a:lnTo>
                  <a:lnTo>
                    <a:pt x="416102" y="245859"/>
                  </a:lnTo>
                  <a:lnTo>
                    <a:pt x="405599" y="260616"/>
                  </a:lnTo>
                  <a:lnTo>
                    <a:pt x="404533" y="263613"/>
                  </a:lnTo>
                  <a:lnTo>
                    <a:pt x="404533" y="245999"/>
                  </a:lnTo>
                  <a:lnTo>
                    <a:pt x="416102" y="245859"/>
                  </a:lnTo>
                  <a:lnTo>
                    <a:pt x="416102" y="238429"/>
                  </a:lnTo>
                  <a:lnTo>
                    <a:pt x="366331" y="239026"/>
                  </a:lnTo>
                  <a:lnTo>
                    <a:pt x="366420" y="246456"/>
                  </a:lnTo>
                  <a:lnTo>
                    <a:pt x="397090" y="246087"/>
                  </a:lnTo>
                  <a:lnTo>
                    <a:pt x="397090" y="283197"/>
                  </a:lnTo>
                  <a:lnTo>
                    <a:pt x="397090" y="289547"/>
                  </a:lnTo>
                  <a:lnTo>
                    <a:pt x="397090" y="290817"/>
                  </a:lnTo>
                  <a:lnTo>
                    <a:pt x="426593" y="290817"/>
                  </a:lnTo>
                  <a:lnTo>
                    <a:pt x="426593" y="318820"/>
                  </a:lnTo>
                  <a:lnTo>
                    <a:pt x="399338" y="318820"/>
                  </a:lnTo>
                  <a:lnTo>
                    <a:pt x="399338" y="322630"/>
                  </a:lnTo>
                  <a:lnTo>
                    <a:pt x="399338" y="326440"/>
                  </a:lnTo>
                  <a:lnTo>
                    <a:pt x="426593" y="326440"/>
                  </a:lnTo>
                  <a:lnTo>
                    <a:pt x="426593" y="356438"/>
                  </a:lnTo>
                  <a:lnTo>
                    <a:pt x="305955" y="357212"/>
                  </a:lnTo>
                  <a:lnTo>
                    <a:pt x="305955" y="346481"/>
                  </a:lnTo>
                  <a:lnTo>
                    <a:pt x="298513" y="346481"/>
                  </a:lnTo>
                  <a:lnTo>
                    <a:pt x="298513" y="474141"/>
                  </a:lnTo>
                  <a:lnTo>
                    <a:pt x="305955" y="474141"/>
                  </a:lnTo>
                  <a:lnTo>
                    <a:pt x="305955" y="420001"/>
                  </a:lnTo>
                  <a:lnTo>
                    <a:pt x="314807" y="420001"/>
                  </a:lnTo>
                  <a:lnTo>
                    <a:pt x="314807" y="413588"/>
                  </a:lnTo>
                  <a:lnTo>
                    <a:pt x="317423" y="414248"/>
                  </a:lnTo>
                  <a:lnTo>
                    <a:pt x="323316" y="414248"/>
                  </a:lnTo>
                  <a:lnTo>
                    <a:pt x="329184" y="414248"/>
                  </a:lnTo>
                  <a:lnTo>
                    <a:pt x="332524" y="413410"/>
                  </a:lnTo>
                  <a:lnTo>
                    <a:pt x="332524" y="420001"/>
                  </a:lnTo>
                  <a:lnTo>
                    <a:pt x="363105" y="420001"/>
                  </a:lnTo>
                  <a:lnTo>
                    <a:pt x="361911" y="506387"/>
                  </a:lnTo>
                  <a:lnTo>
                    <a:pt x="362635" y="506412"/>
                  </a:lnTo>
                  <a:lnTo>
                    <a:pt x="361911" y="506412"/>
                  </a:lnTo>
                  <a:lnTo>
                    <a:pt x="361911" y="526453"/>
                  </a:lnTo>
                  <a:lnTo>
                    <a:pt x="354723" y="531545"/>
                  </a:lnTo>
                  <a:lnTo>
                    <a:pt x="350913" y="531545"/>
                  </a:lnTo>
                  <a:lnTo>
                    <a:pt x="341528" y="536460"/>
                  </a:lnTo>
                  <a:lnTo>
                    <a:pt x="341528" y="540334"/>
                  </a:lnTo>
                  <a:lnTo>
                    <a:pt x="339026" y="540334"/>
                  </a:lnTo>
                  <a:lnTo>
                    <a:pt x="332117" y="545274"/>
                  </a:lnTo>
                  <a:lnTo>
                    <a:pt x="332117" y="549744"/>
                  </a:lnTo>
                  <a:lnTo>
                    <a:pt x="327279" y="549744"/>
                  </a:lnTo>
                  <a:lnTo>
                    <a:pt x="316750" y="556056"/>
                  </a:lnTo>
                  <a:lnTo>
                    <a:pt x="316750" y="561657"/>
                  </a:lnTo>
                  <a:lnTo>
                    <a:pt x="310794" y="561657"/>
                  </a:lnTo>
                  <a:lnTo>
                    <a:pt x="290715" y="581418"/>
                  </a:lnTo>
                  <a:lnTo>
                    <a:pt x="280682" y="581418"/>
                  </a:lnTo>
                  <a:lnTo>
                    <a:pt x="280682" y="587057"/>
                  </a:lnTo>
                  <a:lnTo>
                    <a:pt x="272618" y="587057"/>
                  </a:lnTo>
                  <a:lnTo>
                    <a:pt x="252768" y="605129"/>
                  </a:lnTo>
                  <a:lnTo>
                    <a:pt x="252768" y="612775"/>
                  </a:lnTo>
                  <a:lnTo>
                    <a:pt x="238036" y="612775"/>
                  </a:lnTo>
                  <a:lnTo>
                    <a:pt x="238036" y="617169"/>
                  </a:lnTo>
                  <a:lnTo>
                    <a:pt x="231127" y="617169"/>
                  </a:lnTo>
                  <a:lnTo>
                    <a:pt x="231127" y="623125"/>
                  </a:lnTo>
                  <a:lnTo>
                    <a:pt x="222034" y="623125"/>
                  </a:lnTo>
                  <a:lnTo>
                    <a:pt x="222034" y="628142"/>
                  </a:lnTo>
                  <a:lnTo>
                    <a:pt x="210743" y="628142"/>
                  </a:lnTo>
                  <a:lnTo>
                    <a:pt x="210743" y="645706"/>
                  </a:lnTo>
                  <a:lnTo>
                    <a:pt x="190995" y="645706"/>
                  </a:lnTo>
                  <a:lnTo>
                    <a:pt x="190995" y="652284"/>
                  </a:lnTo>
                  <a:lnTo>
                    <a:pt x="181330" y="652284"/>
                  </a:lnTo>
                  <a:lnTo>
                    <a:pt x="171856" y="658749"/>
                  </a:lnTo>
                  <a:lnTo>
                    <a:pt x="171856" y="667029"/>
                  </a:lnTo>
                  <a:lnTo>
                    <a:pt x="161201" y="667029"/>
                  </a:lnTo>
                  <a:lnTo>
                    <a:pt x="161201" y="676744"/>
                  </a:lnTo>
                  <a:lnTo>
                    <a:pt x="149593" y="676744"/>
                  </a:lnTo>
                  <a:lnTo>
                    <a:pt x="149593" y="694004"/>
                  </a:lnTo>
                  <a:lnTo>
                    <a:pt x="124193" y="694004"/>
                  </a:lnTo>
                  <a:lnTo>
                    <a:pt x="124193" y="703402"/>
                  </a:lnTo>
                  <a:lnTo>
                    <a:pt x="108826" y="703402"/>
                  </a:lnTo>
                  <a:lnTo>
                    <a:pt x="108826" y="715632"/>
                  </a:lnTo>
                  <a:lnTo>
                    <a:pt x="90322" y="715632"/>
                  </a:lnTo>
                  <a:lnTo>
                    <a:pt x="90322" y="728179"/>
                  </a:lnTo>
                  <a:lnTo>
                    <a:pt x="73075" y="728179"/>
                  </a:lnTo>
                  <a:lnTo>
                    <a:pt x="73075" y="741667"/>
                  </a:lnTo>
                  <a:lnTo>
                    <a:pt x="54254" y="741667"/>
                  </a:lnTo>
                  <a:lnTo>
                    <a:pt x="54254" y="754519"/>
                  </a:lnTo>
                  <a:lnTo>
                    <a:pt x="48933" y="754519"/>
                  </a:lnTo>
                  <a:lnTo>
                    <a:pt x="48933" y="771766"/>
                  </a:lnTo>
                  <a:lnTo>
                    <a:pt x="6591" y="771766"/>
                  </a:lnTo>
                  <a:lnTo>
                    <a:pt x="6591" y="790282"/>
                  </a:lnTo>
                  <a:lnTo>
                    <a:pt x="0" y="790282"/>
                  </a:lnTo>
                  <a:lnTo>
                    <a:pt x="0" y="802462"/>
                  </a:lnTo>
                  <a:lnTo>
                    <a:pt x="7442" y="802462"/>
                  </a:lnTo>
                  <a:lnTo>
                    <a:pt x="7442" y="797712"/>
                  </a:lnTo>
                  <a:lnTo>
                    <a:pt x="14020" y="797712"/>
                  </a:lnTo>
                  <a:lnTo>
                    <a:pt x="14020" y="779208"/>
                  </a:lnTo>
                  <a:lnTo>
                    <a:pt x="56362" y="779208"/>
                  </a:lnTo>
                  <a:lnTo>
                    <a:pt x="56362" y="761961"/>
                  </a:lnTo>
                  <a:lnTo>
                    <a:pt x="61696" y="761961"/>
                  </a:lnTo>
                  <a:lnTo>
                    <a:pt x="61696" y="749109"/>
                  </a:lnTo>
                  <a:lnTo>
                    <a:pt x="80518" y="749109"/>
                  </a:lnTo>
                  <a:lnTo>
                    <a:pt x="80518" y="735609"/>
                  </a:lnTo>
                  <a:lnTo>
                    <a:pt x="97764" y="735609"/>
                  </a:lnTo>
                  <a:lnTo>
                    <a:pt x="97764" y="723074"/>
                  </a:lnTo>
                  <a:lnTo>
                    <a:pt x="116268" y="723074"/>
                  </a:lnTo>
                  <a:lnTo>
                    <a:pt x="116268" y="710844"/>
                  </a:lnTo>
                  <a:lnTo>
                    <a:pt x="131635" y="710844"/>
                  </a:lnTo>
                  <a:lnTo>
                    <a:pt x="131635" y="701433"/>
                  </a:lnTo>
                  <a:lnTo>
                    <a:pt x="157035" y="701433"/>
                  </a:lnTo>
                  <a:lnTo>
                    <a:pt x="157035" y="684187"/>
                  </a:lnTo>
                  <a:lnTo>
                    <a:pt x="168630" y="684187"/>
                  </a:lnTo>
                  <a:lnTo>
                    <a:pt x="168630" y="674458"/>
                  </a:lnTo>
                  <a:lnTo>
                    <a:pt x="179298" y="674458"/>
                  </a:lnTo>
                  <a:lnTo>
                    <a:pt x="179298" y="662673"/>
                  </a:lnTo>
                  <a:lnTo>
                    <a:pt x="183629" y="659726"/>
                  </a:lnTo>
                  <a:lnTo>
                    <a:pt x="198424" y="659726"/>
                  </a:lnTo>
                  <a:lnTo>
                    <a:pt x="198424" y="653148"/>
                  </a:lnTo>
                  <a:lnTo>
                    <a:pt x="218186" y="653148"/>
                  </a:lnTo>
                  <a:lnTo>
                    <a:pt x="218186" y="635584"/>
                  </a:lnTo>
                  <a:lnTo>
                    <a:pt x="229476" y="635584"/>
                  </a:lnTo>
                  <a:lnTo>
                    <a:pt x="229476" y="630555"/>
                  </a:lnTo>
                  <a:lnTo>
                    <a:pt x="238569" y="630555"/>
                  </a:lnTo>
                  <a:lnTo>
                    <a:pt x="238569" y="624598"/>
                  </a:lnTo>
                  <a:lnTo>
                    <a:pt x="245465" y="624598"/>
                  </a:lnTo>
                  <a:lnTo>
                    <a:pt x="245465" y="620204"/>
                  </a:lnTo>
                  <a:lnTo>
                    <a:pt x="260210" y="620204"/>
                  </a:lnTo>
                  <a:lnTo>
                    <a:pt x="260210" y="608418"/>
                  </a:lnTo>
                  <a:lnTo>
                    <a:pt x="275488" y="594499"/>
                  </a:lnTo>
                  <a:lnTo>
                    <a:pt x="288124" y="594499"/>
                  </a:lnTo>
                  <a:lnTo>
                    <a:pt x="288124" y="588848"/>
                  </a:lnTo>
                  <a:lnTo>
                    <a:pt x="293763" y="588848"/>
                  </a:lnTo>
                  <a:lnTo>
                    <a:pt x="313829" y="569087"/>
                  </a:lnTo>
                  <a:lnTo>
                    <a:pt x="324180" y="569087"/>
                  </a:lnTo>
                  <a:lnTo>
                    <a:pt x="324180" y="560260"/>
                  </a:lnTo>
                  <a:lnTo>
                    <a:pt x="329336" y="557174"/>
                  </a:lnTo>
                  <a:lnTo>
                    <a:pt x="339547" y="557174"/>
                  </a:lnTo>
                  <a:lnTo>
                    <a:pt x="339547" y="549097"/>
                  </a:lnTo>
                  <a:lnTo>
                    <a:pt x="341414" y="547763"/>
                  </a:lnTo>
                  <a:lnTo>
                    <a:pt x="348957" y="547763"/>
                  </a:lnTo>
                  <a:lnTo>
                    <a:pt x="348957" y="540969"/>
                  </a:lnTo>
                  <a:lnTo>
                    <a:pt x="352742" y="538988"/>
                  </a:lnTo>
                  <a:lnTo>
                    <a:pt x="357085" y="538988"/>
                  </a:lnTo>
                  <a:lnTo>
                    <a:pt x="368528" y="530860"/>
                  </a:lnTo>
                  <a:lnTo>
                    <a:pt x="409333" y="530860"/>
                  </a:lnTo>
                  <a:lnTo>
                    <a:pt x="410540" y="530999"/>
                  </a:lnTo>
                  <a:lnTo>
                    <a:pt x="411518" y="530860"/>
                  </a:lnTo>
                  <a:lnTo>
                    <a:pt x="600100" y="530860"/>
                  </a:lnTo>
                  <a:lnTo>
                    <a:pt x="600100" y="523417"/>
                  </a:lnTo>
                  <a:lnTo>
                    <a:pt x="492302" y="523417"/>
                  </a:lnTo>
                  <a:lnTo>
                    <a:pt x="492302" y="481939"/>
                  </a:lnTo>
                  <a:lnTo>
                    <a:pt x="628434" y="481939"/>
                  </a:lnTo>
                  <a:lnTo>
                    <a:pt x="628434" y="474497"/>
                  </a:lnTo>
                  <a:lnTo>
                    <a:pt x="609523" y="474497"/>
                  </a:lnTo>
                  <a:lnTo>
                    <a:pt x="609523" y="420001"/>
                  </a:lnTo>
                  <a:lnTo>
                    <a:pt x="633628" y="420001"/>
                  </a:lnTo>
                  <a:lnTo>
                    <a:pt x="633628" y="414007"/>
                  </a:lnTo>
                  <a:lnTo>
                    <a:pt x="634377" y="414248"/>
                  </a:lnTo>
                  <a:lnTo>
                    <a:pt x="642099" y="414248"/>
                  </a:lnTo>
                  <a:lnTo>
                    <a:pt x="647979" y="414248"/>
                  </a:lnTo>
                  <a:lnTo>
                    <a:pt x="654189" y="412673"/>
                  </a:lnTo>
                  <a:lnTo>
                    <a:pt x="656818" y="409308"/>
                  </a:lnTo>
                  <a:lnTo>
                    <a:pt x="683983" y="409194"/>
                  </a:lnTo>
                  <a:lnTo>
                    <a:pt x="683983" y="413829"/>
                  </a:lnTo>
                  <a:lnTo>
                    <a:pt x="649960" y="413829"/>
                  </a:lnTo>
                  <a:lnTo>
                    <a:pt x="649960" y="421271"/>
                  </a:lnTo>
                  <a:lnTo>
                    <a:pt x="683983" y="421271"/>
                  </a:lnTo>
                  <a:lnTo>
                    <a:pt x="683983" y="481050"/>
                  </a:lnTo>
                  <a:lnTo>
                    <a:pt x="691426" y="481050"/>
                  </a:lnTo>
                  <a:lnTo>
                    <a:pt x="691426" y="421398"/>
                  </a:lnTo>
                  <a:lnTo>
                    <a:pt x="727062" y="423773"/>
                  </a:lnTo>
                  <a:lnTo>
                    <a:pt x="727557" y="416344"/>
                  </a:lnTo>
                  <a:lnTo>
                    <a:pt x="691426" y="413956"/>
                  </a:lnTo>
                  <a:lnTo>
                    <a:pt x="691426" y="362915"/>
                  </a:lnTo>
                  <a:lnTo>
                    <a:pt x="699274" y="363943"/>
                  </a:lnTo>
                  <a:lnTo>
                    <a:pt x="699262" y="364185"/>
                  </a:lnTo>
                  <a:lnTo>
                    <a:pt x="703199" y="364451"/>
                  </a:lnTo>
                  <a:lnTo>
                    <a:pt x="703821" y="364528"/>
                  </a:lnTo>
                  <a:lnTo>
                    <a:pt x="721385" y="365658"/>
                  </a:lnTo>
                  <a:lnTo>
                    <a:pt x="721880" y="358228"/>
                  </a:lnTo>
                  <a:lnTo>
                    <a:pt x="703999" y="357047"/>
                  </a:lnTo>
                  <a:lnTo>
                    <a:pt x="704456" y="339432"/>
                  </a:lnTo>
                  <a:lnTo>
                    <a:pt x="704519" y="317360"/>
                  </a:lnTo>
                  <a:lnTo>
                    <a:pt x="703986" y="291020"/>
                  </a:lnTo>
                  <a:lnTo>
                    <a:pt x="708609" y="271056"/>
                  </a:lnTo>
                  <a:lnTo>
                    <a:pt x="719975" y="259486"/>
                  </a:lnTo>
                  <a:lnTo>
                    <a:pt x="731812" y="254101"/>
                  </a:lnTo>
                  <a:lnTo>
                    <a:pt x="737235" y="252857"/>
                  </a:lnTo>
                  <a:lnTo>
                    <a:pt x="761568" y="256552"/>
                  </a:lnTo>
                  <a:close/>
                </a:path>
                <a:path w="790575" h="802640">
                  <a:moveTo>
                    <a:pt x="790143" y="356539"/>
                  </a:moveTo>
                  <a:lnTo>
                    <a:pt x="782701" y="356539"/>
                  </a:lnTo>
                  <a:lnTo>
                    <a:pt x="782701" y="363855"/>
                  </a:lnTo>
                  <a:lnTo>
                    <a:pt x="743343" y="360464"/>
                  </a:lnTo>
                  <a:lnTo>
                    <a:pt x="742708" y="367868"/>
                  </a:lnTo>
                  <a:lnTo>
                    <a:pt x="782701" y="371322"/>
                  </a:lnTo>
                  <a:lnTo>
                    <a:pt x="782701" y="417296"/>
                  </a:lnTo>
                  <a:lnTo>
                    <a:pt x="736295" y="415086"/>
                  </a:lnTo>
                  <a:lnTo>
                    <a:pt x="735939" y="422516"/>
                  </a:lnTo>
                  <a:lnTo>
                    <a:pt x="782701" y="424751"/>
                  </a:lnTo>
                  <a:lnTo>
                    <a:pt x="782701" y="481050"/>
                  </a:lnTo>
                  <a:lnTo>
                    <a:pt x="790143" y="481050"/>
                  </a:lnTo>
                  <a:lnTo>
                    <a:pt x="790143" y="356539"/>
                  </a:lnTo>
                  <a:close/>
                </a:path>
              </a:pathLst>
            </a:custGeom>
            <a:solidFill>
              <a:srgbClr val="FFFFFF"/>
            </a:solidFill>
          </p:spPr>
          <p:txBody>
            <a:bodyPr wrap="square" lIns="0" tIns="0" rIns="0" bIns="0" rtlCol="0"/>
            <a:lstStyle/>
            <a:p>
              <a:endParaRPr/>
            </a:p>
          </p:txBody>
        </p:sp>
        <p:sp>
          <p:nvSpPr>
            <p:cNvPr id="23" name="object 23"/>
            <p:cNvSpPr/>
            <p:nvPr/>
          </p:nvSpPr>
          <p:spPr>
            <a:xfrm>
              <a:off x="3380841" y="5786297"/>
              <a:ext cx="767715" cy="854075"/>
            </a:xfrm>
            <a:custGeom>
              <a:avLst/>
              <a:gdLst/>
              <a:ahLst/>
              <a:cxnLst/>
              <a:rect l="l" t="t" r="r" b="b"/>
              <a:pathLst>
                <a:path w="767714" h="854075">
                  <a:moveTo>
                    <a:pt x="287845" y="577519"/>
                  </a:moveTo>
                  <a:lnTo>
                    <a:pt x="282651" y="572185"/>
                  </a:lnTo>
                  <a:lnTo>
                    <a:pt x="0" y="847293"/>
                  </a:lnTo>
                  <a:lnTo>
                    <a:pt x="5194" y="852627"/>
                  </a:lnTo>
                  <a:lnTo>
                    <a:pt x="287845" y="577519"/>
                  </a:lnTo>
                  <a:close/>
                </a:path>
                <a:path w="767714" h="854075">
                  <a:moveTo>
                    <a:pt x="306679" y="578154"/>
                  </a:moveTo>
                  <a:lnTo>
                    <a:pt x="300926" y="573443"/>
                  </a:lnTo>
                  <a:lnTo>
                    <a:pt x="77698" y="846353"/>
                  </a:lnTo>
                  <a:lnTo>
                    <a:pt x="83451" y="851065"/>
                  </a:lnTo>
                  <a:lnTo>
                    <a:pt x="306679" y="578154"/>
                  </a:lnTo>
                  <a:close/>
                </a:path>
                <a:path w="767714" h="854075">
                  <a:moveTo>
                    <a:pt x="327736" y="577748"/>
                  </a:moveTo>
                  <a:lnTo>
                    <a:pt x="321398" y="573849"/>
                  </a:lnTo>
                  <a:lnTo>
                    <a:pt x="152869" y="848017"/>
                  </a:lnTo>
                  <a:lnTo>
                    <a:pt x="159207" y="851916"/>
                  </a:lnTo>
                  <a:lnTo>
                    <a:pt x="327736" y="577748"/>
                  </a:lnTo>
                  <a:close/>
                </a:path>
                <a:path w="767714" h="854075">
                  <a:moveTo>
                    <a:pt x="345617" y="575906"/>
                  </a:moveTo>
                  <a:lnTo>
                    <a:pt x="338709" y="573163"/>
                  </a:lnTo>
                  <a:lnTo>
                    <a:pt x="229298" y="848588"/>
                  </a:lnTo>
                  <a:lnTo>
                    <a:pt x="236207" y="851331"/>
                  </a:lnTo>
                  <a:lnTo>
                    <a:pt x="345617" y="575906"/>
                  </a:lnTo>
                  <a:close/>
                </a:path>
                <a:path w="767714" h="854075">
                  <a:moveTo>
                    <a:pt x="352348" y="211264"/>
                  </a:moveTo>
                  <a:lnTo>
                    <a:pt x="350850" y="209448"/>
                  </a:lnTo>
                  <a:lnTo>
                    <a:pt x="346748" y="209029"/>
                  </a:lnTo>
                  <a:lnTo>
                    <a:pt x="344944" y="210553"/>
                  </a:lnTo>
                  <a:lnTo>
                    <a:pt x="344754" y="212610"/>
                  </a:lnTo>
                  <a:lnTo>
                    <a:pt x="338162" y="241287"/>
                  </a:lnTo>
                  <a:lnTo>
                    <a:pt x="327710" y="261366"/>
                  </a:lnTo>
                  <a:lnTo>
                    <a:pt x="317982" y="273240"/>
                  </a:lnTo>
                  <a:lnTo>
                    <a:pt x="313550" y="277241"/>
                  </a:lnTo>
                  <a:lnTo>
                    <a:pt x="311899" y="278460"/>
                  </a:lnTo>
                  <a:lnTo>
                    <a:pt x="311543" y="280784"/>
                  </a:lnTo>
                  <a:lnTo>
                    <a:pt x="313486" y="283425"/>
                  </a:lnTo>
                  <a:lnTo>
                    <a:pt x="314617" y="283959"/>
                  </a:lnTo>
                  <a:lnTo>
                    <a:pt x="315760" y="283959"/>
                  </a:lnTo>
                  <a:lnTo>
                    <a:pt x="316522" y="283959"/>
                  </a:lnTo>
                  <a:lnTo>
                    <a:pt x="345084" y="244221"/>
                  </a:lnTo>
                  <a:lnTo>
                    <a:pt x="352158" y="213309"/>
                  </a:lnTo>
                  <a:lnTo>
                    <a:pt x="352348" y="211264"/>
                  </a:lnTo>
                  <a:close/>
                </a:path>
                <a:path w="767714" h="854075">
                  <a:moveTo>
                    <a:pt x="366356" y="574725"/>
                  </a:moveTo>
                  <a:lnTo>
                    <a:pt x="359067" y="573239"/>
                  </a:lnTo>
                  <a:lnTo>
                    <a:pt x="303314" y="849223"/>
                  </a:lnTo>
                  <a:lnTo>
                    <a:pt x="310603" y="850696"/>
                  </a:lnTo>
                  <a:lnTo>
                    <a:pt x="366356" y="574725"/>
                  </a:lnTo>
                  <a:close/>
                </a:path>
                <a:path w="767714" h="854075">
                  <a:moveTo>
                    <a:pt x="388645" y="574560"/>
                  </a:moveTo>
                  <a:lnTo>
                    <a:pt x="381203" y="574522"/>
                  </a:lnTo>
                  <a:lnTo>
                    <a:pt x="379945" y="852462"/>
                  </a:lnTo>
                  <a:lnTo>
                    <a:pt x="387388" y="852500"/>
                  </a:lnTo>
                  <a:lnTo>
                    <a:pt x="388645" y="574560"/>
                  </a:lnTo>
                  <a:close/>
                </a:path>
                <a:path w="767714" h="854075">
                  <a:moveTo>
                    <a:pt x="392455" y="176403"/>
                  </a:moveTo>
                  <a:lnTo>
                    <a:pt x="390829" y="174701"/>
                  </a:lnTo>
                  <a:lnTo>
                    <a:pt x="386753" y="174599"/>
                  </a:lnTo>
                  <a:lnTo>
                    <a:pt x="385025" y="176250"/>
                  </a:lnTo>
                  <a:lnTo>
                    <a:pt x="384200" y="188912"/>
                  </a:lnTo>
                  <a:lnTo>
                    <a:pt x="379996" y="214350"/>
                  </a:lnTo>
                  <a:lnTo>
                    <a:pt x="369570" y="246468"/>
                  </a:lnTo>
                  <a:lnTo>
                    <a:pt x="350113" y="277101"/>
                  </a:lnTo>
                  <a:lnTo>
                    <a:pt x="348729" y="278625"/>
                  </a:lnTo>
                  <a:lnTo>
                    <a:pt x="348830" y="280974"/>
                  </a:lnTo>
                  <a:lnTo>
                    <a:pt x="351053" y="283019"/>
                  </a:lnTo>
                  <a:lnTo>
                    <a:pt x="351955" y="283337"/>
                  </a:lnTo>
                  <a:lnTo>
                    <a:pt x="352856" y="283337"/>
                  </a:lnTo>
                  <a:lnTo>
                    <a:pt x="353860" y="283337"/>
                  </a:lnTo>
                  <a:lnTo>
                    <a:pt x="376161" y="250126"/>
                  </a:lnTo>
                  <a:lnTo>
                    <a:pt x="391579" y="190385"/>
                  </a:lnTo>
                  <a:lnTo>
                    <a:pt x="392455" y="176403"/>
                  </a:lnTo>
                  <a:close/>
                </a:path>
                <a:path w="767714" h="854075">
                  <a:moveTo>
                    <a:pt x="429552" y="176403"/>
                  </a:moveTo>
                  <a:lnTo>
                    <a:pt x="427926" y="174701"/>
                  </a:lnTo>
                  <a:lnTo>
                    <a:pt x="423824" y="174599"/>
                  </a:lnTo>
                  <a:lnTo>
                    <a:pt x="422122" y="176250"/>
                  </a:lnTo>
                  <a:lnTo>
                    <a:pt x="421309" y="188912"/>
                  </a:lnTo>
                  <a:lnTo>
                    <a:pt x="417106" y="214350"/>
                  </a:lnTo>
                  <a:lnTo>
                    <a:pt x="406679" y="246468"/>
                  </a:lnTo>
                  <a:lnTo>
                    <a:pt x="387210" y="277101"/>
                  </a:lnTo>
                  <a:lnTo>
                    <a:pt x="385826" y="278625"/>
                  </a:lnTo>
                  <a:lnTo>
                    <a:pt x="385927" y="280974"/>
                  </a:lnTo>
                  <a:lnTo>
                    <a:pt x="388150" y="283019"/>
                  </a:lnTo>
                  <a:lnTo>
                    <a:pt x="389051" y="283337"/>
                  </a:lnTo>
                  <a:lnTo>
                    <a:pt x="389953" y="283337"/>
                  </a:lnTo>
                  <a:lnTo>
                    <a:pt x="390956" y="283337"/>
                  </a:lnTo>
                  <a:lnTo>
                    <a:pt x="413270" y="250126"/>
                  </a:lnTo>
                  <a:lnTo>
                    <a:pt x="428688" y="190385"/>
                  </a:lnTo>
                  <a:lnTo>
                    <a:pt x="429552" y="176403"/>
                  </a:lnTo>
                  <a:close/>
                </a:path>
                <a:path w="767714" h="854075">
                  <a:moveTo>
                    <a:pt x="432727" y="106629"/>
                  </a:moveTo>
                  <a:lnTo>
                    <a:pt x="432612" y="96367"/>
                  </a:lnTo>
                  <a:lnTo>
                    <a:pt x="430949" y="94907"/>
                  </a:lnTo>
                  <a:lnTo>
                    <a:pt x="428853" y="94792"/>
                  </a:lnTo>
                  <a:lnTo>
                    <a:pt x="426796" y="94843"/>
                  </a:lnTo>
                  <a:lnTo>
                    <a:pt x="425170" y="96545"/>
                  </a:lnTo>
                  <a:lnTo>
                    <a:pt x="425234" y="111213"/>
                  </a:lnTo>
                  <a:lnTo>
                    <a:pt x="424611" y="125145"/>
                  </a:lnTo>
                  <a:lnTo>
                    <a:pt x="423214" y="137591"/>
                  </a:lnTo>
                  <a:lnTo>
                    <a:pt x="420852" y="145707"/>
                  </a:lnTo>
                  <a:lnTo>
                    <a:pt x="419823" y="147485"/>
                  </a:lnTo>
                  <a:lnTo>
                    <a:pt x="420433" y="149758"/>
                  </a:lnTo>
                  <a:lnTo>
                    <a:pt x="422795" y="151117"/>
                  </a:lnTo>
                  <a:lnTo>
                    <a:pt x="423430" y="151282"/>
                  </a:lnTo>
                  <a:lnTo>
                    <a:pt x="424065" y="151282"/>
                  </a:lnTo>
                  <a:lnTo>
                    <a:pt x="425348" y="151282"/>
                  </a:lnTo>
                  <a:lnTo>
                    <a:pt x="426593" y="150622"/>
                  </a:lnTo>
                  <a:lnTo>
                    <a:pt x="427291" y="149428"/>
                  </a:lnTo>
                  <a:lnTo>
                    <a:pt x="430745" y="137541"/>
                  </a:lnTo>
                  <a:lnTo>
                    <a:pt x="432320" y="121462"/>
                  </a:lnTo>
                  <a:lnTo>
                    <a:pt x="432727" y="106629"/>
                  </a:lnTo>
                  <a:close/>
                </a:path>
                <a:path w="767714" h="854075">
                  <a:moveTo>
                    <a:pt x="464769" y="176403"/>
                  </a:moveTo>
                  <a:lnTo>
                    <a:pt x="463143" y="174701"/>
                  </a:lnTo>
                  <a:lnTo>
                    <a:pt x="459016" y="174599"/>
                  </a:lnTo>
                  <a:lnTo>
                    <a:pt x="457339" y="176250"/>
                  </a:lnTo>
                  <a:lnTo>
                    <a:pt x="456514" y="188912"/>
                  </a:lnTo>
                  <a:lnTo>
                    <a:pt x="452310" y="214350"/>
                  </a:lnTo>
                  <a:lnTo>
                    <a:pt x="441883" y="246468"/>
                  </a:lnTo>
                  <a:lnTo>
                    <a:pt x="422427" y="277101"/>
                  </a:lnTo>
                  <a:lnTo>
                    <a:pt x="421043" y="278625"/>
                  </a:lnTo>
                  <a:lnTo>
                    <a:pt x="421144" y="280974"/>
                  </a:lnTo>
                  <a:lnTo>
                    <a:pt x="423367" y="283019"/>
                  </a:lnTo>
                  <a:lnTo>
                    <a:pt x="424268" y="283337"/>
                  </a:lnTo>
                  <a:lnTo>
                    <a:pt x="425170" y="283337"/>
                  </a:lnTo>
                  <a:lnTo>
                    <a:pt x="426173" y="283337"/>
                  </a:lnTo>
                  <a:lnTo>
                    <a:pt x="448475" y="250126"/>
                  </a:lnTo>
                  <a:lnTo>
                    <a:pt x="463892" y="190385"/>
                  </a:lnTo>
                  <a:lnTo>
                    <a:pt x="464769" y="176403"/>
                  </a:lnTo>
                  <a:close/>
                </a:path>
                <a:path w="767714" h="854075">
                  <a:moveTo>
                    <a:pt x="466521" y="846632"/>
                  </a:moveTo>
                  <a:lnTo>
                    <a:pt x="404901" y="573722"/>
                  </a:lnTo>
                  <a:lnTo>
                    <a:pt x="397649" y="575360"/>
                  </a:lnTo>
                  <a:lnTo>
                    <a:pt x="459270" y="848271"/>
                  </a:lnTo>
                  <a:lnTo>
                    <a:pt x="466521" y="846632"/>
                  </a:lnTo>
                  <a:close/>
                </a:path>
                <a:path w="767714" h="854075">
                  <a:moveTo>
                    <a:pt x="468096" y="59118"/>
                  </a:moveTo>
                  <a:lnTo>
                    <a:pt x="464248" y="55270"/>
                  </a:lnTo>
                  <a:lnTo>
                    <a:pt x="454799" y="55270"/>
                  </a:lnTo>
                  <a:lnTo>
                    <a:pt x="450951" y="59118"/>
                  </a:lnTo>
                  <a:lnTo>
                    <a:pt x="450951" y="59423"/>
                  </a:lnTo>
                  <a:lnTo>
                    <a:pt x="436753" y="59423"/>
                  </a:lnTo>
                  <a:lnTo>
                    <a:pt x="436753" y="36931"/>
                  </a:lnTo>
                  <a:lnTo>
                    <a:pt x="460502" y="36931"/>
                  </a:lnTo>
                  <a:lnTo>
                    <a:pt x="464781" y="32651"/>
                  </a:lnTo>
                  <a:lnTo>
                    <a:pt x="464781" y="29489"/>
                  </a:lnTo>
                  <a:lnTo>
                    <a:pt x="464781" y="25285"/>
                  </a:lnTo>
                  <a:lnTo>
                    <a:pt x="464781" y="22123"/>
                  </a:lnTo>
                  <a:lnTo>
                    <a:pt x="460502" y="17843"/>
                  </a:lnTo>
                  <a:lnTo>
                    <a:pt x="457339" y="17843"/>
                  </a:lnTo>
                  <a:lnTo>
                    <a:pt x="457339" y="26250"/>
                  </a:lnTo>
                  <a:lnTo>
                    <a:pt x="457339" y="28524"/>
                  </a:lnTo>
                  <a:lnTo>
                    <a:pt x="456374" y="29489"/>
                  </a:lnTo>
                  <a:lnTo>
                    <a:pt x="436753" y="29489"/>
                  </a:lnTo>
                  <a:lnTo>
                    <a:pt x="436753" y="25285"/>
                  </a:lnTo>
                  <a:lnTo>
                    <a:pt x="456374" y="25285"/>
                  </a:lnTo>
                  <a:lnTo>
                    <a:pt x="457339" y="26250"/>
                  </a:lnTo>
                  <a:lnTo>
                    <a:pt x="457339" y="17843"/>
                  </a:lnTo>
                  <a:lnTo>
                    <a:pt x="436753" y="17843"/>
                  </a:lnTo>
                  <a:lnTo>
                    <a:pt x="436753" y="1663"/>
                  </a:lnTo>
                  <a:lnTo>
                    <a:pt x="435089" y="0"/>
                  </a:lnTo>
                  <a:lnTo>
                    <a:pt x="430974" y="0"/>
                  </a:lnTo>
                  <a:lnTo>
                    <a:pt x="429310" y="1663"/>
                  </a:lnTo>
                  <a:lnTo>
                    <a:pt x="429310" y="17843"/>
                  </a:lnTo>
                  <a:lnTo>
                    <a:pt x="428612" y="17843"/>
                  </a:lnTo>
                  <a:lnTo>
                    <a:pt x="427736" y="18719"/>
                  </a:lnTo>
                  <a:lnTo>
                    <a:pt x="422986" y="18719"/>
                  </a:lnTo>
                  <a:lnTo>
                    <a:pt x="419138" y="22567"/>
                  </a:lnTo>
                  <a:lnTo>
                    <a:pt x="419138" y="32029"/>
                  </a:lnTo>
                  <a:lnTo>
                    <a:pt x="422986" y="35877"/>
                  </a:lnTo>
                  <a:lnTo>
                    <a:pt x="427558" y="35877"/>
                  </a:lnTo>
                  <a:lnTo>
                    <a:pt x="428612" y="36931"/>
                  </a:lnTo>
                  <a:lnTo>
                    <a:pt x="429310" y="36931"/>
                  </a:lnTo>
                  <a:lnTo>
                    <a:pt x="429310" y="59423"/>
                  </a:lnTo>
                  <a:lnTo>
                    <a:pt x="414337" y="59423"/>
                  </a:lnTo>
                  <a:lnTo>
                    <a:pt x="414337" y="59118"/>
                  </a:lnTo>
                  <a:lnTo>
                    <a:pt x="410489" y="55270"/>
                  </a:lnTo>
                  <a:lnTo>
                    <a:pt x="401040" y="55270"/>
                  </a:lnTo>
                  <a:lnTo>
                    <a:pt x="397192" y="59118"/>
                  </a:lnTo>
                  <a:lnTo>
                    <a:pt x="397192" y="68580"/>
                  </a:lnTo>
                  <a:lnTo>
                    <a:pt x="401040" y="72428"/>
                  </a:lnTo>
                  <a:lnTo>
                    <a:pt x="410489" y="72428"/>
                  </a:lnTo>
                  <a:lnTo>
                    <a:pt x="414337" y="68580"/>
                  </a:lnTo>
                  <a:lnTo>
                    <a:pt x="414337" y="66865"/>
                  </a:lnTo>
                  <a:lnTo>
                    <a:pt x="429310" y="66865"/>
                  </a:lnTo>
                  <a:lnTo>
                    <a:pt x="429310" y="85852"/>
                  </a:lnTo>
                  <a:lnTo>
                    <a:pt x="430974" y="87515"/>
                  </a:lnTo>
                  <a:lnTo>
                    <a:pt x="433031" y="87515"/>
                  </a:lnTo>
                  <a:lnTo>
                    <a:pt x="435089" y="87515"/>
                  </a:lnTo>
                  <a:lnTo>
                    <a:pt x="436753" y="85852"/>
                  </a:lnTo>
                  <a:lnTo>
                    <a:pt x="436753" y="66865"/>
                  </a:lnTo>
                  <a:lnTo>
                    <a:pt x="450951" y="66865"/>
                  </a:lnTo>
                  <a:lnTo>
                    <a:pt x="450951" y="68580"/>
                  </a:lnTo>
                  <a:lnTo>
                    <a:pt x="454799" y="72428"/>
                  </a:lnTo>
                  <a:lnTo>
                    <a:pt x="464248" y="72428"/>
                  </a:lnTo>
                  <a:lnTo>
                    <a:pt x="468096" y="68580"/>
                  </a:lnTo>
                  <a:lnTo>
                    <a:pt x="468096" y="64985"/>
                  </a:lnTo>
                  <a:lnTo>
                    <a:pt x="468096" y="62712"/>
                  </a:lnTo>
                  <a:lnTo>
                    <a:pt x="468096" y="59118"/>
                  </a:lnTo>
                  <a:close/>
                </a:path>
                <a:path w="767714" h="854075">
                  <a:moveTo>
                    <a:pt x="494461" y="211264"/>
                  </a:moveTo>
                  <a:lnTo>
                    <a:pt x="492963" y="209448"/>
                  </a:lnTo>
                  <a:lnTo>
                    <a:pt x="488873" y="209029"/>
                  </a:lnTo>
                  <a:lnTo>
                    <a:pt x="487057" y="210553"/>
                  </a:lnTo>
                  <a:lnTo>
                    <a:pt x="486867" y="212610"/>
                  </a:lnTo>
                  <a:lnTo>
                    <a:pt x="480275" y="241287"/>
                  </a:lnTo>
                  <a:lnTo>
                    <a:pt x="469823" y="261366"/>
                  </a:lnTo>
                  <a:lnTo>
                    <a:pt x="460095" y="273240"/>
                  </a:lnTo>
                  <a:lnTo>
                    <a:pt x="455663" y="277241"/>
                  </a:lnTo>
                  <a:lnTo>
                    <a:pt x="454012" y="278460"/>
                  </a:lnTo>
                  <a:lnTo>
                    <a:pt x="453656" y="280784"/>
                  </a:lnTo>
                  <a:lnTo>
                    <a:pt x="455599" y="283425"/>
                  </a:lnTo>
                  <a:lnTo>
                    <a:pt x="456730" y="283959"/>
                  </a:lnTo>
                  <a:lnTo>
                    <a:pt x="457873" y="283959"/>
                  </a:lnTo>
                  <a:lnTo>
                    <a:pt x="458635" y="283959"/>
                  </a:lnTo>
                  <a:lnTo>
                    <a:pt x="487197" y="244221"/>
                  </a:lnTo>
                  <a:lnTo>
                    <a:pt x="494271" y="213309"/>
                  </a:lnTo>
                  <a:lnTo>
                    <a:pt x="494461" y="211264"/>
                  </a:lnTo>
                  <a:close/>
                </a:path>
                <a:path w="767714" h="854075">
                  <a:moveTo>
                    <a:pt x="539267" y="848512"/>
                  </a:moveTo>
                  <a:lnTo>
                    <a:pt x="422313" y="571830"/>
                  </a:lnTo>
                  <a:lnTo>
                    <a:pt x="415455" y="574725"/>
                  </a:lnTo>
                  <a:lnTo>
                    <a:pt x="532422" y="851408"/>
                  </a:lnTo>
                  <a:lnTo>
                    <a:pt x="539267" y="848512"/>
                  </a:lnTo>
                  <a:close/>
                </a:path>
                <a:path w="767714" h="854075">
                  <a:moveTo>
                    <a:pt x="616927" y="847928"/>
                  </a:moveTo>
                  <a:lnTo>
                    <a:pt x="435825" y="571246"/>
                  </a:lnTo>
                  <a:lnTo>
                    <a:pt x="429602" y="575322"/>
                  </a:lnTo>
                  <a:lnTo>
                    <a:pt x="610704" y="852004"/>
                  </a:lnTo>
                  <a:lnTo>
                    <a:pt x="616927" y="847928"/>
                  </a:lnTo>
                  <a:close/>
                </a:path>
                <a:path w="767714" h="854075">
                  <a:moveTo>
                    <a:pt x="692111" y="848817"/>
                  </a:moveTo>
                  <a:lnTo>
                    <a:pt x="455676" y="570865"/>
                  </a:lnTo>
                  <a:lnTo>
                    <a:pt x="450011" y="575691"/>
                  </a:lnTo>
                  <a:lnTo>
                    <a:pt x="686447" y="853630"/>
                  </a:lnTo>
                  <a:lnTo>
                    <a:pt x="692111" y="848817"/>
                  </a:lnTo>
                  <a:close/>
                </a:path>
                <a:path w="767714" h="854075">
                  <a:moveTo>
                    <a:pt x="767295" y="848512"/>
                  </a:moveTo>
                  <a:lnTo>
                    <a:pt x="473011" y="570572"/>
                  </a:lnTo>
                  <a:lnTo>
                    <a:pt x="467906" y="575983"/>
                  </a:lnTo>
                  <a:lnTo>
                    <a:pt x="762190" y="853922"/>
                  </a:lnTo>
                  <a:lnTo>
                    <a:pt x="767295" y="848512"/>
                  </a:lnTo>
                  <a:close/>
                </a:path>
              </a:pathLst>
            </a:custGeom>
            <a:solidFill>
              <a:srgbClr val="FFFFFF"/>
            </a:solidFill>
          </p:spPr>
          <p:txBody>
            <a:bodyPr wrap="square" lIns="0" tIns="0" rIns="0" bIns="0" rtlCol="0"/>
            <a:lstStyle/>
            <a:p>
              <a:endParaRPr/>
            </a:p>
          </p:txBody>
        </p:sp>
        <p:pic>
          <p:nvPicPr>
            <p:cNvPr id="24" name="object 24"/>
            <p:cNvPicPr/>
            <p:nvPr/>
          </p:nvPicPr>
          <p:blipFill>
            <a:blip r:embed="rId12" cstate="print"/>
            <a:stretch>
              <a:fillRect/>
            </a:stretch>
          </p:blipFill>
          <p:spPr>
            <a:xfrm>
              <a:off x="504009" y="5905431"/>
              <a:ext cx="1755139" cy="699144"/>
            </a:xfrm>
            <a:prstGeom prst="rect">
              <a:avLst/>
            </a:prstGeom>
          </p:spPr>
        </p:pic>
      </p:grpSp>
      <p:sp>
        <p:nvSpPr>
          <p:cNvPr id="25" name="Content Placeholder 2">
            <a:extLst>
              <a:ext uri="{FF2B5EF4-FFF2-40B4-BE49-F238E27FC236}">
                <a16:creationId xmlns:a16="http://schemas.microsoft.com/office/drawing/2014/main" id="{DF449501-1ED0-4F65-012D-7C7BA1D0B5A1}"/>
              </a:ext>
            </a:extLst>
          </p:cNvPr>
          <p:cNvSpPr txBox="1">
            <a:spLocks/>
          </p:cNvSpPr>
          <p:nvPr/>
        </p:nvSpPr>
        <p:spPr>
          <a:xfrm>
            <a:off x="478638" y="1442695"/>
            <a:ext cx="10515600" cy="454183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Sound</a:t>
            </a:r>
            <a:br>
              <a:rPr lang="en-GB" sz="2000" b="1"/>
            </a:br>
            <a:r>
              <a:rPr lang="en-GB" sz="2000"/>
              <a:t>External speaker, You will need a microphone either integrated into the speaker/webcam or standalone to ensure the quieter parents can be heard.</a:t>
            </a:r>
            <a:endParaRPr lang="en-GB" sz="2000">
              <a:cs typeface="Calibri"/>
            </a:endParaRPr>
          </a:p>
          <a:p>
            <a:pPr marL="0" indent="0">
              <a:buNone/>
            </a:pPr>
            <a:r>
              <a:rPr lang="en-GB" sz="2000" b="1"/>
              <a:t>How do we manage the group?</a:t>
            </a:r>
            <a:endParaRPr lang="en-GB" sz="2000" b="1">
              <a:cs typeface="Calibri"/>
            </a:endParaRPr>
          </a:p>
          <a:p>
            <a:pPr marL="342900" indent="-342900"/>
            <a:r>
              <a:rPr lang="en-GB" sz="2000"/>
              <a:t>Time given equally between the room and online, quieter parents invite to contribute by group leader as modelled in PPAP training.</a:t>
            </a:r>
            <a:endParaRPr lang="en-GB" sz="2000">
              <a:cs typeface="Calibri"/>
            </a:endParaRPr>
          </a:p>
          <a:p>
            <a:pPr marL="342900" indent="-342900"/>
            <a:r>
              <a:rPr lang="en-GB" sz="2000">
                <a:cs typeface="Calibri"/>
              </a:rPr>
              <a:t>Parents encouraged to keep cameras on, we add it to the ground rules.</a:t>
            </a:r>
          </a:p>
          <a:p>
            <a:pPr marL="342900" indent="-342900"/>
            <a:r>
              <a:rPr lang="en-GB" sz="2000"/>
              <a:t>Project the online parents onto screen, or up on the TV - it’s important that we still see the parents when showing the DVDs or during group discussions in order to gauge responses </a:t>
            </a:r>
            <a:endParaRPr lang="en-GB" sz="2000">
              <a:cs typeface="Calibri"/>
            </a:endParaRPr>
          </a:p>
          <a:p>
            <a:pPr marL="342900" indent="-342900">
              <a:buFont typeface="Arial"/>
              <a:buChar char="•"/>
            </a:pPr>
            <a:r>
              <a:rPr lang="en-GB" sz="2000"/>
              <a:t>Face to Face parents are responsible for online parents – we add it to the ground rules!</a:t>
            </a:r>
            <a:endParaRPr lang="en-GB" sz="2000">
              <a:cs typeface="Calibri"/>
            </a:endParaRPr>
          </a:p>
          <a:p>
            <a:pPr marL="342900" indent="-342900">
              <a:buFont typeface="Arial"/>
              <a:buChar char="•"/>
            </a:pPr>
            <a:r>
              <a:rPr lang="en-GB" sz="2000"/>
              <a:t>Camera swivels round to cover flip chart when we are writing up any discussions up etc. </a:t>
            </a:r>
            <a:endParaRPr lang="en-GB" sz="2000">
              <a:cs typeface="Calibri"/>
            </a:endParaRPr>
          </a:p>
          <a:p>
            <a:pPr marL="342900" indent="-342900"/>
            <a:r>
              <a:rPr lang="en-GB" sz="2000"/>
              <a:t>All parents have the Group Leaders mobile / email contact details.</a:t>
            </a:r>
            <a:endParaRPr lang="en-GB" sz="2000">
              <a:cs typeface="Calibri"/>
            </a:endParaRPr>
          </a:p>
          <a:p>
            <a:pPr marL="0" indent="0">
              <a:buNone/>
            </a:pPr>
            <a:endParaRPr lang="en-GB" sz="1800">
              <a:cs typeface="Calibri"/>
            </a:endParaRPr>
          </a:p>
          <a:p>
            <a:pPr marL="0" indent="0">
              <a:buNone/>
            </a:pPr>
            <a:endParaRPr lang="en-GB" sz="1800">
              <a:cs typeface="Calibri"/>
            </a:endParaRPr>
          </a:p>
          <a:p>
            <a:endParaRPr lang="en-GB">
              <a:cs typeface="Calibri"/>
            </a:endParaRPr>
          </a:p>
          <a:p>
            <a:endParaRPr lang="en-GB">
              <a:cs typeface="Calibri"/>
            </a:endParaRPr>
          </a:p>
        </p:txBody>
      </p:sp>
      <p:sp>
        <p:nvSpPr>
          <p:cNvPr id="26" name="Title 1">
            <a:extLst>
              <a:ext uri="{FF2B5EF4-FFF2-40B4-BE49-F238E27FC236}">
                <a16:creationId xmlns:a16="http://schemas.microsoft.com/office/drawing/2014/main" id="{E9B752D0-D07B-120E-58AF-8971B02D92FF}"/>
              </a:ext>
            </a:extLst>
          </p:cNvPr>
          <p:cNvSpPr txBox="1">
            <a:spLocks/>
          </p:cNvSpPr>
          <p:nvPr/>
        </p:nvSpPr>
        <p:spPr>
          <a:xfrm>
            <a:off x="478638" y="211695"/>
            <a:ext cx="10515600" cy="1218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r>
              <a:rPr lang="en-GB"/>
              <a:t>Commonly Asked Questions About Hybrid Groups ...</a:t>
            </a:r>
          </a:p>
        </p:txBody>
      </p:sp>
    </p:spTree>
    <p:extLst>
      <p:ext uri="{BB962C8B-B14F-4D97-AF65-F5344CB8AC3E}">
        <p14:creationId xmlns:p14="http://schemas.microsoft.com/office/powerpoint/2010/main" val="410173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674570"/>
            <a:ext cx="12193270" cy="1196975"/>
            <a:chOff x="0" y="5661037"/>
            <a:chExt cx="12193270" cy="1196975"/>
          </a:xfrm>
        </p:grpSpPr>
        <p:sp>
          <p:nvSpPr>
            <p:cNvPr id="3" name="object 3"/>
            <p:cNvSpPr/>
            <p:nvPr/>
          </p:nvSpPr>
          <p:spPr>
            <a:xfrm>
              <a:off x="0" y="5661037"/>
              <a:ext cx="12193270" cy="1196975"/>
            </a:xfrm>
            <a:custGeom>
              <a:avLst/>
              <a:gdLst/>
              <a:ahLst/>
              <a:cxnLst/>
              <a:rect l="l" t="t" r="r" b="b"/>
              <a:pathLst>
                <a:path w="12193270" h="1196975">
                  <a:moveTo>
                    <a:pt x="12193206" y="0"/>
                  </a:moveTo>
                  <a:lnTo>
                    <a:pt x="0" y="0"/>
                  </a:lnTo>
                  <a:lnTo>
                    <a:pt x="0" y="1196962"/>
                  </a:lnTo>
                  <a:lnTo>
                    <a:pt x="12193206" y="1196962"/>
                  </a:lnTo>
                  <a:lnTo>
                    <a:pt x="12193206" y="0"/>
                  </a:lnTo>
                  <a:close/>
                </a:path>
              </a:pathLst>
            </a:custGeom>
            <a:solidFill>
              <a:srgbClr val="F2934E"/>
            </a:solidFill>
          </p:spPr>
          <p:txBody>
            <a:bodyPr wrap="square" lIns="0" tIns="0" rIns="0" bIns="0" rtlCol="0"/>
            <a:lstStyle/>
            <a:p>
              <a:endParaRPr/>
            </a:p>
          </p:txBody>
        </p:sp>
        <p:sp>
          <p:nvSpPr>
            <p:cNvPr id="4" name="object 4"/>
            <p:cNvSpPr/>
            <p:nvPr/>
          </p:nvSpPr>
          <p:spPr>
            <a:xfrm>
              <a:off x="4854600" y="5897486"/>
              <a:ext cx="4919980" cy="762000"/>
            </a:xfrm>
            <a:custGeom>
              <a:avLst/>
              <a:gdLst/>
              <a:ahLst/>
              <a:cxnLst/>
              <a:rect l="l" t="t" r="r" b="b"/>
              <a:pathLst>
                <a:path w="4919980" h="762000">
                  <a:moveTo>
                    <a:pt x="1143000" y="123190"/>
                  </a:moveTo>
                  <a:lnTo>
                    <a:pt x="1132509" y="118110"/>
                  </a:lnTo>
                  <a:lnTo>
                    <a:pt x="1125677" y="114300"/>
                  </a:lnTo>
                  <a:lnTo>
                    <a:pt x="1106982" y="114300"/>
                  </a:lnTo>
                  <a:lnTo>
                    <a:pt x="1101636" y="113030"/>
                  </a:lnTo>
                  <a:lnTo>
                    <a:pt x="1100023" y="110490"/>
                  </a:lnTo>
                  <a:lnTo>
                    <a:pt x="1089787" y="101600"/>
                  </a:lnTo>
                  <a:lnTo>
                    <a:pt x="1083017" y="96520"/>
                  </a:lnTo>
                  <a:lnTo>
                    <a:pt x="1077010" y="92710"/>
                  </a:lnTo>
                  <a:lnTo>
                    <a:pt x="1071778" y="88900"/>
                  </a:lnTo>
                  <a:lnTo>
                    <a:pt x="1067308" y="86360"/>
                  </a:lnTo>
                  <a:lnTo>
                    <a:pt x="1065606" y="86360"/>
                  </a:lnTo>
                  <a:lnTo>
                    <a:pt x="1049794" y="66040"/>
                  </a:lnTo>
                  <a:lnTo>
                    <a:pt x="1042581" y="62230"/>
                  </a:lnTo>
                  <a:lnTo>
                    <a:pt x="1028598" y="58420"/>
                  </a:lnTo>
                  <a:lnTo>
                    <a:pt x="1027938" y="58420"/>
                  </a:lnTo>
                  <a:lnTo>
                    <a:pt x="1027518" y="54610"/>
                  </a:lnTo>
                  <a:lnTo>
                    <a:pt x="1028433" y="46990"/>
                  </a:lnTo>
                  <a:lnTo>
                    <a:pt x="1028636" y="45720"/>
                  </a:lnTo>
                  <a:lnTo>
                    <a:pt x="1028636" y="36830"/>
                  </a:lnTo>
                  <a:lnTo>
                    <a:pt x="1026718" y="31750"/>
                  </a:lnTo>
                  <a:lnTo>
                    <a:pt x="1026236" y="30480"/>
                  </a:lnTo>
                  <a:lnTo>
                    <a:pt x="1018120" y="24130"/>
                  </a:lnTo>
                  <a:lnTo>
                    <a:pt x="1013333" y="22860"/>
                  </a:lnTo>
                  <a:lnTo>
                    <a:pt x="1008341" y="22860"/>
                  </a:lnTo>
                  <a:lnTo>
                    <a:pt x="1001776" y="25400"/>
                  </a:lnTo>
                  <a:lnTo>
                    <a:pt x="995959" y="27940"/>
                  </a:lnTo>
                  <a:lnTo>
                    <a:pt x="991870" y="34290"/>
                  </a:lnTo>
                  <a:lnTo>
                    <a:pt x="990434" y="40640"/>
                  </a:lnTo>
                  <a:lnTo>
                    <a:pt x="990714" y="50800"/>
                  </a:lnTo>
                  <a:lnTo>
                    <a:pt x="994905" y="58420"/>
                  </a:lnTo>
                  <a:lnTo>
                    <a:pt x="998702" y="63500"/>
                  </a:lnTo>
                  <a:lnTo>
                    <a:pt x="991349" y="66040"/>
                  </a:lnTo>
                  <a:lnTo>
                    <a:pt x="988301" y="68580"/>
                  </a:lnTo>
                  <a:lnTo>
                    <a:pt x="985431" y="71120"/>
                  </a:lnTo>
                  <a:lnTo>
                    <a:pt x="967016" y="87630"/>
                  </a:lnTo>
                  <a:lnTo>
                    <a:pt x="962431" y="90170"/>
                  </a:lnTo>
                  <a:lnTo>
                    <a:pt x="944994" y="104140"/>
                  </a:lnTo>
                  <a:lnTo>
                    <a:pt x="937514" y="104140"/>
                  </a:lnTo>
                  <a:lnTo>
                    <a:pt x="936510" y="105410"/>
                  </a:lnTo>
                  <a:lnTo>
                    <a:pt x="935901" y="105410"/>
                  </a:lnTo>
                  <a:lnTo>
                    <a:pt x="931189" y="104140"/>
                  </a:lnTo>
                  <a:lnTo>
                    <a:pt x="922159" y="104140"/>
                  </a:lnTo>
                  <a:lnTo>
                    <a:pt x="920521" y="102870"/>
                  </a:lnTo>
                  <a:lnTo>
                    <a:pt x="914704" y="97790"/>
                  </a:lnTo>
                  <a:lnTo>
                    <a:pt x="906716" y="92710"/>
                  </a:lnTo>
                  <a:lnTo>
                    <a:pt x="897394" y="87630"/>
                  </a:lnTo>
                  <a:lnTo>
                    <a:pt x="887564" y="82550"/>
                  </a:lnTo>
                  <a:lnTo>
                    <a:pt x="882726" y="81280"/>
                  </a:lnTo>
                  <a:lnTo>
                    <a:pt x="859129" y="59690"/>
                  </a:lnTo>
                  <a:lnTo>
                    <a:pt x="849617" y="55880"/>
                  </a:lnTo>
                  <a:lnTo>
                    <a:pt x="833361" y="52070"/>
                  </a:lnTo>
                  <a:lnTo>
                    <a:pt x="831646" y="50800"/>
                  </a:lnTo>
                  <a:lnTo>
                    <a:pt x="832002" y="50800"/>
                  </a:lnTo>
                  <a:lnTo>
                    <a:pt x="836891" y="40640"/>
                  </a:lnTo>
                  <a:lnTo>
                    <a:pt x="839063" y="26670"/>
                  </a:lnTo>
                  <a:lnTo>
                    <a:pt x="836155" y="20320"/>
                  </a:lnTo>
                  <a:lnTo>
                    <a:pt x="829932" y="13970"/>
                  </a:lnTo>
                  <a:lnTo>
                    <a:pt x="824534" y="11430"/>
                  </a:lnTo>
                  <a:lnTo>
                    <a:pt x="818654" y="11430"/>
                  </a:lnTo>
                  <a:lnTo>
                    <a:pt x="798029" y="43180"/>
                  </a:lnTo>
                  <a:lnTo>
                    <a:pt x="799541" y="48260"/>
                  </a:lnTo>
                  <a:lnTo>
                    <a:pt x="801433" y="50800"/>
                  </a:lnTo>
                  <a:lnTo>
                    <a:pt x="795629" y="50800"/>
                  </a:lnTo>
                  <a:lnTo>
                    <a:pt x="790651" y="52070"/>
                  </a:lnTo>
                  <a:lnTo>
                    <a:pt x="785685" y="55880"/>
                  </a:lnTo>
                  <a:lnTo>
                    <a:pt x="783272" y="58420"/>
                  </a:lnTo>
                  <a:lnTo>
                    <a:pt x="768019" y="73660"/>
                  </a:lnTo>
                  <a:lnTo>
                    <a:pt x="756958" y="77470"/>
                  </a:lnTo>
                  <a:lnTo>
                    <a:pt x="730821" y="99060"/>
                  </a:lnTo>
                  <a:lnTo>
                    <a:pt x="725309" y="99060"/>
                  </a:lnTo>
                  <a:lnTo>
                    <a:pt x="688467" y="83820"/>
                  </a:lnTo>
                  <a:lnTo>
                    <a:pt x="681875" y="80010"/>
                  </a:lnTo>
                  <a:lnTo>
                    <a:pt x="662990" y="66040"/>
                  </a:lnTo>
                  <a:lnTo>
                    <a:pt x="654862" y="60960"/>
                  </a:lnTo>
                  <a:lnTo>
                    <a:pt x="639737" y="45720"/>
                  </a:lnTo>
                  <a:lnTo>
                    <a:pt x="631431" y="43180"/>
                  </a:lnTo>
                  <a:lnTo>
                    <a:pt x="620344" y="40640"/>
                  </a:lnTo>
                  <a:lnTo>
                    <a:pt x="618464" y="40640"/>
                  </a:lnTo>
                  <a:lnTo>
                    <a:pt x="617486" y="38100"/>
                  </a:lnTo>
                  <a:lnTo>
                    <a:pt x="617689" y="36830"/>
                  </a:lnTo>
                  <a:lnTo>
                    <a:pt x="622033" y="30480"/>
                  </a:lnTo>
                  <a:lnTo>
                    <a:pt x="623519" y="20320"/>
                  </a:lnTo>
                  <a:lnTo>
                    <a:pt x="621550" y="13970"/>
                  </a:lnTo>
                  <a:lnTo>
                    <a:pt x="619442" y="11430"/>
                  </a:lnTo>
                  <a:lnTo>
                    <a:pt x="614184" y="5080"/>
                  </a:lnTo>
                  <a:lnTo>
                    <a:pt x="609625" y="2540"/>
                  </a:lnTo>
                  <a:lnTo>
                    <a:pt x="598741" y="2540"/>
                  </a:lnTo>
                  <a:lnTo>
                    <a:pt x="592810" y="5080"/>
                  </a:lnTo>
                  <a:lnTo>
                    <a:pt x="587971" y="11430"/>
                  </a:lnTo>
                  <a:lnTo>
                    <a:pt x="585241" y="20320"/>
                  </a:lnTo>
                  <a:lnTo>
                    <a:pt x="584314" y="29210"/>
                  </a:lnTo>
                  <a:lnTo>
                    <a:pt x="590245" y="39370"/>
                  </a:lnTo>
                  <a:lnTo>
                    <a:pt x="590334" y="43180"/>
                  </a:lnTo>
                  <a:lnTo>
                    <a:pt x="586587" y="44450"/>
                  </a:lnTo>
                  <a:lnTo>
                    <a:pt x="573862" y="46990"/>
                  </a:lnTo>
                  <a:lnTo>
                    <a:pt x="566572" y="49530"/>
                  </a:lnTo>
                  <a:lnTo>
                    <a:pt x="542848" y="72390"/>
                  </a:lnTo>
                  <a:lnTo>
                    <a:pt x="533806" y="76200"/>
                  </a:lnTo>
                  <a:lnTo>
                    <a:pt x="509003" y="97790"/>
                  </a:lnTo>
                  <a:lnTo>
                    <a:pt x="505142" y="97790"/>
                  </a:lnTo>
                  <a:lnTo>
                    <a:pt x="500748" y="99060"/>
                  </a:lnTo>
                  <a:lnTo>
                    <a:pt x="483730" y="93980"/>
                  </a:lnTo>
                  <a:lnTo>
                    <a:pt x="477761" y="92710"/>
                  </a:lnTo>
                  <a:lnTo>
                    <a:pt x="464972" y="88900"/>
                  </a:lnTo>
                  <a:lnTo>
                    <a:pt x="450837" y="81280"/>
                  </a:lnTo>
                  <a:lnTo>
                    <a:pt x="438238" y="74930"/>
                  </a:lnTo>
                  <a:lnTo>
                    <a:pt x="430047" y="68580"/>
                  </a:lnTo>
                  <a:lnTo>
                    <a:pt x="428205" y="67310"/>
                  </a:lnTo>
                  <a:lnTo>
                    <a:pt x="424180" y="62230"/>
                  </a:lnTo>
                  <a:lnTo>
                    <a:pt x="419315" y="55880"/>
                  </a:lnTo>
                  <a:lnTo>
                    <a:pt x="413804" y="49530"/>
                  </a:lnTo>
                  <a:lnTo>
                    <a:pt x="407530" y="45720"/>
                  </a:lnTo>
                  <a:lnTo>
                    <a:pt x="400380" y="44450"/>
                  </a:lnTo>
                  <a:lnTo>
                    <a:pt x="394157" y="44450"/>
                  </a:lnTo>
                  <a:lnTo>
                    <a:pt x="393280" y="43180"/>
                  </a:lnTo>
                  <a:lnTo>
                    <a:pt x="393128" y="43180"/>
                  </a:lnTo>
                  <a:lnTo>
                    <a:pt x="393065" y="41910"/>
                  </a:lnTo>
                  <a:lnTo>
                    <a:pt x="397103" y="31750"/>
                  </a:lnTo>
                  <a:lnTo>
                    <a:pt x="398564" y="24130"/>
                  </a:lnTo>
                  <a:lnTo>
                    <a:pt x="398424" y="12700"/>
                  </a:lnTo>
                  <a:lnTo>
                    <a:pt x="395808" y="10160"/>
                  </a:lnTo>
                  <a:lnTo>
                    <a:pt x="386664" y="1270"/>
                  </a:lnTo>
                  <a:lnTo>
                    <a:pt x="357263" y="17780"/>
                  </a:lnTo>
                  <a:lnTo>
                    <a:pt x="357517" y="26670"/>
                  </a:lnTo>
                  <a:lnTo>
                    <a:pt x="359384" y="35560"/>
                  </a:lnTo>
                  <a:lnTo>
                    <a:pt x="362000" y="43180"/>
                  </a:lnTo>
                  <a:lnTo>
                    <a:pt x="362775" y="44450"/>
                  </a:lnTo>
                  <a:lnTo>
                    <a:pt x="357809" y="49530"/>
                  </a:lnTo>
                  <a:lnTo>
                    <a:pt x="357162" y="50800"/>
                  </a:lnTo>
                  <a:lnTo>
                    <a:pt x="356781" y="50800"/>
                  </a:lnTo>
                  <a:lnTo>
                    <a:pt x="355422" y="52070"/>
                  </a:lnTo>
                  <a:lnTo>
                    <a:pt x="347573" y="52070"/>
                  </a:lnTo>
                  <a:lnTo>
                    <a:pt x="343509" y="54610"/>
                  </a:lnTo>
                  <a:lnTo>
                    <a:pt x="340347" y="55880"/>
                  </a:lnTo>
                  <a:lnTo>
                    <a:pt x="330771" y="62230"/>
                  </a:lnTo>
                  <a:lnTo>
                    <a:pt x="326923" y="71120"/>
                  </a:lnTo>
                  <a:lnTo>
                    <a:pt x="325755" y="71120"/>
                  </a:lnTo>
                  <a:lnTo>
                    <a:pt x="308991" y="76200"/>
                  </a:lnTo>
                  <a:lnTo>
                    <a:pt x="288086" y="90170"/>
                  </a:lnTo>
                  <a:lnTo>
                    <a:pt x="277583" y="95250"/>
                  </a:lnTo>
                  <a:lnTo>
                    <a:pt x="269227" y="99060"/>
                  </a:lnTo>
                  <a:lnTo>
                    <a:pt x="264261" y="101600"/>
                  </a:lnTo>
                  <a:lnTo>
                    <a:pt x="262026" y="101600"/>
                  </a:lnTo>
                  <a:lnTo>
                    <a:pt x="250317" y="102870"/>
                  </a:lnTo>
                  <a:lnTo>
                    <a:pt x="239102" y="102870"/>
                  </a:lnTo>
                  <a:lnTo>
                    <a:pt x="221983" y="92710"/>
                  </a:lnTo>
                  <a:lnTo>
                    <a:pt x="202539" y="83820"/>
                  </a:lnTo>
                  <a:lnTo>
                    <a:pt x="194119" y="78740"/>
                  </a:lnTo>
                  <a:lnTo>
                    <a:pt x="184569" y="73660"/>
                  </a:lnTo>
                  <a:lnTo>
                    <a:pt x="177787" y="64770"/>
                  </a:lnTo>
                  <a:lnTo>
                    <a:pt x="173558" y="60960"/>
                  </a:lnTo>
                  <a:lnTo>
                    <a:pt x="170649" y="58420"/>
                  </a:lnTo>
                  <a:lnTo>
                    <a:pt x="167970" y="57150"/>
                  </a:lnTo>
                  <a:lnTo>
                    <a:pt x="169633" y="53340"/>
                  </a:lnTo>
                  <a:lnTo>
                    <a:pt x="172313" y="35560"/>
                  </a:lnTo>
                  <a:lnTo>
                    <a:pt x="171107" y="29210"/>
                  </a:lnTo>
                  <a:lnTo>
                    <a:pt x="168262" y="25400"/>
                  </a:lnTo>
                  <a:lnTo>
                    <a:pt x="164452" y="20320"/>
                  </a:lnTo>
                  <a:lnTo>
                    <a:pt x="159448" y="17780"/>
                  </a:lnTo>
                  <a:lnTo>
                    <a:pt x="147840" y="16510"/>
                  </a:lnTo>
                  <a:lnTo>
                    <a:pt x="143306" y="17780"/>
                  </a:lnTo>
                  <a:lnTo>
                    <a:pt x="133362" y="26670"/>
                  </a:lnTo>
                  <a:lnTo>
                    <a:pt x="131127" y="35560"/>
                  </a:lnTo>
                  <a:lnTo>
                    <a:pt x="131127" y="49530"/>
                  </a:lnTo>
                  <a:lnTo>
                    <a:pt x="134696" y="57150"/>
                  </a:lnTo>
                  <a:lnTo>
                    <a:pt x="134899" y="58420"/>
                  </a:lnTo>
                  <a:lnTo>
                    <a:pt x="119989" y="58420"/>
                  </a:lnTo>
                  <a:lnTo>
                    <a:pt x="112102" y="63500"/>
                  </a:lnTo>
                  <a:lnTo>
                    <a:pt x="99923" y="73660"/>
                  </a:lnTo>
                  <a:lnTo>
                    <a:pt x="90589" y="81280"/>
                  </a:lnTo>
                  <a:lnTo>
                    <a:pt x="71564" y="90170"/>
                  </a:lnTo>
                  <a:lnTo>
                    <a:pt x="66268" y="93980"/>
                  </a:lnTo>
                  <a:lnTo>
                    <a:pt x="62992" y="95250"/>
                  </a:lnTo>
                  <a:lnTo>
                    <a:pt x="45427" y="104140"/>
                  </a:lnTo>
                  <a:lnTo>
                    <a:pt x="36753" y="111760"/>
                  </a:lnTo>
                  <a:lnTo>
                    <a:pt x="8839" y="113030"/>
                  </a:lnTo>
                  <a:lnTo>
                    <a:pt x="3860" y="113030"/>
                  </a:lnTo>
                  <a:lnTo>
                    <a:pt x="533" y="118110"/>
                  </a:lnTo>
                  <a:lnTo>
                    <a:pt x="0" y="119380"/>
                  </a:lnTo>
                  <a:lnTo>
                    <a:pt x="241" y="120650"/>
                  </a:lnTo>
                  <a:lnTo>
                    <a:pt x="5854" y="127000"/>
                  </a:lnTo>
                  <a:lnTo>
                    <a:pt x="17132" y="130810"/>
                  </a:lnTo>
                  <a:lnTo>
                    <a:pt x="29794" y="132080"/>
                  </a:lnTo>
                  <a:lnTo>
                    <a:pt x="39560" y="132080"/>
                  </a:lnTo>
                  <a:lnTo>
                    <a:pt x="47459" y="130810"/>
                  </a:lnTo>
                  <a:lnTo>
                    <a:pt x="61277" y="123190"/>
                  </a:lnTo>
                  <a:lnTo>
                    <a:pt x="68186" y="119380"/>
                  </a:lnTo>
                  <a:lnTo>
                    <a:pt x="80365" y="115570"/>
                  </a:lnTo>
                  <a:lnTo>
                    <a:pt x="89928" y="106680"/>
                  </a:lnTo>
                  <a:lnTo>
                    <a:pt x="91440" y="105410"/>
                  </a:lnTo>
                  <a:lnTo>
                    <a:pt x="98044" y="104140"/>
                  </a:lnTo>
                  <a:lnTo>
                    <a:pt x="116979" y="95250"/>
                  </a:lnTo>
                  <a:lnTo>
                    <a:pt x="118071" y="95250"/>
                  </a:lnTo>
                  <a:lnTo>
                    <a:pt x="126898" y="120650"/>
                  </a:lnTo>
                  <a:lnTo>
                    <a:pt x="126619" y="121920"/>
                  </a:lnTo>
                  <a:lnTo>
                    <a:pt x="123418" y="125730"/>
                  </a:lnTo>
                  <a:lnTo>
                    <a:pt x="117094" y="139700"/>
                  </a:lnTo>
                  <a:lnTo>
                    <a:pt x="115112" y="153670"/>
                  </a:lnTo>
                  <a:lnTo>
                    <a:pt x="114147" y="160020"/>
                  </a:lnTo>
                  <a:lnTo>
                    <a:pt x="113385" y="166370"/>
                  </a:lnTo>
                  <a:lnTo>
                    <a:pt x="113207" y="170180"/>
                  </a:lnTo>
                  <a:lnTo>
                    <a:pt x="113080" y="177800"/>
                  </a:lnTo>
                  <a:lnTo>
                    <a:pt x="122085" y="208280"/>
                  </a:lnTo>
                  <a:lnTo>
                    <a:pt x="122199" y="210820"/>
                  </a:lnTo>
                  <a:lnTo>
                    <a:pt x="122275" y="215900"/>
                  </a:lnTo>
                  <a:lnTo>
                    <a:pt x="120256" y="240030"/>
                  </a:lnTo>
                  <a:lnTo>
                    <a:pt x="120142" y="248920"/>
                  </a:lnTo>
                  <a:lnTo>
                    <a:pt x="123939" y="267970"/>
                  </a:lnTo>
                  <a:lnTo>
                    <a:pt x="124790" y="278130"/>
                  </a:lnTo>
                  <a:lnTo>
                    <a:pt x="124510" y="287020"/>
                  </a:lnTo>
                  <a:lnTo>
                    <a:pt x="124282" y="292100"/>
                  </a:lnTo>
                  <a:lnTo>
                    <a:pt x="93789" y="295910"/>
                  </a:lnTo>
                  <a:lnTo>
                    <a:pt x="92087" y="298450"/>
                  </a:lnTo>
                  <a:lnTo>
                    <a:pt x="91757" y="302260"/>
                  </a:lnTo>
                  <a:lnTo>
                    <a:pt x="93179" y="304800"/>
                  </a:lnTo>
                  <a:lnTo>
                    <a:pt x="121602" y="312420"/>
                  </a:lnTo>
                  <a:lnTo>
                    <a:pt x="121031" y="737870"/>
                  </a:lnTo>
                  <a:lnTo>
                    <a:pt x="125730" y="746760"/>
                  </a:lnTo>
                  <a:lnTo>
                    <a:pt x="128320" y="746760"/>
                  </a:lnTo>
                  <a:lnTo>
                    <a:pt x="130429" y="745490"/>
                  </a:lnTo>
                  <a:lnTo>
                    <a:pt x="131025" y="307340"/>
                  </a:lnTo>
                  <a:lnTo>
                    <a:pt x="129641" y="304800"/>
                  </a:lnTo>
                  <a:lnTo>
                    <a:pt x="119507" y="302260"/>
                  </a:lnTo>
                  <a:lnTo>
                    <a:pt x="131622" y="300990"/>
                  </a:lnTo>
                  <a:lnTo>
                    <a:pt x="133324" y="298450"/>
                  </a:lnTo>
                  <a:lnTo>
                    <a:pt x="133553" y="294640"/>
                  </a:lnTo>
                  <a:lnTo>
                    <a:pt x="133781" y="289560"/>
                  </a:lnTo>
                  <a:lnTo>
                    <a:pt x="133896" y="285750"/>
                  </a:lnTo>
                  <a:lnTo>
                    <a:pt x="133819" y="274320"/>
                  </a:lnTo>
                  <a:lnTo>
                    <a:pt x="133654" y="270510"/>
                  </a:lnTo>
                  <a:lnTo>
                    <a:pt x="133273" y="266700"/>
                  </a:lnTo>
                  <a:lnTo>
                    <a:pt x="129552" y="248920"/>
                  </a:lnTo>
                  <a:lnTo>
                    <a:pt x="129667" y="240030"/>
                  </a:lnTo>
                  <a:lnTo>
                    <a:pt x="131711" y="215900"/>
                  </a:lnTo>
                  <a:lnTo>
                    <a:pt x="131597" y="210820"/>
                  </a:lnTo>
                  <a:lnTo>
                    <a:pt x="131432" y="207010"/>
                  </a:lnTo>
                  <a:lnTo>
                    <a:pt x="122491" y="176530"/>
                  </a:lnTo>
                  <a:lnTo>
                    <a:pt x="122491" y="166370"/>
                  </a:lnTo>
                  <a:lnTo>
                    <a:pt x="125907" y="144780"/>
                  </a:lnTo>
                  <a:lnTo>
                    <a:pt x="126466" y="142240"/>
                  </a:lnTo>
                  <a:lnTo>
                    <a:pt x="131686" y="130810"/>
                  </a:lnTo>
                  <a:lnTo>
                    <a:pt x="133667" y="128270"/>
                  </a:lnTo>
                  <a:lnTo>
                    <a:pt x="134721" y="127000"/>
                  </a:lnTo>
                  <a:lnTo>
                    <a:pt x="135686" y="123190"/>
                  </a:lnTo>
                  <a:lnTo>
                    <a:pt x="135674" y="114300"/>
                  </a:lnTo>
                  <a:lnTo>
                    <a:pt x="133769" y="101600"/>
                  </a:lnTo>
                  <a:lnTo>
                    <a:pt x="133489" y="100330"/>
                  </a:lnTo>
                  <a:lnTo>
                    <a:pt x="131381" y="96520"/>
                  </a:lnTo>
                  <a:lnTo>
                    <a:pt x="130568" y="95250"/>
                  </a:lnTo>
                  <a:lnTo>
                    <a:pt x="126517" y="88900"/>
                  </a:lnTo>
                  <a:lnTo>
                    <a:pt x="117754" y="85090"/>
                  </a:lnTo>
                  <a:lnTo>
                    <a:pt x="112674" y="87630"/>
                  </a:lnTo>
                  <a:lnTo>
                    <a:pt x="95211" y="93980"/>
                  </a:lnTo>
                  <a:lnTo>
                    <a:pt x="86601" y="96520"/>
                  </a:lnTo>
                  <a:lnTo>
                    <a:pt x="75501" y="107950"/>
                  </a:lnTo>
                  <a:lnTo>
                    <a:pt x="64655" y="110490"/>
                  </a:lnTo>
                  <a:lnTo>
                    <a:pt x="59791" y="113030"/>
                  </a:lnTo>
                  <a:lnTo>
                    <a:pt x="44500" y="121920"/>
                  </a:lnTo>
                  <a:lnTo>
                    <a:pt x="33477" y="123190"/>
                  </a:lnTo>
                  <a:lnTo>
                    <a:pt x="27457" y="123190"/>
                  </a:lnTo>
                  <a:lnTo>
                    <a:pt x="22110" y="121920"/>
                  </a:lnTo>
                  <a:lnTo>
                    <a:pt x="33223" y="120650"/>
                  </a:lnTo>
                  <a:lnTo>
                    <a:pt x="40868" y="120650"/>
                  </a:lnTo>
                  <a:lnTo>
                    <a:pt x="50685" y="111760"/>
                  </a:lnTo>
                  <a:lnTo>
                    <a:pt x="67843" y="102870"/>
                  </a:lnTo>
                  <a:lnTo>
                    <a:pt x="71475" y="101600"/>
                  </a:lnTo>
                  <a:lnTo>
                    <a:pt x="76314" y="97790"/>
                  </a:lnTo>
                  <a:lnTo>
                    <a:pt x="83553" y="93980"/>
                  </a:lnTo>
                  <a:lnTo>
                    <a:pt x="89128" y="91440"/>
                  </a:lnTo>
                  <a:lnTo>
                    <a:pt x="95427" y="88900"/>
                  </a:lnTo>
                  <a:lnTo>
                    <a:pt x="105829" y="81280"/>
                  </a:lnTo>
                  <a:lnTo>
                    <a:pt x="117729" y="71120"/>
                  </a:lnTo>
                  <a:lnTo>
                    <a:pt x="122440" y="67310"/>
                  </a:lnTo>
                  <a:lnTo>
                    <a:pt x="135026" y="68580"/>
                  </a:lnTo>
                  <a:lnTo>
                    <a:pt x="139433" y="68580"/>
                  </a:lnTo>
                  <a:lnTo>
                    <a:pt x="140868" y="67310"/>
                  </a:lnTo>
                  <a:lnTo>
                    <a:pt x="142290" y="66040"/>
                  </a:lnTo>
                  <a:lnTo>
                    <a:pt x="143268" y="64770"/>
                  </a:lnTo>
                  <a:lnTo>
                    <a:pt x="144462" y="62230"/>
                  </a:lnTo>
                  <a:lnTo>
                    <a:pt x="144462" y="55880"/>
                  </a:lnTo>
                  <a:lnTo>
                    <a:pt x="143370" y="53340"/>
                  </a:lnTo>
                  <a:lnTo>
                    <a:pt x="140538" y="46990"/>
                  </a:lnTo>
                  <a:lnTo>
                    <a:pt x="140538" y="38100"/>
                  </a:lnTo>
                  <a:lnTo>
                    <a:pt x="142201" y="30480"/>
                  </a:lnTo>
                  <a:lnTo>
                    <a:pt x="147472" y="26670"/>
                  </a:lnTo>
                  <a:lnTo>
                    <a:pt x="149263" y="25400"/>
                  </a:lnTo>
                  <a:lnTo>
                    <a:pt x="155613" y="26670"/>
                  </a:lnTo>
                  <a:lnTo>
                    <a:pt x="158521" y="27940"/>
                  </a:lnTo>
                  <a:lnTo>
                    <a:pt x="162039" y="33020"/>
                  </a:lnTo>
                  <a:lnTo>
                    <a:pt x="162623" y="36830"/>
                  </a:lnTo>
                  <a:lnTo>
                    <a:pt x="160578" y="50800"/>
                  </a:lnTo>
                  <a:lnTo>
                    <a:pt x="159689" y="54610"/>
                  </a:lnTo>
                  <a:lnTo>
                    <a:pt x="155092" y="57150"/>
                  </a:lnTo>
                  <a:lnTo>
                    <a:pt x="154063" y="59690"/>
                  </a:lnTo>
                  <a:lnTo>
                    <a:pt x="155536" y="66040"/>
                  </a:lnTo>
                  <a:lnTo>
                    <a:pt x="166052" y="66040"/>
                  </a:lnTo>
                  <a:lnTo>
                    <a:pt x="170726" y="71120"/>
                  </a:lnTo>
                  <a:lnTo>
                    <a:pt x="178447" y="80010"/>
                  </a:lnTo>
                  <a:lnTo>
                    <a:pt x="189141" y="86360"/>
                  </a:lnTo>
                  <a:lnTo>
                    <a:pt x="198107" y="92710"/>
                  </a:lnTo>
                  <a:lnTo>
                    <a:pt x="217716" y="100330"/>
                  </a:lnTo>
                  <a:lnTo>
                    <a:pt x="222262" y="102870"/>
                  </a:lnTo>
                  <a:lnTo>
                    <a:pt x="236448" y="111760"/>
                  </a:lnTo>
                  <a:lnTo>
                    <a:pt x="265861" y="111760"/>
                  </a:lnTo>
                  <a:lnTo>
                    <a:pt x="266458" y="110490"/>
                  </a:lnTo>
                  <a:lnTo>
                    <a:pt x="267042" y="110490"/>
                  </a:lnTo>
                  <a:lnTo>
                    <a:pt x="270687" y="109220"/>
                  </a:lnTo>
                  <a:lnTo>
                    <a:pt x="279323" y="105410"/>
                  </a:lnTo>
                  <a:lnTo>
                    <a:pt x="284086" y="102870"/>
                  </a:lnTo>
                  <a:lnTo>
                    <a:pt x="291223" y="99060"/>
                  </a:lnTo>
                  <a:lnTo>
                    <a:pt x="304660" y="90170"/>
                  </a:lnTo>
                  <a:lnTo>
                    <a:pt x="313105" y="85090"/>
                  </a:lnTo>
                  <a:lnTo>
                    <a:pt x="333756" y="78740"/>
                  </a:lnTo>
                  <a:lnTo>
                    <a:pt x="338137" y="68580"/>
                  </a:lnTo>
                  <a:lnTo>
                    <a:pt x="347306" y="63500"/>
                  </a:lnTo>
                  <a:lnTo>
                    <a:pt x="350596" y="60960"/>
                  </a:lnTo>
                  <a:lnTo>
                    <a:pt x="362496" y="60960"/>
                  </a:lnTo>
                  <a:lnTo>
                    <a:pt x="365328" y="55880"/>
                  </a:lnTo>
                  <a:lnTo>
                    <a:pt x="374129" y="46990"/>
                  </a:lnTo>
                  <a:lnTo>
                    <a:pt x="370535" y="39370"/>
                  </a:lnTo>
                  <a:lnTo>
                    <a:pt x="368401" y="33020"/>
                  </a:lnTo>
                  <a:lnTo>
                    <a:pt x="366915" y="26670"/>
                  </a:lnTo>
                  <a:lnTo>
                    <a:pt x="366547" y="19050"/>
                  </a:lnTo>
                  <a:lnTo>
                    <a:pt x="367842" y="13970"/>
                  </a:lnTo>
                  <a:lnTo>
                    <a:pt x="368731" y="11430"/>
                  </a:lnTo>
                  <a:lnTo>
                    <a:pt x="370014" y="11430"/>
                  </a:lnTo>
                  <a:lnTo>
                    <a:pt x="378002" y="10160"/>
                  </a:lnTo>
                  <a:lnTo>
                    <a:pt x="382346" y="10160"/>
                  </a:lnTo>
                  <a:lnTo>
                    <a:pt x="388785" y="16510"/>
                  </a:lnTo>
                  <a:lnTo>
                    <a:pt x="388937" y="24130"/>
                  </a:lnTo>
                  <a:lnTo>
                    <a:pt x="388035" y="29210"/>
                  </a:lnTo>
                  <a:lnTo>
                    <a:pt x="383590" y="39370"/>
                  </a:lnTo>
                  <a:lnTo>
                    <a:pt x="383946" y="50800"/>
                  </a:lnTo>
                  <a:lnTo>
                    <a:pt x="389204" y="53340"/>
                  </a:lnTo>
                  <a:lnTo>
                    <a:pt x="405955" y="53340"/>
                  </a:lnTo>
                  <a:lnTo>
                    <a:pt x="411949" y="60960"/>
                  </a:lnTo>
                  <a:lnTo>
                    <a:pt x="421424" y="73660"/>
                  </a:lnTo>
                  <a:lnTo>
                    <a:pt x="423519" y="74930"/>
                  </a:lnTo>
                  <a:lnTo>
                    <a:pt x="432498" y="82550"/>
                  </a:lnTo>
                  <a:lnTo>
                    <a:pt x="446100" y="90170"/>
                  </a:lnTo>
                  <a:lnTo>
                    <a:pt x="461479" y="96520"/>
                  </a:lnTo>
                  <a:lnTo>
                    <a:pt x="475780" y="101600"/>
                  </a:lnTo>
                  <a:lnTo>
                    <a:pt x="481457" y="102870"/>
                  </a:lnTo>
                  <a:lnTo>
                    <a:pt x="500126" y="107950"/>
                  </a:lnTo>
                  <a:lnTo>
                    <a:pt x="506831" y="106680"/>
                  </a:lnTo>
                  <a:lnTo>
                    <a:pt x="511822" y="105410"/>
                  </a:lnTo>
                  <a:lnTo>
                    <a:pt x="517296" y="101600"/>
                  </a:lnTo>
                  <a:lnTo>
                    <a:pt x="521195" y="99060"/>
                  </a:lnTo>
                  <a:lnTo>
                    <a:pt x="523138" y="97790"/>
                  </a:lnTo>
                  <a:lnTo>
                    <a:pt x="529259" y="92710"/>
                  </a:lnTo>
                  <a:lnTo>
                    <a:pt x="539026" y="85090"/>
                  </a:lnTo>
                  <a:lnTo>
                    <a:pt x="548309" y="80010"/>
                  </a:lnTo>
                  <a:lnTo>
                    <a:pt x="571715" y="58420"/>
                  </a:lnTo>
                  <a:lnTo>
                    <a:pt x="575538" y="55880"/>
                  </a:lnTo>
                  <a:lnTo>
                    <a:pt x="576567" y="55880"/>
                  </a:lnTo>
                  <a:lnTo>
                    <a:pt x="599986" y="52070"/>
                  </a:lnTo>
                  <a:lnTo>
                    <a:pt x="599592" y="36830"/>
                  </a:lnTo>
                  <a:lnTo>
                    <a:pt x="597916" y="34290"/>
                  </a:lnTo>
                  <a:lnTo>
                    <a:pt x="594004" y="26670"/>
                  </a:lnTo>
                  <a:lnTo>
                    <a:pt x="595566" y="12700"/>
                  </a:lnTo>
                  <a:lnTo>
                    <a:pt x="599186" y="11430"/>
                  </a:lnTo>
                  <a:lnTo>
                    <a:pt x="607136" y="11430"/>
                  </a:lnTo>
                  <a:lnTo>
                    <a:pt x="609117" y="13970"/>
                  </a:lnTo>
                  <a:lnTo>
                    <a:pt x="612559" y="17780"/>
                  </a:lnTo>
                  <a:lnTo>
                    <a:pt x="613791" y="21590"/>
                  </a:lnTo>
                  <a:lnTo>
                    <a:pt x="613041" y="26670"/>
                  </a:lnTo>
                  <a:lnTo>
                    <a:pt x="607110" y="36830"/>
                  </a:lnTo>
                  <a:lnTo>
                    <a:pt x="611466" y="49530"/>
                  </a:lnTo>
                  <a:lnTo>
                    <a:pt x="628954" y="52070"/>
                  </a:lnTo>
                  <a:lnTo>
                    <a:pt x="634377" y="54610"/>
                  </a:lnTo>
                  <a:lnTo>
                    <a:pt x="648970" y="68580"/>
                  </a:lnTo>
                  <a:lnTo>
                    <a:pt x="657987" y="74930"/>
                  </a:lnTo>
                  <a:lnTo>
                    <a:pt x="676998" y="87630"/>
                  </a:lnTo>
                  <a:lnTo>
                    <a:pt x="683933" y="92710"/>
                  </a:lnTo>
                  <a:lnTo>
                    <a:pt x="690232" y="96520"/>
                  </a:lnTo>
                  <a:lnTo>
                    <a:pt x="695502" y="99060"/>
                  </a:lnTo>
                  <a:lnTo>
                    <a:pt x="709498" y="104140"/>
                  </a:lnTo>
                  <a:lnTo>
                    <a:pt x="718934" y="106680"/>
                  </a:lnTo>
                  <a:lnTo>
                    <a:pt x="724877" y="107950"/>
                  </a:lnTo>
                  <a:lnTo>
                    <a:pt x="734593" y="107950"/>
                  </a:lnTo>
                  <a:lnTo>
                    <a:pt x="745070" y="99060"/>
                  </a:lnTo>
                  <a:lnTo>
                    <a:pt x="761542" y="85090"/>
                  </a:lnTo>
                  <a:lnTo>
                    <a:pt x="787196" y="67310"/>
                  </a:lnTo>
                  <a:lnTo>
                    <a:pt x="791654" y="63500"/>
                  </a:lnTo>
                  <a:lnTo>
                    <a:pt x="794740" y="60960"/>
                  </a:lnTo>
                  <a:lnTo>
                    <a:pt x="809586" y="60960"/>
                  </a:lnTo>
                  <a:lnTo>
                    <a:pt x="812457" y="59690"/>
                  </a:lnTo>
                  <a:lnTo>
                    <a:pt x="813955" y="58420"/>
                  </a:lnTo>
                  <a:lnTo>
                    <a:pt x="815174" y="53340"/>
                  </a:lnTo>
                  <a:lnTo>
                    <a:pt x="807415" y="44450"/>
                  </a:lnTo>
                  <a:lnTo>
                    <a:pt x="808177" y="22860"/>
                  </a:lnTo>
                  <a:lnTo>
                    <a:pt x="811466" y="20320"/>
                  </a:lnTo>
                  <a:lnTo>
                    <a:pt x="821804" y="20320"/>
                  </a:lnTo>
                  <a:lnTo>
                    <a:pt x="824598" y="21590"/>
                  </a:lnTo>
                  <a:lnTo>
                    <a:pt x="828344" y="26670"/>
                  </a:lnTo>
                  <a:lnTo>
                    <a:pt x="829043" y="30480"/>
                  </a:lnTo>
                  <a:lnTo>
                    <a:pt x="827824" y="38100"/>
                  </a:lnTo>
                  <a:lnTo>
                    <a:pt x="821309" y="50800"/>
                  </a:lnTo>
                  <a:lnTo>
                    <a:pt x="823277" y="59690"/>
                  </a:lnTo>
                  <a:lnTo>
                    <a:pt x="846429" y="64770"/>
                  </a:lnTo>
                  <a:lnTo>
                    <a:pt x="853770" y="68580"/>
                  </a:lnTo>
                  <a:lnTo>
                    <a:pt x="863523" y="77470"/>
                  </a:lnTo>
                  <a:lnTo>
                    <a:pt x="868883" y="81280"/>
                  </a:lnTo>
                  <a:lnTo>
                    <a:pt x="874268" y="86360"/>
                  </a:lnTo>
                  <a:lnTo>
                    <a:pt x="879602" y="90170"/>
                  </a:lnTo>
                  <a:lnTo>
                    <a:pt x="884834" y="91440"/>
                  </a:lnTo>
                  <a:lnTo>
                    <a:pt x="893572" y="95250"/>
                  </a:lnTo>
                  <a:lnTo>
                    <a:pt x="902093" y="100330"/>
                  </a:lnTo>
                  <a:lnTo>
                    <a:pt x="909434" y="106680"/>
                  </a:lnTo>
                  <a:lnTo>
                    <a:pt x="916432" y="111760"/>
                  </a:lnTo>
                  <a:lnTo>
                    <a:pt x="919670" y="114300"/>
                  </a:lnTo>
                  <a:lnTo>
                    <a:pt x="930173" y="113030"/>
                  </a:lnTo>
                  <a:lnTo>
                    <a:pt x="935189" y="114300"/>
                  </a:lnTo>
                  <a:lnTo>
                    <a:pt x="936523" y="114300"/>
                  </a:lnTo>
                  <a:lnTo>
                    <a:pt x="940803" y="113030"/>
                  </a:lnTo>
                  <a:lnTo>
                    <a:pt x="948690" y="113030"/>
                  </a:lnTo>
                  <a:lnTo>
                    <a:pt x="958088" y="105410"/>
                  </a:lnTo>
                  <a:lnTo>
                    <a:pt x="967473" y="97790"/>
                  </a:lnTo>
                  <a:lnTo>
                    <a:pt x="968679" y="97790"/>
                  </a:lnTo>
                  <a:lnTo>
                    <a:pt x="971918" y="95250"/>
                  </a:lnTo>
                  <a:lnTo>
                    <a:pt x="976388" y="91440"/>
                  </a:lnTo>
                  <a:lnTo>
                    <a:pt x="981900" y="86360"/>
                  </a:lnTo>
                  <a:lnTo>
                    <a:pt x="988275" y="81280"/>
                  </a:lnTo>
                  <a:lnTo>
                    <a:pt x="994041" y="76200"/>
                  </a:lnTo>
                  <a:lnTo>
                    <a:pt x="995032" y="74930"/>
                  </a:lnTo>
                  <a:lnTo>
                    <a:pt x="996365" y="73660"/>
                  </a:lnTo>
                  <a:lnTo>
                    <a:pt x="1002665" y="72390"/>
                  </a:lnTo>
                  <a:lnTo>
                    <a:pt x="1010361" y="71120"/>
                  </a:lnTo>
                  <a:lnTo>
                    <a:pt x="1011910" y="69850"/>
                  </a:lnTo>
                  <a:lnTo>
                    <a:pt x="1012964" y="67310"/>
                  </a:lnTo>
                  <a:lnTo>
                    <a:pt x="1012367" y="64770"/>
                  </a:lnTo>
                  <a:lnTo>
                    <a:pt x="1010920" y="63500"/>
                  </a:lnTo>
                  <a:lnTo>
                    <a:pt x="1009205" y="62230"/>
                  </a:lnTo>
                  <a:lnTo>
                    <a:pt x="1005497" y="57150"/>
                  </a:lnTo>
                  <a:lnTo>
                    <a:pt x="1001725" y="49530"/>
                  </a:lnTo>
                  <a:lnTo>
                    <a:pt x="999845" y="40640"/>
                  </a:lnTo>
                  <a:lnTo>
                    <a:pt x="999680" y="34290"/>
                  </a:lnTo>
                  <a:lnTo>
                    <a:pt x="1006779" y="33020"/>
                  </a:lnTo>
                  <a:lnTo>
                    <a:pt x="1009840" y="33020"/>
                  </a:lnTo>
                  <a:lnTo>
                    <a:pt x="1012012" y="31750"/>
                  </a:lnTo>
                  <a:lnTo>
                    <a:pt x="1014145" y="33020"/>
                  </a:lnTo>
                  <a:lnTo>
                    <a:pt x="1017993" y="35560"/>
                  </a:lnTo>
                  <a:lnTo>
                    <a:pt x="1019225" y="39370"/>
                  </a:lnTo>
                  <a:lnTo>
                    <a:pt x="1019225" y="44450"/>
                  </a:lnTo>
                  <a:lnTo>
                    <a:pt x="1018032" y="54610"/>
                  </a:lnTo>
                  <a:lnTo>
                    <a:pt x="1019492" y="66040"/>
                  </a:lnTo>
                  <a:lnTo>
                    <a:pt x="1039037" y="71120"/>
                  </a:lnTo>
                  <a:lnTo>
                    <a:pt x="1043571" y="73660"/>
                  </a:lnTo>
                  <a:lnTo>
                    <a:pt x="1059535" y="92710"/>
                  </a:lnTo>
                  <a:lnTo>
                    <a:pt x="1074991" y="101600"/>
                  </a:lnTo>
                  <a:lnTo>
                    <a:pt x="1086548" y="110490"/>
                  </a:lnTo>
                  <a:lnTo>
                    <a:pt x="1096632" y="120650"/>
                  </a:lnTo>
                  <a:lnTo>
                    <a:pt x="1105420" y="123190"/>
                  </a:lnTo>
                  <a:lnTo>
                    <a:pt x="1123607" y="124460"/>
                  </a:lnTo>
                  <a:lnTo>
                    <a:pt x="1125994" y="124460"/>
                  </a:lnTo>
                  <a:lnTo>
                    <a:pt x="1126858" y="125730"/>
                  </a:lnTo>
                  <a:lnTo>
                    <a:pt x="1123607" y="125730"/>
                  </a:lnTo>
                  <a:lnTo>
                    <a:pt x="1108938" y="128270"/>
                  </a:lnTo>
                  <a:lnTo>
                    <a:pt x="1104328" y="125730"/>
                  </a:lnTo>
                  <a:lnTo>
                    <a:pt x="1076490" y="115570"/>
                  </a:lnTo>
                  <a:lnTo>
                    <a:pt x="1072489" y="113030"/>
                  </a:lnTo>
                  <a:lnTo>
                    <a:pt x="1066012" y="107950"/>
                  </a:lnTo>
                  <a:lnTo>
                    <a:pt x="1057224" y="101600"/>
                  </a:lnTo>
                  <a:lnTo>
                    <a:pt x="1055966" y="100330"/>
                  </a:lnTo>
                  <a:lnTo>
                    <a:pt x="1048372" y="92710"/>
                  </a:lnTo>
                  <a:lnTo>
                    <a:pt x="1040282" y="86360"/>
                  </a:lnTo>
                  <a:lnTo>
                    <a:pt x="1038275" y="85090"/>
                  </a:lnTo>
                  <a:lnTo>
                    <a:pt x="1034859" y="87630"/>
                  </a:lnTo>
                  <a:lnTo>
                    <a:pt x="1033767" y="88900"/>
                  </a:lnTo>
                  <a:lnTo>
                    <a:pt x="1033729" y="100330"/>
                  </a:lnTo>
                  <a:lnTo>
                    <a:pt x="1031303" y="109220"/>
                  </a:lnTo>
                  <a:lnTo>
                    <a:pt x="1032751" y="119380"/>
                  </a:lnTo>
                  <a:lnTo>
                    <a:pt x="1035354" y="129540"/>
                  </a:lnTo>
                  <a:lnTo>
                    <a:pt x="1037577" y="135890"/>
                  </a:lnTo>
                  <a:lnTo>
                    <a:pt x="1039482" y="140970"/>
                  </a:lnTo>
                  <a:lnTo>
                    <a:pt x="1041209" y="147320"/>
                  </a:lnTo>
                  <a:lnTo>
                    <a:pt x="1042492" y="153670"/>
                  </a:lnTo>
                  <a:lnTo>
                    <a:pt x="1042835" y="158750"/>
                  </a:lnTo>
                  <a:lnTo>
                    <a:pt x="1042949" y="163830"/>
                  </a:lnTo>
                  <a:lnTo>
                    <a:pt x="1042835" y="167640"/>
                  </a:lnTo>
                  <a:lnTo>
                    <a:pt x="1042708" y="170180"/>
                  </a:lnTo>
                  <a:lnTo>
                    <a:pt x="1042187" y="177800"/>
                  </a:lnTo>
                  <a:lnTo>
                    <a:pt x="1041349" y="186690"/>
                  </a:lnTo>
                  <a:lnTo>
                    <a:pt x="1040447" y="194310"/>
                  </a:lnTo>
                  <a:lnTo>
                    <a:pt x="1038479" y="212090"/>
                  </a:lnTo>
                  <a:lnTo>
                    <a:pt x="1038313" y="215900"/>
                  </a:lnTo>
                  <a:lnTo>
                    <a:pt x="1040142" y="218440"/>
                  </a:lnTo>
                  <a:lnTo>
                    <a:pt x="1042809" y="220980"/>
                  </a:lnTo>
                  <a:lnTo>
                    <a:pt x="1044016" y="232410"/>
                  </a:lnTo>
                  <a:lnTo>
                    <a:pt x="1043241" y="238760"/>
                  </a:lnTo>
                  <a:lnTo>
                    <a:pt x="1041946" y="247650"/>
                  </a:lnTo>
                  <a:lnTo>
                    <a:pt x="1039101" y="262890"/>
                  </a:lnTo>
                  <a:lnTo>
                    <a:pt x="1037742" y="267970"/>
                  </a:lnTo>
                  <a:lnTo>
                    <a:pt x="1035431" y="278130"/>
                  </a:lnTo>
                  <a:lnTo>
                    <a:pt x="1034859" y="285750"/>
                  </a:lnTo>
                  <a:lnTo>
                    <a:pt x="1035900" y="287020"/>
                  </a:lnTo>
                  <a:lnTo>
                    <a:pt x="1037767" y="289560"/>
                  </a:lnTo>
                  <a:lnTo>
                    <a:pt x="1009942" y="289560"/>
                  </a:lnTo>
                  <a:lnTo>
                    <a:pt x="1013764" y="287020"/>
                  </a:lnTo>
                  <a:lnTo>
                    <a:pt x="1016660" y="284480"/>
                  </a:lnTo>
                  <a:lnTo>
                    <a:pt x="1017282" y="279400"/>
                  </a:lnTo>
                  <a:lnTo>
                    <a:pt x="1017689" y="274320"/>
                  </a:lnTo>
                  <a:lnTo>
                    <a:pt x="1017638" y="265430"/>
                  </a:lnTo>
                  <a:lnTo>
                    <a:pt x="1017308" y="260350"/>
                  </a:lnTo>
                  <a:lnTo>
                    <a:pt x="1016355" y="248920"/>
                  </a:lnTo>
                  <a:lnTo>
                    <a:pt x="1016241" y="243840"/>
                  </a:lnTo>
                  <a:lnTo>
                    <a:pt x="1013002" y="231140"/>
                  </a:lnTo>
                  <a:lnTo>
                    <a:pt x="1013002" y="222250"/>
                  </a:lnTo>
                  <a:lnTo>
                    <a:pt x="1006678" y="207010"/>
                  </a:lnTo>
                  <a:lnTo>
                    <a:pt x="997699" y="173990"/>
                  </a:lnTo>
                  <a:lnTo>
                    <a:pt x="995857" y="158750"/>
                  </a:lnTo>
                  <a:lnTo>
                    <a:pt x="998639" y="144780"/>
                  </a:lnTo>
                  <a:lnTo>
                    <a:pt x="1007910" y="130810"/>
                  </a:lnTo>
                  <a:lnTo>
                    <a:pt x="1007910" y="116840"/>
                  </a:lnTo>
                  <a:lnTo>
                    <a:pt x="1006386" y="110490"/>
                  </a:lnTo>
                  <a:lnTo>
                    <a:pt x="1005979" y="109220"/>
                  </a:lnTo>
                  <a:lnTo>
                    <a:pt x="1005166" y="107950"/>
                  </a:lnTo>
                  <a:lnTo>
                    <a:pt x="1002944" y="106680"/>
                  </a:lnTo>
                  <a:lnTo>
                    <a:pt x="1001610" y="106680"/>
                  </a:lnTo>
                  <a:lnTo>
                    <a:pt x="999972" y="107950"/>
                  </a:lnTo>
                  <a:lnTo>
                    <a:pt x="998131" y="107950"/>
                  </a:lnTo>
                  <a:lnTo>
                    <a:pt x="996696" y="106680"/>
                  </a:lnTo>
                  <a:lnTo>
                    <a:pt x="996442" y="106680"/>
                  </a:lnTo>
                  <a:lnTo>
                    <a:pt x="995705" y="101600"/>
                  </a:lnTo>
                  <a:lnTo>
                    <a:pt x="995159" y="97790"/>
                  </a:lnTo>
                  <a:lnTo>
                    <a:pt x="1000633" y="92710"/>
                  </a:lnTo>
                  <a:lnTo>
                    <a:pt x="1002626" y="91440"/>
                  </a:lnTo>
                  <a:lnTo>
                    <a:pt x="1002944" y="88900"/>
                  </a:lnTo>
                  <a:lnTo>
                    <a:pt x="1000226" y="85090"/>
                  </a:lnTo>
                  <a:lnTo>
                    <a:pt x="997610" y="83820"/>
                  </a:lnTo>
                  <a:lnTo>
                    <a:pt x="991362" y="87630"/>
                  </a:lnTo>
                  <a:lnTo>
                    <a:pt x="984821" y="91440"/>
                  </a:lnTo>
                  <a:lnTo>
                    <a:pt x="978052" y="95250"/>
                  </a:lnTo>
                  <a:lnTo>
                    <a:pt x="973213" y="99060"/>
                  </a:lnTo>
                  <a:lnTo>
                    <a:pt x="971423" y="101600"/>
                  </a:lnTo>
                  <a:lnTo>
                    <a:pt x="960793" y="107950"/>
                  </a:lnTo>
                  <a:lnTo>
                    <a:pt x="957402" y="110490"/>
                  </a:lnTo>
                  <a:lnTo>
                    <a:pt x="953947" y="114300"/>
                  </a:lnTo>
                  <a:lnTo>
                    <a:pt x="942416" y="114300"/>
                  </a:lnTo>
                  <a:lnTo>
                    <a:pt x="936917" y="116840"/>
                  </a:lnTo>
                  <a:lnTo>
                    <a:pt x="930059" y="118110"/>
                  </a:lnTo>
                  <a:lnTo>
                    <a:pt x="926846" y="118110"/>
                  </a:lnTo>
                  <a:lnTo>
                    <a:pt x="921156" y="115570"/>
                  </a:lnTo>
                  <a:lnTo>
                    <a:pt x="910678" y="110490"/>
                  </a:lnTo>
                  <a:lnTo>
                    <a:pt x="890041" y="102870"/>
                  </a:lnTo>
                  <a:lnTo>
                    <a:pt x="885812" y="100330"/>
                  </a:lnTo>
                  <a:lnTo>
                    <a:pt x="879246" y="97790"/>
                  </a:lnTo>
                  <a:lnTo>
                    <a:pt x="872782" y="92710"/>
                  </a:lnTo>
                  <a:lnTo>
                    <a:pt x="868794" y="90170"/>
                  </a:lnTo>
                  <a:lnTo>
                    <a:pt x="866800" y="88900"/>
                  </a:lnTo>
                  <a:lnTo>
                    <a:pt x="861631" y="85090"/>
                  </a:lnTo>
                  <a:lnTo>
                    <a:pt x="854367" y="78740"/>
                  </a:lnTo>
                  <a:lnTo>
                    <a:pt x="851623" y="76200"/>
                  </a:lnTo>
                  <a:lnTo>
                    <a:pt x="846391" y="78740"/>
                  </a:lnTo>
                  <a:lnTo>
                    <a:pt x="845223" y="81280"/>
                  </a:lnTo>
                  <a:lnTo>
                    <a:pt x="845553" y="85090"/>
                  </a:lnTo>
                  <a:lnTo>
                    <a:pt x="839673" y="102870"/>
                  </a:lnTo>
                  <a:lnTo>
                    <a:pt x="838974" y="106680"/>
                  </a:lnTo>
                  <a:lnTo>
                    <a:pt x="838619" y="113030"/>
                  </a:lnTo>
                  <a:lnTo>
                    <a:pt x="839558" y="118110"/>
                  </a:lnTo>
                  <a:lnTo>
                    <a:pt x="841375" y="124460"/>
                  </a:lnTo>
                  <a:lnTo>
                    <a:pt x="843673" y="130810"/>
                  </a:lnTo>
                  <a:lnTo>
                    <a:pt x="845185" y="134620"/>
                  </a:lnTo>
                  <a:lnTo>
                    <a:pt x="845921" y="137160"/>
                  </a:lnTo>
                  <a:lnTo>
                    <a:pt x="848448" y="148590"/>
                  </a:lnTo>
                  <a:lnTo>
                    <a:pt x="849337" y="158750"/>
                  </a:lnTo>
                  <a:lnTo>
                    <a:pt x="849414" y="161290"/>
                  </a:lnTo>
                  <a:lnTo>
                    <a:pt x="849198" y="171450"/>
                  </a:lnTo>
                  <a:lnTo>
                    <a:pt x="848004" y="177800"/>
                  </a:lnTo>
                  <a:lnTo>
                    <a:pt x="847382" y="180340"/>
                  </a:lnTo>
                  <a:lnTo>
                    <a:pt x="843775" y="190500"/>
                  </a:lnTo>
                  <a:lnTo>
                    <a:pt x="841222" y="198120"/>
                  </a:lnTo>
                  <a:lnTo>
                    <a:pt x="839711" y="203200"/>
                  </a:lnTo>
                  <a:lnTo>
                    <a:pt x="839203" y="207010"/>
                  </a:lnTo>
                  <a:lnTo>
                    <a:pt x="839203" y="208280"/>
                  </a:lnTo>
                  <a:lnTo>
                    <a:pt x="843927" y="227330"/>
                  </a:lnTo>
                  <a:lnTo>
                    <a:pt x="842594" y="231140"/>
                  </a:lnTo>
                  <a:lnTo>
                    <a:pt x="835672" y="270510"/>
                  </a:lnTo>
                  <a:lnTo>
                    <a:pt x="835507" y="281940"/>
                  </a:lnTo>
                  <a:lnTo>
                    <a:pt x="835380" y="287020"/>
                  </a:lnTo>
                  <a:lnTo>
                    <a:pt x="835164" y="289560"/>
                  </a:lnTo>
                  <a:lnTo>
                    <a:pt x="836752" y="292100"/>
                  </a:lnTo>
                  <a:lnTo>
                    <a:pt x="851090" y="294640"/>
                  </a:lnTo>
                  <a:lnTo>
                    <a:pt x="839800" y="297180"/>
                  </a:lnTo>
                  <a:lnTo>
                    <a:pt x="838352" y="299720"/>
                  </a:lnTo>
                  <a:lnTo>
                    <a:pt x="849884" y="731520"/>
                  </a:lnTo>
                  <a:lnTo>
                    <a:pt x="849109" y="732790"/>
                  </a:lnTo>
                  <a:lnTo>
                    <a:pt x="843559" y="735330"/>
                  </a:lnTo>
                  <a:lnTo>
                    <a:pt x="826452" y="735330"/>
                  </a:lnTo>
                  <a:lnTo>
                    <a:pt x="819264" y="732790"/>
                  </a:lnTo>
                  <a:lnTo>
                    <a:pt x="816635" y="731520"/>
                  </a:lnTo>
                  <a:lnTo>
                    <a:pt x="807681" y="298450"/>
                  </a:lnTo>
                  <a:lnTo>
                    <a:pt x="806348" y="297180"/>
                  </a:lnTo>
                  <a:lnTo>
                    <a:pt x="796124" y="293370"/>
                  </a:lnTo>
                  <a:lnTo>
                    <a:pt x="805180" y="292100"/>
                  </a:lnTo>
                  <a:lnTo>
                    <a:pt x="813854" y="289560"/>
                  </a:lnTo>
                  <a:lnTo>
                    <a:pt x="816533" y="283210"/>
                  </a:lnTo>
                  <a:lnTo>
                    <a:pt x="817867" y="275590"/>
                  </a:lnTo>
                  <a:lnTo>
                    <a:pt x="817537" y="266700"/>
                  </a:lnTo>
                  <a:lnTo>
                    <a:pt x="816152" y="257810"/>
                  </a:lnTo>
                  <a:lnTo>
                    <a:pt x="814298" y="248920"/>
                  </a:lnTo>
                  <a:lnTo>
                    <a:pt x="812292" y="238760"/>
                  </a:lnTo>
                  <a:lnTo>
                    <a:pt x="811834" y="231140"/>
                  </a:lnTo>
                  <a:lnTo>
                    <a:pt x="813854" y="207010"/>
                  </a:lnTo>
                  <a:lnTo>
                    <a:pt x="809256" y="198120"/>
                  </a:lnTo>
                  <a:lnTo>
                    <a:pt x="804938" y="187960"/>
                  </a:lnTo>
                  <a:lnTo>
                    <a:pt x="801827" y="177800"/>
                  </a:lnTo>
                  <a:lnTo>
                    <a:pt x="800061" y="166370"/>
                  </a:lnTo>
                  <a:lnTo>
                    <a:pt x="799782" y="157480"/>
                  </a:lnTo>
                  <a:lnTo>
                    <a:pt x="800633" y="147320"/>
                  </a:lnTo>
                  <a:lnTo>
                    <a:pt x="801814" y="139700"/>
                  </a:lnTo>
                  <a:lnTo>
                    <a:pt x="803300" y="133350"/>
                  </a:lnTo>
                  <a:lnTo>
                    <a:pt x="805078" y="127000"/>
                  </a:lnTo>
                  <a:lnTo>
                    <a:pt x="806386" y="123190"/>
                  </a:lnTo>
                  <a:lnTo>
                    <a:pt x="808609" y="114300"/>
                  </a:lnTo>
                  <a:lnTo>
                    <a:pt x="806424" y="105410"/>
                  </a:lnTo>
                  <a:lnTo>
                    <a:pt x="805840" y="102870"/>
                  </a:lnTo>
                  <a:lnTo>
                    <a:pt x="804989" y="101600"/>
                  </a:lnTo>
                  <a:lnTo>
                    <a:pt x="801433" y="100330"/>
                  </a:lnTo>
                  <a:lnTo>
                    <a:pt x="798461" y="97790"/>
                  </a:lnTo>
                  <a:lnTo>
                    <a:pt x="797737" y="90170"/>
                  </a:lnTo>
                  <a:lnTo>
                    <a:pt x="799465" y="87630"/>
                  </a:lnTo>
                  <a:lnTo>
                    <a:pt x="802919" y="82550"/>
                  </a:lnTo>
                  <a:lnTo>
                    <a:pt x="806259" y="77470"/>
                  </a:lnTo>
                  <a:lnTo>
                    <a:pt x="806297" y="76200"/>
                  </a:lnTo>
                  <a:lnTo>
                    <a:pt x="803783" y="72390"/>
                  </a:lnTo>
                  <a:lnTo>
                    <a:pt x="801535" y="71120"/>
                  </a:lnTo>
                  <a:lnTo>
                    <a:pt x="799592" y="72390"/>
                  </a:lnTo>
                  <a:lnTo>
                    <a:pt x="787844" y="77470"/>
                  </a:lnTo>
                  <a:lnTo>
                    <a:pt x="756158" y="100330"/>
                  </a:lnTo>
                  <a:lnTo>
                    <a:pt x="724268" y="111760"/>
                  </a:lnTo>
                  <a:lnTo>
                    <a:pt x="712381" y="109220"/>
                  </a:lnTo>
                  <a:lnTo>
                    <a:pt x="697763" y="104140"/>
                  </a:lnTo>
                  <a:lnTo>
                    <a:pt x="683069" y="96520"/>
                  </a:lnTo>
                  <a:lnTo>
                    <a:pt x="670826" y="91440"/>
                  </a:lnTo>
                  <a:lnTo>
                    <a:pt x="663575" y="87630"/>
                  </a:lnTo>
                  <a:lnTo>
                    <a:pt x="653707" y="80010"/>
                  </a:lnTo>
                  <a:lnTo>
                    <a:pt x="651840" y="78740"/>
                  </a:lnTo>
                  <a:lnTo>
                    <a:pt x="644398" y="73660"/>
                  </a:lnTo>
                  <a:lnTo>
                    <a:pt x="633336" y="64770"/>
                  </a:lnTo>
                  <a:lnTo>
                    <a:pt x="631444" y="64770"/>
                  </a:lnTo>
                  <a:lnTo>
                    <a:pt x="628230" y="66040"/>
                  </a:lnTo>
                  <a:lnTo>
                    <a:pt x="627189" y="67310"/>
                  </a:lnTo>
                  <a:lnTo>
                    <a:pt x="626567" y="107950"/>
                  </a:lnTo>
                  <a:lnTo>
                    <a:pt x="626706" y="109220"/>
                  </a:lnTo>
                  <a:lnTo>
                    <a:pt x="627011" y="109220"/>
                  </a:lnTo>
                  <a:lnTo>
                    <a:pt x="628269" y="111760"/>
                  </a:lnTo>
                  <a:lnTo>
                    <a:pt x="630936" y="119380"/>
                  </a:lnTo>
                  <a:lnTo>
                    <a:pt x="633603" y="128270"/>
                  </a:lnTo>
                  <a:lnTo>
                    <a:pt x="634657" y="137160"/>
                  </a:lnTo>
                  <a:lnTo>
                    <a:pt x="634733" y="139700"/>
                  </a:lnTo>
                  <a:lnTo>
                    <a:pt x="634161" y="149860"/>
                  </a:lnTo>
                  <a:lnTo>
                    <a:pt x="632206" y="166370"/>
                  </a:lnTo>
                  <a:lnTo>
                    <a:pt x="629005" y="184150"/>
                  </a:lnTo>
                  <a:lnTo>
                    <a:pt x="624560" y="204470"/>
                  </a:lnTo>
                  <a:lnTo>
                    <a:pt x="622071" y="214630"/>
                  </a:lnTo>
                  <a:lnTo>
                    <a:pt x="629221" y="232410"/>
                  </a:lnTo>
                  <a:lnTo>
                    <a:pt x="627824" y="241300"/>
                  </a:lnTo>
                  <a:lnTo>
                    <a:pt x="620801" y="265430"/>
                  </a:lnTo>
                  <a:lnTo>
                    <a:pt x="622693" y="280670"/>
                  </a:lnTo>
                  <a:lnTo>
                    <a:pt x="623976" y="289560"/>
                  </a:lnTo>
                  <a:lnTo>
                    <a:pt x="625348" y="292100"/>
                  </a:lnTo>
                  <a:lnTo>
                    <a:pt x="636790" y="294640"/>
                  </a:lnTo>
                  <a:lnTo>
                    <a:pt x="628154" y="295910"/>
                  </a:lnTo>
                  <a:lnTo>
                    <a:pt x="626491" y="298450"/>
                  </a:lnTo>
                  <a:lnTo>
                    <a:pt x="640346" y="740410"/>
                  </a:lnTo>
                  <a:lnTo>
                    <a:pt x="638759" y="742950"/>
                  </a:lnTo>
                  <a:lnTo>
                    <a:pt x="633704" y="746760"/>
                  </a:lnTo>
                  <a:lnTo>
                    <a:pt x="616153" y="746760"/>
                  </a:lnTo>
                  <a:lnTo>
                    <a:pt x="612927" y="745490"/>
                  </a:lnTo>
                  <a:lnTo>
                    <a:pt x="606450" y="742950"/>
                  </a:lnTo>
                  <a:lnTo>
                    <a:pt x="603631" y="740600"/>
                  </a:lnTo>
                  <a:lnTo>
                    <a:pt x="603631" y="742950"/>
                  </a:lnTo>
                  <a:lnTo>
                    <a:pt x="603605" y="744220"/>
                  </a:lnTo>
                  <a:lnTo>
                    <a:pt x="602907" y="745490"/>
                  </a:lnTo>
                  <a:lnTo>
                    <a:pt x="603072" y="744220"/>
                  </a:lnTo>
                  <a:lnTo>
                    <a:pt x="603250" y="744220"/>
                  </a:lnTo>
                  <a:lnTo>
                    <a:pt x="603377" y="741680"/>
                  </a:lnTo>
                  <a:lnTo>
                    <a:pt x="603631" y="742950"/>
                  </a:lnTo>
                  <a:lnTo>
                    <a:pt x="603631" y="740600"/>
                  </a:lnTo>
                  <a:lnTo>
                    <a:pt x="603415" y="740410"/>
                  </a:lnTo>
                  <a:lnTo>
                    <a:pt x="603542" y="735330"/>
                  </a:lnTo>
                  <a:lnTo>
                    <a:pt x="603072" y="668020"/>
                  </a:lnTo>
                  <a:lnTo>
                    <a:pt x="602437" y="626110"/>
                  </a:lnTo>
                  <a:lnTo>
                    <a:pt x="601484" y="568960"/>
                  </a:lnTo>
                  <a:lnTo>
                    <a:pt x="600163" y="497840"/>
                  </a:lnTo>
                  <a:lnTo>
                    <a:pt x="598449" y="408940"/>
                  </a:lnTo>
                  <a:lnTo>
                    <a:pt x="596226" y="297180"/>
                  </a:lnTo>
                  <a:lnTo>
                    <a:pt x="592035" y="294640"/>
                  </a:lnTo>
                  <a:lnTo>
                    <a:pt x="598195" y="293370"/>
                  </a:lnTo>
                  <a:lnTo>
                    <a:pt x="603465" y="289560"/>
                  </a:lnTo>
                  <a:lnTo>
                    <a:pt x="605332" y="285750"/>
                  </a:lnTo>
                  <a:lnTo>
                    <a:pt x="607034" y="278130"/>
                  </a:lnTo>
                  <a:lnTo>
                    <a:pt x="606869" y="271780"/>
                  </a:lnTo>
                  <a:lnTo>
                    <a:pt x="605548" y="264160"/>
                  </a:lnTo>
                  <a:lnTo>
                    <a:pt x="603808" y="259080"/>
                  </a:lnTo>
                  <a:lnTo>
                    <a:pt x="602919" y="255270"/>
                  </a:lnTo>
                  <a:lnTo>
                    <a:pt x="602602" y="254000"/>
                  </a:lnTo>
                  <a:lnTo>
                    <a:pt x="600379" y="242570"/>
                  </a:lnTo>
                  <a:lnTo>
                    <a:pt x="599897" y="233680"/>
                  </a:lnTo>
                  <a:lnTo>
                    <a:pt x="599897" y="231140"/>
                  </a:lnTo>
                  <a:lnTo>
                    <a:pt x="600290" y="224790"/>
                  </a:lnTo>
                  <a:lnTo>
                    <a:pt x="601091" y="218440"/>
                  </a:lnTo>
                  <a:lnTo>
                    <a:pt x="601446" y="215900"/>
                  </a:lnTo>
                  <a:lnTo>
                    <a:pt x="601675" y="214630"/>
                  </a:lnTo>
                  <a:lnTo>
                    <a:pt x="601675" y="210820"/>
                  </a:lnTo>
                  <a:lnTo>
                    <a:pt x="600532" y="207010"/>
                  </a:lnTo>
                  <a:lnTo>
                    <a:pt x="597725" y="196850"/>
                  </a:lnTo>
                  <a:lnTo>
                    <a:pt x="594537" y="186690"/>
                  </a:lnTo>
                  <a:lnTo>
                    <a:pt x="591286" y="173990"/>
                  </a:lnTo>
                  <a:lnTo>
                    <a:pt x="588670" y="162560"/>
                  </a:lnTo>
                  <a:lnTo>
                    <a:pt x="587387" y="152400"/>
                  </a:lnTo>
                  <a:lnTo>
                    <a:pt x="587489" y="140970"/>
                  </a:lnTo>
                  <a:lnTo>
                    <a:pt x="588391" y="132080"/>
                  </a:lnTo>
                  <a:lnTo>
                    <a:pt x="589724" y="123190"/>
                  </a:lnTo>
                  <a:lnTo>
                    <a:pt x="591108" y="115570"/>
                  </a:lnTo>
                  <a:lnTo>
                    <a:pt x="592607" y="107950"/>
                  </a:lnTo>
                  <a:lnTo>
                    <a:pt x="592607" y="102870"/>
                  </a:lnTo>
                  <a:lnTo>
                    <a:pt x="584060" y="90170"/>
                  </a:lnTo>
                  <a:lnTo>
                    <a:pt x="584796" y="82550"/>
                  </a:lnTo>
                  <a:lnTo>
                    <a:pt x="585152" y="78740"/>
                  </a:lnTo>
                  <a:lnTo>
                    <a:pt x="585177" y="73660"/>
                  </a:lnTo>
                  <a:lnTo>
                    <a:pt x="580415" y="69850"/>
                  </a:lnTo>
                  <a:lnTo>
                    <a:pt x="577240" y="69850"/>
                  </a:lnTo>
                  <a:lnTo>
                    <a:pt x="556907" y="83820"/>
                  </a:lnTo>
                  <a:lnTo>
                    <a:pt x="542328" y="92710"/>
                  </a:lnTo>
                  <a:lnTo>
                    <a:pt x="531710" y="99060"/>
                  </a:lnTo>
                  <a:lnTo>
                    <a:pt x="520903" y="105410"/>
                  </a:lnTo>
                  <a:lnTo>
                    <a:pt x="513753" y="107950"/>
                  </a:lnTo>
                  <a:lnTo>
                    <a:pt x="506857" y="110490"/>
                  </a:lnTo>
                  <a:lnTo>
                    <a:pt x="500900" y="111760"/>
                  </a:lnTo>
                  <a:lnTo>
                    <a:pt x="495046" y="110490"/>
                  </a:lnTo>
                  <a:lnTo>
                    <a:pt x="487032" y="109220"/>
                  </a:lnTo>
                  <a:lnTo>
                    <a:pt x="468795" y="104140"/>
                  </a:lnTo>
                  <a:lnTo>
                    <a:pt x="458393" y="100330"/>
                  </a:lnTo>
                  <a:lnTo>
                    <a:pt x="454469" y="99060"/>
                  </a:lnTo>
                  <a:lnTo>
                    <a:pt x="441718" y="93980"/>
                  </a:lnTo>
                  <a:lnTo>
                    <a:pt x="428129" y="85090"/>
                  </a:lnTo>
                  <a:lnTo>
                    <a:pt x="424522" y="82550"/>
                  </a:lnTo>
                  <a:lnTo>
                    <a:pt x="417296" y="77470"/>
                  </a:lnTo>
                  <a:lnTo>
                    <a:pt x="412419" y="73660"/>
                  </a:lnTo>
                  <a:lnTo>
                    <a:pt x="412076" y="73660"/>
                  </a:lnTo>
                  <a:lnTo>
                    <a:pt x="399351" y="67310"/>
                  </a:lnTo>
                  <a:lnTo>
                    <a:pt x="397154" y="68580"/>
                  </a:lnTo>
                  <a:lnTo>
                    <a:pt x="394462" y="71120"/>
                  </a:lnTo>
                  <a:lnTo>
                    <a:pt x="394246" y="73660"/>
                  </a:lnTo>
                  <a:lnTo>
                    <a:pt x="398741" y="81280"/>
                  </a:lnTo>
                  <a:lnTo>
                    <a:pt x="401510" y="88900"/>
                  </a:lnTo>
                  <a:lnTo>
                    <a:pt x="400812" y="91440"/>
                  </a:lnTo>
                  <a:lnTo>
                    <a:pt x="395986" y="96520"/>
                  </a:lnTo>
                  <a:lnTo>
                    <a:pt x="393293" y="101600"/>
                  </a:lnTo>
                  <a:lnTo>
                    <a:pt x="396938" y="115570"/>
                  </a:lnTo>
                  <a:lnTo>
                    <a:pt x="402437" y="133350"/>
                  </a:lnTo>
                  <a:lnTo>
                    <a:pt x="403225" y="140970"/>
                  </a:lnTo>
                  <a:lnTo>
                    <a:pt x="403504" y="146050"/>
                  </a:lnTo>
                  <a:lnTo>
                    <a:pt x="403593" y="153670"/>
                  </a:lnTo>
                  <a:lnTo>
                    <a:pt x="403479" y="157480"/>
                  </a:lnTo>
                  <a:lnTo>
                    <a:pt x="401675" y="172720"/>
                  </a:lnTo>
                  <a:lnTo>
                    <a:pt x="400900" y="177800"/>
                  </a:lnTo>
                  <a:lnTo>
                    <a:pt x="392226" y="212090"/>
                  </a:lnTo>
                  <a:lnTo>
                    <a:pt x="390982" y="222250"/>
                  </a:lnTo>
                  <a:lnTo>
                    <a:pt x="390334" y="241300"/>
                  </a:lnTo>
                  <a:lnTo>
                    <a:pt x="388734" y="250190"/>
                  </a:lnTo>
                  <a:lnTo>
                    <a:pt x="387248" y="256540"/>
                  </a:lnTo>
                  <a:lnTo>
                    <a:pt x="383260" y="271780"/>
                  </a:lnTo>
                  <a:lnTo>
                    <a:pt x="379920" y="293370"/>
                  </a:lnTo>
                  <a:lnTo>
                    <a:pt x="390740" y="295910"/>
                  </a:lnTo>
                  <a:lnTo>
                    <a:pt x="401942" y="297180"/>
                  </a:lnTo>
                  <a:lnTo>
                    <a:pt x="392722" y="300990"/>
                  </a:lnTo>
                  <a:lnTo>
                    <a:pt x="391553" y="302260"/>
                  </a:lnTo>
                  <a:lnTo>
                    <a:pt x="399503" y="740410"/>
                  </a:lnTo>
                  <a:lnTo>
                    <a:pt x="397903" y="742950"/>
                  </a:lnTo>
                  <a:lnTo>
                    <a:pt x="392912" y="746760"/>
                  </a:lnTo>
                  <a:lnTo>
                    <a:pt x="380847" y="746760"/>
                  </a:lnTo>
                  <a:lnTo>
                    <a:pt x="369125" y="748030"/>
                  </a:lnTo>
                  <a:lnTo>
                    <a:pt x="364998" y="742950"/>
                  </a:lnTo>
                  <a:lnTo>
                    <a:pt x="363931" y="741680"/>
                  </a:lnTo>
                  <a:lnTo>
                    <a:pt x="358927" y="303530"/>
                  </a:lnTo>
                  <a:lnTo>
                    <a:pt x="357670" y="302260"/>
                  </a:lnTo>
                  <a:lnTo>
                    <a:pt x="345173" y="297180"/>
                  </a:lnTo>
                  <a:lnTo>
                    <a:pt x="352564" y="295910"/>
                  </a:lnTo>
                  <a:lnTo>
                    <a:pt x="359054" y="294640"/>
                  </a:lnTo>
                  <a:lnTo>
                    <a:pt x="360857" y="293370"/>
                  </a:lnTo>
                  <a:lnTo>
                    <a:pt x="363778" y="290830"/>
                  </a:lnTo>
                  <a:lnTo>
                    <a:pt x="364845" y="285750"/>
                  </a:lnTo>
                  <a:lnTo>
                    <a:pt x="364528" y="278130"/>
                  </a:lnTo>
                  <a:lnTo>
                    <a:pt x="363283" y="269240"/>
                  </a:lnTo>
                  <a:lnTo>
                    <a:pt x="362813" y="266700"/>
                  </a:lnTo>
                  <a:lnTo>
                    <a:pt x="362534" y="264160"/>
                  </a:lnTo>
                  <a:lnTo>
                    <a:pt x="358635" y="243840"/>
                  </a:lnTo>
                  <a:lnTo>
                    <a:pt x="358533" y="231140"/>
                  </a:lnTo>
                  <a:lnTo>
                    <a:pt x="359676" y="213360"/>
                  </a:lnTo>
                  <a:lnTo>
                    <a:pt x="359613" y="207010"/>
                  </a:lnTo>
                  <a:lnTo>
                    <a:pt x="359270" y="200660"/>
                  </a:lnTo>
                  <a:lnTo>
                    <a:pt x="358165" y="187960"/>
                  </a:lnTo>
                  <a:lnTo>
                    <a:pt x="356920" y="176530"/>
                  </a:lnTo>
                  <a:lnTo>
                    <a:pt x="356019" y="168910"/>
                  </a:lnTo>
                  <a:lnTo>
                    <a:pt x="355180" y="161290"/>
                  </a:lnTo>
                  <a:lnTo>
                    <a:pt x="354799" y="152400"/>
                  </a:lnTo>
                  <a:lnTo>
                    <a:pt x="354876" y="144780"/>
                  </a:lnTo>
                  <a:lnTo>
                    <a:pt x="354965" y="140970"/>
                  </a:lnTo>
                  <a:lnTo>
                    <a:pt x="356120" y="132080"/>
                  </a:lnTo>
                  <a:lnTo>
                    <a:pt x="357314" y="128270"/>
                  </a:lnTo>
                  <a:lnTo>
                    <a:pt x="362229" y="115570"/>
                  </a:lnTo>
                  <a:lnTo>
                    <a:pt x="362826" y="110490"/>
                  </a:lnTo>
                  <a:lnTo>
                    <a:pt x="362915" y="101600"/>
                  </a:lnTo>
                  <a:lnTo>
                    <a:pt x="361302" y="91440"/>
                  </a:lnTo>
                  <a:lnTo>
                    <a:pt x="358952" y="85090"/>
                  </a:lnTo>
                  <a:lnTo>
                    <a:pt x="358482" y="83820"/>
                  </a:lnTo>
                  <a:lnTo>
                    <a:pt x="354977" y="78740"/>
                  </a:lnTo>
                  <a:lnTo>
                    <a:pt x="351523" y="76200"/>
                  </a:lnTo>
                  <a:lnTo>
                    <a:pt x="344309" y="76200"/>
                  </a:lnTo>
                  <a:lnTo>
                    <a:pt x="331914" y="80010"/>
                  </a:lnTo>
                  <a:lnTo>
                    <a:pt x="323240" y="87630"/>
                  </a:lnTo>
                  <a:lnTo>
                    <a:pt x="315087" y="91440"/>
                  </a:lnTo>
                  <a:lnTo>
                    <a:pt x="309308" y="95250"/>
                  </a:lnTo>
                  <a:lnTo>
                    <a:pt x="303466" y="97790"/>
                  </a:lnTo>
                  <a:lnTo>
                    <a:pt x="296468" y="101600"/>
                  </a:lnTo>
                  <a:lnTo>
                    <a:pt x="289102" y="104140"/>
                  </a:lnTo>
                  <a:lnTo>
                    <a:pt x="282155" y="107950"/>
                  </a:lnTo>
                  <a:lnTo>
                    <a:pt x="272923" y="111760"/>
                  </a:lnTo>
                  <a:lnTo>
                    <a:pt x="271462" y="113030"/>
                  </a:lnTo>
                  <a:lnTo>
                    <a:pt x="269062" y="114300"/>
                  </a:lnTo>
                  <a:lnTo>
                    <a:pt x="256387" y="115570"/>
                  </a:lnTo>
                  <a:lnTo>
                    <a:pt x="248894" y="115570"/>
                  </a:lnTo>
                  <a:lnTo>
                    <a:pt x="204914" y="104140"/>
                  </a:lnTo>
                  <a:lnTo>
                    <a:pt x="196672" y="99060"/>
                  </a:lnTo>
                  <a:lnTo>
                    <a:pt x="190449" y="95250"/>
                  </a:lnTo>
                  <a:lnTo>
                    <a:pt x="177774" y="87630"/>
                  </a:lnTo>
                  <a:lnTo>
                    <a:pt x="167220" y="76200"/>
                  </a:lnTo>
                  <a:lnTo>
                    <a:pt x="164287" y="76200"/>
                  </a:lnTo>
                  <a:lnTo>
                    <a:pt x="160540" y="80010"/>
                  </a:lnTo>
                  <a:lnTo>
                    <a:pt x="160426" y="82550"/>
                  </a:lnTo>
                  <a:lnTo>
                    <a:pt x="162153" y="85090"/>
                  </a:lnTo>
                  <a:lnTo>
                    <a:pt x="172821" y="96520"/>
                  </a:lnTo>
                  <a:lnTo>
                    <a:pt x="167449" y="104140"/>
                  </a:lnTo>
                  <a:lnTo>
                    <a:pt x="166878" y="105410"/>
                  </a:lnTo>
                  <a:lnTo>
                    <a:pt x="159334" y="109220"/>
                  </a:lnTo>
                  <a:lnTo>
                    <a:pt x="161544" y="114300"/>
                  </a:lnTo>
                  <a:lnTo>
                    <a:pt x="164630" y="120650"/>
                  </a:lnTo>
                  <a:lnTo>
                    <a:pt x="168440" y="128270"/>
                  </a:lnTo>
                  <a:lnTo>
                    <a:pt x="171221" y="135890"/>
                  </a:lnTo>
                  <a:lnTo>
                    <a:pt x="173050" y="142240"/>
                  </a:lnTo>
                  <a:lnTo>
                    <a:pt x="173977" y="148590"/>
                  </a:lnTo>
                  <a:lnTo>
                    <a:pt x="174548" y="158750"/>
                  </a:lnTo>
                  <a:lnTo>
                    <a:pt x="174637" y="173990"/>
                  </a:lnTo>
                  <a:lnTo>
                    <a:pt x="174091" y="181610"/>
                  </a:lnTo>
                  <a:lnTo>
                    <a:pt x="172796" y="186690"/>
                  </a:lnTo>
                  <a:lnTo>
                    <a:pt x="171919" y="189230"/>
                  </a:lnTo>
                  <a:lnTo>
                    <a:pt x="168732" y="193040"/>
                  </a:lnTo>
                  <a:lnTo>
                    <a:pt x="162725" y="203200"/>
                  </a:lnTo>
                  <a:lnTo>
                    <a:pt x="160147" y="210820"/>
                  </a:lnTo>
                  <a:lnTo>
                    <a:pt x="158343" y="219710"/>
                  </a:lnTo>
                  <a:lnTo>
                    <a:pt x="156819" y="231140"/>
                  </a:lnTo>
                  <a:lnTo>
                    <a:pt x="158165" y="242570"/>
                  </a:lnTo>
                  <a:lnTo>
                    <a:pt x="158229" y="245110"/>
                  </a:lnTo>
                  <a:lnTo>
                    <a:pt x="157746" y="252730"/>
                  </a:lnTo>
                  <a:lnTo>
                    <a:pt x="151612" y="274320"/>
                  </a:lnTo>
                  <a:lnTo>
                    <a:pt x="154038" y="294640"/>
                  </a:lnTo>
                  <a:lnTo>
                    <a:pt x="156705" y="298450"/>
                  </a:lnTo>
                  <a:lnTo>
                    <a:pt x="164122" y="299720"/>
                  </a:lnTo>
                  <a:lnTo>
                    <a:pt x="165633" y="299720"/>
                  </a:lnTo>
                  <a:lnTo>
                    <a:pt x="168617" y="300990"/>
                  </a:lnTo>
                  <a:lnTo>
                    <a:pt x="172237" y="302260"/>
                  </a:lnTo>
                  <a:lnTo>
                    <a:pt x="161721" y="304800"/>
                  </a:lnTo>
                  <a:lnTo>
                    <a:pt x="160121" y="306070"/>
                  </a:lnTo>
                  <a:lnTo>
                    <a:pt x="164045" y="741680"/>
                  </a:lnTo>
                  <a:lnTo>
                    <a:pt x="160324" y="746760"/>
                  </a:lnTo>
                  <a:lnTo>
                    <a:pt x="144513" y="750570"/>
                  </a:lnTo>
                  <a:lnTo>
                    <a:pt x="138239" y="749300"/>
                  </a:lnTo>
                  <a:lnTo>
                    <a:pt x="135712" y="748030"/>
                  </a:lnTo>
                  <a:lnTo>
                    <a:pt x="133184" y="750570"/>
                  </a:lnTo>
                  <a:lnTo>
                    <a:pt x="132029" y="755650"/>
                  </a:lnTo>
                  <a:lnTo>
                    <a:pt x="133616" y="758190"/>
                  </a:lnTo>
                  <a:lnTo>
                    <a:pt x="151053" y="758190"/>
                  </a:lnTo>
                  <a:lnTo>
                    <a:pt x="168960" y="754380"/>
                  </a:lnTo>
                  <a:lnTo>
                    <a:pt x="170573" y="750570"/>
                  </a:lnTo>
                  <a:lnTo>
                    <a:pt x="172732" y="745490"/>
                  </a:lnTo>
                  <a:lnTo>
                    <a:pt x="173367" y="744220"/>
                  </a:lnTo>
                  <a:lnTo>
                    <a:pt x="169583" y="312420"/>
                  </a:lnTo>
                  <a:lnTo>
                    <a:pt x="196646" y="307340"/>
                  </a:lnTo>
                  <a:lnTo>
                    <a:pt x="198234" y="304800"/>
                  </a:lnTo>
                  <a:lnTo>
                    <a:pt x="198348" y="300990"/>
                  </a:lnTo>
                  <a:lnTo>
                    <a:pt x="196862" y="298450"/>
                  </a:lnTo>
                  <a:lnTo>
                    <a:pt x="194716" y="298450"/>
                  </a:lnTo>
                  <a:lnTo>
                    <a:pt x="186347" y="295910"/>
                  </a:lnTo>
                  <a:lnTo>
                    <a:pt x="178422" y="294640"/>
                  </a:lnTo>
                  <a:lnTo>
                    <a:pt x="172173" y="292100"/>
                  </a:lnTo>
                  <a:lnTo>
                    <a:pt x="168833" y="290830"/>
                  </a:lnTo>
                  <a:lnTo>
                    <a:pt x="167220" y="290830"/>
                  </a:lnTo>
                  <a:lnTo>
                    <a:pt x="165747" y="289560"/>
                  </a:lnTo>
                  <a:lnTo>
                    <a:pt x="163830" y="289560"/>
                  </a:lnTo>
                  <a:lnTo>
                    <a:pt x="162839" y="288290"/>
                  </a:lnTo>
                  <a:lnTo>
                    <a:pt x="161175" y="275590"/>
                  </a:lnTo>
                  <a:lnTo>
                    <a:pt x="167081" y="254000"/>
                  </a:lnTo>
                  <a:lnTo>
                    <a:pt x="167741" y="242570"/>
                  </a:lnTo>
                  <a:lnTo>
                    <a:pt x="166306" y="231140"/>
                  </a:lnTo>
                  <a:lnTo>
                    <a:pt x="169087" y="209550"/>
                  </a:lnTo>
                  <a:lnTo>
                    <a:pt x="180276" y="193040"/>
                  </a:lnTo>
                  <a:lnTo>
                    <a:pt x="181584" y="190500"/>
                  </a:lnTo>
                  <a:lnTo>
                    <a:pt x="183489" y="181610"/>
                  </a:lnTo>
                  <a:lnTo>
                    <a:pt x="184111" y="172720"/>
                  </a:lnTo>
                  <a:lnTo>
                    <a:pt x="184048" y="158750"/>
                  </a:lnTo>
                  <a:lnTo>
                    <a:pt x="172910" y="115570"/>
                  </a:lnTo>
                  <a:lnTo>
                    <a:pt x="172212" y="114300"/>
                  </a:lnTo>
                  <a:lnTo>
                    <a:pt x="171780" y="114300"/>
                  </a:lnTo>
                  <a:lnTo>
                    <a:pt x="171513" y="113030"/>
                  </a:lnTo>
                  <a:lnTo>
                    <a:pt x="172758" y="111760"/>
                  </a:lnTo>
                  <a:lnTo>
                    <a:pt x="174396" y="111760"/>
                  </a:lnTo>
                  <a:lnTo>
                    <a:pt x="178041" y="105410"/>
                  </a:lnTo>
                  <a:lnTo>
                    <a:pt x="178790" y="101600"/>
                  </a:lnTo>
                  <a:lnTo>
                    <a:pt x="178663" y="99060"/>
                  </a:lnTo>
                  <a:lnTo>
                    <a:pt x="196113" y="109220"/>
                  </a:lnTo>
                  <a:lnTo>
                    <a:pt x="240195" y="123190"/>
                  </a:lnTo>
                  <a:lnTo>
                    <a:pt x="249339" y="124460"/>
                  </a:lnTo>
                  <a:lnTo>
                    <a:pt x="261734" y="124460"/>
                  </a:lnTo>
                  <a:lnTo>
                    <a:pt x="270319" y="123190"/>
                  </a:lnTo>
                  <a:lnTo>
                    <a:pt x="276580" y="120650"/>
                  </a:lnTo>
                  <a:lnTo>
                    <a:pt x="277495" y="119380"/>
                  </a:lnTo>
                  <a:lnTo>
                    <a:pt x="286829" y="115570"/>
                  </a:lnTo>
                  <a:lnTo>
                    <a:pt x="293052" y="113030"/>
                  </a:lnTo>
                  <a:lnTo>
                    <a:pt x="300723" y="109220"/>
                  </a:lnTo>
                  <a:lnTo>
                    <a:pt x="308102" y="106680"/>
                  </a:lnTo>
                  <a:lnTo>
                    <a:pt x="314401" y="102870"/>
                  </a:lnTo>
                  <a:lnTo>
                    <a:pt x="319646" y="99060"/>
                  </a:lnTo>
                  <a:lnTo>
                    <a:pt x="328320" y="95250"/>
                  </a:lnTo>
                  <a:lnTo>
                    <a:pt x="335534" y="88900"/>
                  </a:lnTo>
                  <a:lnTo>
                    <a:pt x="343992" y="86360"/>
                  </a:lnTo>
                  <a:lnTo>
                    <a:pt x="345744" y="85090"/>
                  </a:lnTo>
                  <a:lnTo>
                    <a:pt x="347484" y="85090"/>
                  </a:lnTo>
                  <a:lnTo>
                    <a:pt x="349211" y="86360"/>
                  </a:lnTo>
                  <a:lnTo>
                    <a:pt x="349173" y="85090"/>
                  </a:lnTo>
                  <a:lnTo>
                    <a:pt x="350723" y="87630"/>
                  </a:lnTo>
                  <a:lnTo>
                    <a:pt x="354723" y="100330"/>
                  </a:lnTo>
                  <a:lnTo>
                    <a:pt x="353047" y="113030"/>
                  </a:lnTo>
                  <a:lnTo>
                    <a:pt x="348361" y="125730"/>
                  </a:lnTo>
                  <a:lnTo>
                    <a:pt x="347065" y="129540"/>
                  </a:lnTo>
                  <a:lnTo>
                    <a:pt x="345617" y="139700"/>
                  </a:lnTo>
                  <a:lnTo>
                    <a:pt x="345478" y="144780"/>
                  </a:lnTo>
                  <a:lnTo>
                    <a:pt x="345363" y="152400"/>
                  </a:lnTo>
                  <a:lnTo>
                    <a:pt x="345782" y="161290"/>
                  </a:lnTo>
                  <a:lnTo>
                    <a:pt x="346710" y="170180"/>
                  </a:lnTo>
                  <a:lnTo>
                    <a:pt x="347599" y="177800"/>
                  </a:lnTo>
                  <a:lnTo>
                    <a:pt x="348805" y="189230"/>
                  </a:lnTo>
                  <a:lnTo>
                    <a:pt x="349885" y="201930"/>
                  </a:lnTo>
                  <a:lnTo>
                    <a:pt x="350189" y="207010"/>
                  </a:lnTo>
                  <a:lnTo>
                    <a:pt x="350266" y="213360"/>
                  </a:lnTo>
                  <a:lnTo>
                    <a:pt x="349123" y="231140"/>
                  </a:lnTo>
                  <a:lnTo>
                    <a:pt x="349224" y="245110"/>
                  </a:lnTo>
                  <a:lnTo>
                    <a:pt x="353225" y="265430"/>
                  </a:lnTo>
                  <a:lnTo>
                    <a:pt x="353491" y="267970"/>
                  </a:lnTo>
                  <a:lnTo>
                    <a:pt x="354482" y="274320"/>
                  </a:lnTo>
                  <a:lnTo>
                    <a:pt x="355549" y="280670"/>
                  </a:lnTo>
                  <a:lnTo>
                    <a:pt x="355650" y="283210"/>
                  </a:lnTo>
                  <a:lnTo>
                    <a:pt x="355447" y="285750"/>
                  </a:lnTo>
                  <a:lnTo>
                    <a:pt x="350507" y="287020"/>
                  </a:lnTo>
                  <a:lnTo>
                    <a:pt x="343192" y="288290"/>
                  </a:lnTo>
                  <a:lnTo>
                    <a:pt x="334492" y="289560"/>
                  </a:lnTo>
                  <a:lnTo>
                    <a:pt x="323202" y="290830"/>
                  </a:lnTo>
                  <a:lnTo>
                    <a:pt x="321551" y="293370"/>
                  </a:lnTo>
                  <a:lnTo>
                    <a:pt x="321106" y="297180"/>
                  </a:lnTo>
                  <a:lnTo>
                    <a:pt x="322389" y="299720"/>
                  </a:lnTo>
                  <a:lnTo>
                    <a:pt x="349567" y="308610"/>
                  </a:lnTo>
                  <a:lnTo>
                    <a:pt x="354533" y="741680"/>
                  </a:lnTo>
                  <a:lnTo>
                    <a:pt x="354647" y="744220"/>
                  </a:lnTo>
                  <a:lnTo>
                    <a:pt x="354850" y="744220"/>
                  </a:lnTo>
                  <a:lnTo>
                    <a:pt x="356069" y="746760"/>
                  </a:lnTo>
                  <a:lnTo>
                    <a:pt x="360146" y="750570"/>
                  </a:lnTo>
                  <a:lnTo>
                    <a:pt x="368147" y="754380"/>
                  </a:lnTo>
                  <a:lnTo>
                    <a:pt x="381152" y="756920"/>
                  </a:lnTo>
                  <a:lnTo>
                    <a:pt x="394195" y="754380"/>
                  </a:lnTo>
                  <a:lnTo>
                    <a:pt x="402437" y="750570"/>
                  </a:lnTo>
                  <a:lnTo>
                    <a:pt x="405396" y="748030"/>
                  </a:lnTo>
                  <a:lnTo>
                    <a:pt x="406869" y="746760"/>
                  </a:lnTo>
                  <a:lnTo>
                    <a:pt x="408432" y="744220"/>
                  </a:lnTo>
                  <a:lnTo>
                    <a:pt x="408774" y="744220"/>
                  </a:lnTo>
                  <a:lnTo>
                    <a:pt x="408952" y="742950"/>
                  </a:lnTo>
                  <a:lnTo>
                    <a:pt x="401053" y="307340"/>
                  </a:lnTo>
                  <a:lnTo>
                    <a:pt x="422656" y="298450"/>
                  </a:lnTo>
                  <a:lnTo>
                    <a:pt x="423849" y="297180"/>
                  </a:lnTo>
                  <a:lnTo>
                    <a:pt x="423392" y="293370"/>
                  </a:lnTo>
                  <a:lnTo>
                    <a:pt x="421805" y="290830"/>
                  </a:lnTo>
                  <a:lnTo>
                    <a:pt x="406908" y="288290"/>
                  </a:lnTo>
                  <a:lnTo>
                    <a:pt x="397459" y="287020"/>
                  </a:lnTo>
                  <a:lnTo>
                    <a:pt x="391833" y="285750"/>
                  </a:lnTo>
                  <a:lnTo>
                    <a:pt x="390804" y="284480"/>
                  </a:lnTo>
                  <a:lnTo>
                    <a:pt x="392531" y="273050"/>
                  </a:lnTo>
                  <a:lnTo>
                    <a:pt x="397979" y="252730"/>
                  </a:lnTo>
                  <a:lnTo>
                    <a:pt x="399719" y="241300"/>
                  </a:lnTo>
                  <a:lnTo>
                    <a:pt x="400354" y="223520"/>
                  </a:lnTo>
                  <a:lnTo>
                    <a:pt x="401497" y="214630"/>
                  </a:lnTo>
                  <a:lnTo>
                    <a:pt x="410159" y="179070"/>
                  </a:lnTo>
                  <a:lnTo>
                    <a:pt x="410794" y="175260"/>
                  </a:lnTo>
                  <a:lnTo>
                    <a:pt x="412089" y="165100"/>
                  </a:lnTo>
                  <a:lnTo>
                    <a:pt x="412877" y="157480"/>
                  </a:lnTo>
                  <a:lnTo>
                    <a:pt x="412991" y="153670"/>
                  </a:lnTo>
                  <a:lnTo>
                    <a:pt x="412889" y="146050"/>
                  </a:lnTo>
                  <a:lnTo>
                    <a:pt x="412584" y="140970"/>
                  </a:lnTo>
                  <a:lnTo>
                    <a:pt x="411695" y="132080"/>
                  </a:lnTo>
                  <a:lnTo>
                    <a:pt x="406019" y="113030"/>
                  </a:lnTo>
                  <a:lnTo>
                    <a:pt x="403415" y="102870"/>
                  </a:lnTo>
                  <a:lnTo>
                    <a:pt x="409384" y="95250"/>
                  </a:lnTo>
                  <a:lnTo>
                    <a:pt x="410857" y="90170"/>
                  </a:lnTo>
                  <a:lnTo>
                    <a:pt x="410248" y="86360"/>
                  </a:lnTo>
                  <a:lnTo>
                    <a:pt x="409117" y="82550"/>
                  </a:lnTo>
                  <a:lnTo>
                    <a:pt x="416775" y="88900"/>
                  </a:lnTo>
                  <a:lnTo>
                    <a:pt x="451967" y="107950"/>
                  </a:lnTo>
                  <a:lnTo>
                    <a:pt x="460705" y="110490"/>
                  </a:lnTo>
                  <a:lnTo>
                    <a:pt x="476110" y="115570"/>
                  </a:lnTo>
                  <a:lnTo>
                    <a:pt x="485775" y="118110"/>
                  </a:lnTo>
                  <a:lnTo>
                    <a:pt x="494258" y="120650"/>
                  </a:lnTo>
                  <a:lnTo>
                    <a:pt x="508292" y="120650"/>
                  </a:lnTo>
                  <a:lnTo>
                    <a:pt x="516242" y="118110"/>
                  </a:lnTo>
                  <a:lnTo>
                    <a:pt x="524268" y="114300"/>
                  </a:lnTo>
                  <a:lnTo>
                    <a:pt x="528929" y="111760"/>
                  </a:lnTo>
                  <a:lnTo>
                    <a:pt x="535927" y="107950"/>
                  </a:lnTo>
                  <a:lnTo>
                    <a:pt x="543864" y="102870"/>
                  </a:lnTo>
                  <a:lnTo>
                    <a:pt x="554761" y="96520"/>
                  </a:lnTo>
                  <a:lnTo>
                    <a:pt x="566102" y="88900"/>
                  </a:lnTo>
                  <a:lnTo>
                    <a:pt x="575335" y="82550"/>
                  </a:lnTo>
                  <a:lnTo>
                    <a:pt x="574890" y="93980"/>
                  </a:lnTo>
                  <a:lnTo>
                    <a:pt x="583196" y="105410"/>
                  </a:lnTo>
                  <a:lnTo>
                    <a:pt x="583196" y="107950"/>
                  </a:lnTo>
                  <a:lnTo>
                    <a:pt x="581888" y="114300"/>
                  </a:lnTo>
                  <a:lnTo>
                    <a:pt x="580428" y="121920"/>
                  </a:lnTo>
                  <a:lnTo>
                    <a:pt x="579031" y="130810"/>
                  </a:lnTo>
                  <a:lnTo>
                    <a:pt x="578078" y="140970"/>
                  </a:lnTo>
                  <a:lnTo>
                    <a:pt x="577977" y="152400"/>
                  </a:lnTo>
                  <a:lnTo>
                    <a:pt x="579323" y="163830"/>
                  </a:lnTo>
                  <a:lnTo>
                    <a:pt x="582041" y="176530"/>
                  </a:lnTo>
                  <a:lnTo>
                    <a:pt x="585406" y="189230"/>
                  </a:lnTo>
                  <a:lnTo>
                    <a:pt x="588708" y="200660"/>
                  </a:lnTo>
                  <a:lnTo>
                    <a:pt x="592162" y="212090"/>
                  </a:lnTo>
                  <a:lnTo>
                    <a:pt x="592264" y="213360"/>
                  </a:lnTo>
                  <a:lnTo>
                    <a:pt x="592035" y="214630"/>
                  </a:lnTo>
                  <a:lnTo>
                    <a:pt x="591794" y="217170"/>
                  </a:lnTo>
                  <a:lnTo>
                    <a:pt x="590905" y="223520"/>
                  </a:lnTo>
                  <a:lnTo>
                    <a:pt x="590461" y="231140"/>
                  </a:lnTo>
                  <a:lnTo>
                    <a:pt x="590461" y="233680"/>
                  </a:lnTo>
                  <a:lnTo>
                    <a:pt x="591007" y="243840"/>
                  </a:lnTo>
                  <a:lnTo>
                    <a:pt x="593483" y="256540"/>
                  </a:lnTo>
                  <a:lnTo>
                    <a:pt x="593826" y="257810"/>
                  </a:lnTo>
                  <a:lnTo>
                    <a:pt x="599186" y="275590"/>
                  </a:lnTo>
                  <a:lnTo>
                    <a:pt x="596646" y="281940"/>
                  </a:lnTo>
                  <a:lnTo>
                    <a:pt x="593039" y="284480"/>
                  </a:lnTo>
                  <a:lnTo>
                    <a:pt x="585724" y="287020"/>
                  </a:lnTo>
                  <a:lnTo>
                    <a:pt x="576262" y="289560"/>
                  </a:lnTo>
                  <a:lnTo>
                    <a:pt x="566229" y="290830"/>
                  </a:lnTo>
                  <a:lnTo>
                    <a:pt x="563867" y="290830"/>
                  </a:lnTo>
                  <a:lnTo>
                    <a:pt x="562013" y="292100"/>
                  </a:lnTo>
                  <a:lnTo>
                    <a:pt x="561746" y="297180"/>
                  </a:lnTo>
                  <a:lnTo>
                    <a:pt x="563384" y="299720"/>
                  </a:lnTo>
                  <a:lnTo>
                    <a:pt x="586955" y="303530"/>
                  </a:lnTo>
                  <a:lnTo>
                    <a:pt x="589216" y="417830"/>
                  </a:lnTo>
                  <a:lnTo>
                    <a:pt x="590423" y="481330"/>
                  </a:lnTo>
                  <a:lnTo>
                    <a:pt x="591591" y="544830"/>
                  </a:lnTo>
                  <a:lnTo>
                    <a:pt x="592645" y="604520"/>
                  </a:lnTo>
                  <a:lnTo>
                    <a:pt x="593509" y="656590"/>
                  </a:lnTo>
                  <a:lnTo>
                    <a:pt x="594131" y="699770"/>
                  </a:lnTo>
                  <a:lnTo>
                    <a:pt x="594296" y="741680"/>
                  </a:lnTo>
                  <a:lnTo>
                    <a:pt x="594106" y="742950"/>
                  </a:lnTo>
                  <a:lnTo>
                    <a:pt x="594258" y="744220"/>
                  </a:lnTo>
                  <a:lnTo>
                    <a:pt x="594766" y="745490"/>
                  </a:lnTo>
                  <a:lnTo>
                    <a:pt x="599313" y="749300"/>
                  </a:lnTo>
                  <a:lnTo>
                    <a:pt x="606996" y="753110"/>
                  </a:lnTo>
                  <a:lnTo>
                    <a:pt x="615530" y="754380"/>
                  </a:lnTo>
                  <a:lnTo>
                    <a:pt x="622655" y="755650"/>
                  </a:lnTo>
                  <a:lnTo>
                    <a:pt x="635152" y="754380"/>
                  </a:lnTo>
                  <a:lnTo>
                    <a:pt x="643216" y="750570"/>
                  </a:lnTo>
                  <a:lnTo>
                    <a:pt x="647649" y="746760"/>
                  </a:lnTo>
                  <a:lnTo>
                    <a:pt x="649262" y="744220"/>
                  </a:lnTo>
                  <a:lnTo>
                    <a:pt x="649630" y="744220"/>
                  </a:lnTo>
                  <a:lnTo>
                    <a:pt x="649833" y="742950"/>
                  </a:lnTo>
                  <a:lnTo>
                    <a:pt x="636104" y="304800"/>
                  </a:lnTo>
                  <a:lnTo>
                    <a:pt x="661911" y="299720"/>
                  </a:lnTo>
                  <a:lnTo>
                    <a:pt x="663524" y="298450"/>
                  </a:lnTo>
                  <a:lnTo>
                    <a:pt x="663714" y="293370"/>
                  </a:lnTo>
                  <a:lnTo>
                    <a:pt x="662254" y="290830"/>
                  </a:lnTo>
                  <a:lnTo>
                    <a:pt x="632625" y="283210"/>
                  </a:lnTo>
                  <a:lnTo>
                    <a:pt x="630389" y="266700"/>
                  </a:lnTo>
                  <a:lnTo>
                    <a:pt x="637032" y="242570"/>
                  </a:lnTo>
                  <a:lnTo>
                    <a:pt x="638937" y="231140"/>
                  </a:lnTo>
                  <a:lnTo>
                    <a:pt x="631952" y="214630"/>
                  </a:lnTo>
                  <a:lnTo>
                    <a:pt x="633691" y="207010"/>
                  </a:lnTo>
                  <a:lnTo>
                    <a:pt x="637959" y="187960"/>
                  </a:lnTo>
                  <a:lnTo>
                    <a:pt x="641286" y="168910"/>
                  </a:lnTo>
                  <a:lnTo>
                    <a:pt x="643445" y="152400"/>
                  </a:lnTo>
                  <a:lnTo>
                    <a:pt x="644220" y="138430"/>
                  </a:lnTo>
                  <a:lnTo>
                    <a:pt x="643191" y="128270"/>
                  </a:lnTo>
                  <a:lnTo>
                    <a:pt x="640791" y="119380"/>
                  </a:lnTo>
                  <a:lnTo>
                    <a:pt x="638048" y="111760"/>
                  </a:lnTo>
                  <a:lnTo>
                    <a:pt x="636003" y="106680"/>
                  </a:lnTo>
                  <a:lnTo>
                    <a:pt x="636422" y="78740"/>
                  </a:lnTo>
                  <a:lnTo>
                    <a:pt x="641261" y="82550"/>
                  </a:lnTo>
                  <a:lnTo>
                    <a:pt x="646709" y="86360"/>
                  </a:lnTo>
                  <a:lnTo>
                    <a:pt x="652424" y="91440"/>
                  </a:lnTo>
                  <a:lnTo>
                    <a:pt x="696226" y="113030"/>
                  </a:lnTo>
                  <a:lnTo>
                    <a:pt x="723950" y="121920"/>
                  </a:lnTo>
                  <a:lnTo>
                    <a:pt x="737095" y="119380"/>
                  </a:lnTo>
                  <a:lnTo>
                    <a:pt x="779018" y="96520"/>
                  </a:lnTo>
                  <a:lnTo>
                    <a:pt x="786765" y="90170"/>
                  </a:lnTo>
                  <a:lnTo>
                    <a:pt x="790117" y="87630"/>
                  </a:lnTo>
                  <a:lnTo>
                    <a:pt x="789190" y="91440"/>
                  </a:lnTo>
                  <a:lnTo>
                    <a:pt x="788644" y="93980"/>
                  </a:lnTo>
                  <a:lnTo>
                    <a:pt x="789495" y="102870"/>
                  </a:lnTo>
                  <a:lnTo>
                    <a:pt x="794423" y="106680"/>
                  </a:lnTo>
                  <a:lnTo>
                    <a:pt x="797407" y="109220"/>
                  </a:lnTo>
                  <a:lnTo>
                    <a:pt x="797902" y="111760"/>
                  </a:lnTo>
                  <a:lnTo>
                    <a:pt x="798372" y="116840"/>
                  </a:lnTo>
                  <a:lnTo>
                    <a:pt x="796036" y="124460"/>
                  </a:lnTo>
                  <a:lnTo>
                    <a:pt x="794181" y="130810"/>
                  </a:lnTo>
                  <a:lnTo>
                    <a:pt x="792594" y="138430"/>
                  </a:lnTo>
                  <a:lnTo>
                    <a:pt x="791298" y="146050"/>
                  </a:lnTo>
                  <a:lnTo>
                    <a:pt x="790384" y="157480"/>
                  </a:lnTo>
                  <a:lnTo>
                    <a:pt x="790663" y="167640"/>
                  </a:lnTo>
                  <a:lnTo>
                    <a:pt x="792568" y="179070"/>
                  </a:lnTo>
                  <a:lnTo>
                    <a:pt x="795997" y="190500"/>
                  </a:lnTo>
                  <a:lnTo>
                    <a:pt x="800823" y="201930"/>
                  </a:lnTo>
                  <a:lnTo>
                    <a:pt x="804252" y="209550"/>
                  </a:lnTo>
                  <a:lnTo>
                    <a:pt x="802411" y="231140"/>
                  </a:lnTo>
                  <a:lnTo>
                    <a:pt x="802932" y="240030"/>
                  </a:lnTo>
                  <a:lnTo>
                    <a:pt x="805091" y="250190"/>
                  </a:lnTo>
                  <a:lnTo>
                    <a:pt x="807986" y="266700"/>
                  </a:lnTo>
                  <a:lnTo>
                    <a:pt x="808532" y="274320"/>
                  </a:lnTo>
                  <a:lnTo>
                    <a:pt x="807745" y="279400"/>
                  </a:lnTo>
                  <a:lnTo>
                    <a:pt x="806246" y="283210"/>
                  </a:lnTo>
                  <a:lnTo>
                    <a:pt x="778852" y="285750"/>
                  </a:lnTo>
                  <a:lnTo>
                    <a:pt x="774674" y="285750"/>
                  </a:lnTo>
                  <a:lnTo>
                    <a:pt x="770458" y="288290"/>
                  </a:lnTo>
                  <a:lnTo>
                    <a:pt x="769594" y="290830"/>
                  </a:lnTo>
                  <a:lnTo>
                    <a:pt x="770064" y="294640"/>
                  </a:lnTo>
                  <a:lnTo>
                    <a:pt x="771347" y="295910"/>
                  </a:lnTo>
                  <a:lnTo>
                    <a:pt x="798398" y="303530"/>
                  </a:lnTo>
                  <a:lnTo>
                    <a:pt x="807262" y="734060"/>
                  </a:lnTo>
                  <a:lnTo>
                    <a:pt x="810463" y="739140"/>
                  </a:lnTo>
                  <a:lnTo>
                    <a:pt x="818032" y="742950"/>
                  </a:lnTo>
                  <a:lnTo>
                    <a:pt x="826960" y="744220"/>
                  </a:lnTo>
                  <a:lnTo>
                    <a:pt x="834199" y="745490"/>
                  </a:lnTo>
                  <a:lnTo>
                    <a:pt x="843356" y="744220"/>
                  </a:lnTo>
                  <a:lnTo>
                    <a:pt x="851369" y="741680"/>
                  </a:lnTo>
                  <a:lnTo>
                    <a:pt x="857046" y="737870"/>
                  </a:lnTo>
                  <a:lnTo>
                    <a:pt x="858113" y="735330"/>
                  </a:lnTo>
                  <a:lnTo>
                    <a:pt x="859193" y="732790"/>
                  </a:lnTo>
                  <a:lnTo>
                    <a:pt x="858761" y="715010"/>
                  </a:lnTo>
                  <a:lnTo>
                    <a:pt x="857529" y="668020"/>
                  </a:lnTo>
                  <a:lnTo>
                    <a:pt x="847928" y="304800"/>
                  </a:lnTo>
                  <a:lnTo>
                    <a:pt x="874725" y="298450"/>
                  </a:lnTo>
                  <a:lnTo>
                    <a:pt x="876185" y="295910"/>
                  </a:lnTo>
                  <a:lnTo>
                    <a:pt x="876084" y="292100"/>
                  </a:lnTo>
                  <a:lnTo>
                    <a:pt x="874547" y="290830"/>
                  </a:lnTo>
                  <a:lnTo>
                    <a:pt x="844854" y="283210"/>
                  </a:lnTo>
                  <a:lnTo>
                    <a:pt x="845058" y="271780"/>
                  </a:lnTo>
                  <a:lnTo>
                    <a:pt x="851674" y="233680"/>
                  </a:lnTo>
                  <a:lnTo>
                    <a:pt x="853668" y="227330"/>
                  </a:lnTo>
                  <a:lnTo>
                    <a:pt x="849096" y="208280"/>
                  </a:lnTo>
                  <a:lnTo>
                    <a:pt x="848677" y="207010"/>
                  </a:lnTo>
                  <a:lnTo>
                    <a:pt x="848817" y="203200"/>
                  </a:lnTo>
                  <a:lnTo>
                    <a:pt x="856869" y="181610"/>
                  </a:lnTo>
                  <a:lnTo>
                    <a:pt x="858570" y="171450"/>
                  </a:lnTo>
                  <a:lnTo>
                    <a:pt x="858812" y="161290"/>
                  </a:lnTo>
                  <a:lnTo>
                    <a:pt x="858723" y="158750"/>
                  </a:lnTo>
                  <a:lnTo>
                    <a:pt x="857618" y="146050"/>
                  </a:lnTo>
                  <a:lnTo>
                    <a:pt x="854824" y="134620"/>
                  </a:lnTo>
                  <a:lnTo>
                    <a:pt x="854062" y="132080"/>
                  </a:lnTo>
                  <a:lnTo>
                    <a:pt x="847217" y="113030"/>
                  </a:lnTo>
                  <a:lnTo>
                    <a:pt x="848829" y="105410"/>
                  </a:lnTo>
                  <a:lnTo>
                    <a:pt x="853135" y="92710"/>
                  </a:lnTo>
                  <a:lnTo>
                    <a:pt x="853732" y="90170"/>
                  </a:lnTo>
                  <a:lnTo>
                    <a:pt x="861263" y="96520"/>
                  </a:lnTo>
                  <a:lnTo>
                    <a:pt x="867714" y="100330"/>
                  </a:lnTo>
                  <a:lnTo>
                    <a:pt x="874814" y="105410"/>
                  </a:lnTo>
                  <a:lnTo>
                    <a:pt x="882192" y="109220"/>
                  </a:lnTo>
                  <a:lnTo>
                    <a:pt x="886460" y="110490"/>
                  </a:lnTo>
                  <a:lnTo>
                    <a:pt x="906945" y="119380"/>
                  </a:lnTo>
                  <a:lnTo>
                    <a:pt x="917676" y="124460"/>
                  </a:lnTo>
                  <a:lnTo>
                    <a:pt x="930249" y="128270"/>
                  </a:lnTo>
                  <a:lnTo>
                    <a:pt x="935520" y="127000"/>
                  </a:lnTo>
                  <a:lnTo>
                    <a:pt x="941832" y="124460"/>
                  </a:lnTo>
                  <a:lnTo>
                    <a:pt x="955992" y="124460"/>
                  </a:lnTo>
                  <a:lnTo>
                    <a:pt x="958811" y="123190"/>
                  </a:lnTo>
                  <a:lnTo>
                    <a:pt x="963714" y="118110"/>
                  </a:lnTo>
                  <a:lnTo>
                    <a:pt x="966508" y="115570"/>
                  </a:lnTo>
                  <a:lnTo>
                    <a:pt x="980909" y="105410"/>
                  </a:lnTo>
                  <a:lnTo>
                    <a:pt x="983602" y="102870"/>
                  </a:lnTo>
                  <a:lnTo>
                    <a:pt x="986891" y="101600"/>
                  </a:lnTo>
                  <a:lnTo>
                    <a:pt x="986675" y="102870"/>
                  </a:lnTo>
                  <a:lnTo>
                    <a:pt x="986701" y="105410"/>
                  </a:lnTo>
                  <a:lnTo>
                    <a:pt x="987806" y="111760"/>
                  </a:lnTo>
                  <a:lnTo>
                    <a:pt x="990295" y="114300"/>
                  </a:lnTo>
                  <a:lnTo>
                    <a:pt x="994130" y="116840"/>
                  </a:lnTo>
                  <a:lnTo>
                    <a:pt x="997940" y="116840"/>
                  </a:lnTo>
                  <a:lnTo>
                    <a:pt x="998512" y="121920"/>
                  </a:lnTo>
                  <a:lnTo>
                    <a:pt x="998512" y="127000"/>
                  </a:lnTo>
                  <a:lnTo>
                    <a:pt x="997280" y="129540"/>
                  </a:lnTo>
                  <a:lnTo>
                    <a:pt x="989761" y="140970"/>
                  </a:lnTo>
                  <a:lnTo>
                    <a:pt x="988390" y="147320"/>
                  </a:lnTo>
                  <a:lnTo>
                    <a:pt x="987348" y="154940"/>
                  </a:lnTo>
                  <a:lnTo>
                    <a:pt x="987221" y="162560"/>
                  </a:lnTo>
                  <a:lnTo>
                    <a:pt x="987552" y="167640"/>
                  </a:lnTo>
                  <a:lnTo>
                    <a:pt x="989215" y="182880"/>
                  </a:lnTo>
                  <a:lnTo>
                    <a:pt x="990447" y="189230"/>
                  </a:lnTo>
                  <a:lnTo>
                    <a:pt x="992555" y="196850"/>
                  </a:lnTo>
                  <a:lnTo>
                    <a:pt x="995184" y="203200"/>
                  </a:lnTo>
                  <a:lnTo>
                    <a:pt x="997978" y="210820"/>
                  </a:lnTo>
                  <a:lnTo>
                    <a:pt x="1003592" y="223520"/>
                  </a:lnTo>
                  <a:lnTo>
                    <a:pt x="1003592" y="232410"/>
                  </a:lnTo>
                  <a:lnTo>
                    <a:pt x="1006830" y="245110"/>
                  </a:lnTo>
                  <a:lnTo>
                    <a:pt x="1006944" y="248920"/>
                  </a:lnTo>
                  <a:lnTo>
                    <a:pt x="1008964" y="271780"/>
                  </a:lnTo>
                  <a:lnTo>
                    <a:pt x="1007351" y="281940"/>
                  </a:lnTo>
                  <a:lnTo>
                    <a:pt x="995083" y="285750"/>
                  </a:lnTo>
                  <a:lnTo>
                    <a:pt x="982040" y="287020"/>
                  </a:lnTo>
                  <a:lnTo>
                    <a:pt x="980147" y="289560"/>
                  </a:lnTo>
                  <a:lnTo>
                    <a:pt x="979995" y="293370"/>
                  </a:lnTo>
                  <a:lnTo>
                    <a:pt x="981748" y="295910"/>
                  </a:lnTo>
                  <a:lnTo>
                    <a:pt x="988123" y="297180"/>
                  </a:lnTo>
                  <a:lnTo>
                    <a:pt x="996784" y="298450"/>
                  </a:lnTo>
                  <a:lnTo>
                    <a:pt x="1007224" y="298450"/>
                  </a:lnTo>
                  <a:lnTo>
                    <a:pt x="1016533" y="299720"/>
                  </a:lnTo>
                  <a:lnTo>
                    <a:pt x="1028192" y="299720"/>
                  </a:lnTo>
                  <a:lnTo>
                    <a:pt x="1044003" y="298450"/>
                  </a:lnTo>
                  <a:lnTo>
                    <a:pt x="1058202" y="298450"/>
                  </a:lnTo>
                  <a:lnTo>
                    <a:pt x="1067460" y="297180"/>
                  </a:lnTo>
                  <a:lnTo>
                    <a:pt x="1069416" y="295910"/>
                  </a:lnTo>
                  <a:lnTo>
                    <a:pt x="1069530" y="290830"/>
                  </a:lnTo>
                  <a:lnTo>
                    <a:pt x="1068590" y="289560"/>
                  </a:lnTo>
                  <a:lnTo>
                    <a:pt x="1067650" y="288290"/>
                  </a:lnTo>
                  <a:lnTo>
                    <a:pt x="1055674" y="287020"/>
                  </a:lnTo>
                  <a:lnTo>
                    <a:pt x="1045730" y="284480"/>
                  </a:lnTo>
                  <a:lnTo>
                    <a:pt x="1044460" y="283210"/>
                  </a:lnTo>
                  <a:lnTo>
                    <a:pt x="1044752" y="279400"/>
                  </a:lnTo>
                  <a:lnTo>
                    <a:pt x="1049743" y="257810"/>
                  </a:lnTo>
                  <a:lnTo>
                    <a:pt x="1051229" y="248920"/>
                  </a:lnTo>
                  <a:lnTo>
                    <a:pt x="1052588" y="240030"/>
                  </a:lnTo>
                  <a:lnTo>
                    <a:pt x="1052868" y="233680"/>
                  </a:lnTo>
                  <a:lnTo>
                    <a:pt x="1052360" y="226060"/>
                  </a:lnTo>
                  <a:lnTo>
                    <a:pt x="1050874" y="219710"/>
                  </a:lnTo>
                  <a:lnTo>
                    <a:pt x="1048270" y="213360"/>
                  </a:lnTo>
                  <a:lnTo>
                    <a:pt x="1048156" y="210820"/>
                  </a:lnTo>
                  <a:lnTo>
                    <a:pt x="1052118" y="170180"/>
                  </a:lnTo>
                  <a:lnTo>
                    <a:pt x="1052347" y="163830"/>
                  </a:lnTo>
                  <a:lnTo>
                    <a:pt x="1052245" y="158750"/>
                  </a:lnTo>
                  <a:lnTo>
                    <a:pt x="1044384" y="127000"/>
                  </a:lnTo>
                  <a:lnTo>
                    <a:pt x="1041806" y="116840"/>
                  </a:lnTo>
                  <a:lnTo>
                    <a:pt x="1041082" y="109220"/>
                  </a:lnTo>
                  <a:lnTo>
                    <a:pt x="1042339" y="104140"/>
                  </a:lnTo>
                  <a:lnTo>
                    <a:pt x="1042606" y="102870"/>
                  </a:lnTo>
                  <a:lnTo>
                    <a:pt x="1042797" y="100330"/>
                  </a:lnTo>
                  <a:lnTo>
                    <a:pt x="1049210" y="106680"/>
                  </a:lnTo>
                  <a:lnTo>
                    <a:pt x="1056132" y="111760"/>
                  </a:lnTo>
                  <a:lnTo>
                    <a:pt x="1062609" y="118110"/>
                  </a:lnTo>
                  <a:lnTo>
                    <a:pt x="1067638" y="120650"/>
                  </a:lnTo>
                  <a:lnTo>
                    <a:pt x="1072426" y="124460"/>
                  </a:lnTo>
                  <a:lnTo>
                    <a:pt x="1100378" y="134620"/>
                  </a:lnTo>
                  <a:lnTo>
                    <a:pt x="1107135" y="138430"/>
                  </a:lnTo>
                  <a:lnTo>
                    <a:pt x="1127315" y="134620"/>
                  </a:lnTo>
                  <a:lnTo>
                    <a:pt x="1140536" y="134620"/>
                  </a:lnTo>
                  <a:lnTo>
                    <a:pt x="1141907" y="128270"/>
                  </a:lnTo>
                  <a:lnTo>
                    <a:pt x="1143000" y="123190"/>
                  </a:lnTo>
                  <a:close/>
                </a:path>
                <a:path w="4919980" h="762000">
                  <a:moveTo>
                    <a:pt x="1511439" y="739254"/>
                  </a:moveTo>
                  <a:lnTo>
                    <a:pt x="1509331" y="737146"/>
                  </a:lnTo>
                  <a:lnTo>
                    <a:pt x="1061085" y="737146"/>
                  </a:lnTo>
                  <a:lnTo>
                    <a:pt x="1046924" y="316788"/>
                  </a:lnTo>
                  <a:lnTo>
                    <a:pt x="1046924" y="305460"/>
                  </a:lnTo>
                  <a:lnTo>
                    <a:pt x="1045527" y="303618"/>
                  </a:lnTo>
                  <a:lnTo>
                    <a:pt x="1041628" y="302475"/>
                  </a:lnTo>
                  <a:lnTo>
                    <a:pt x="1035443" y="302526"/>
                  </a:lnTo>
                  <a:lnTo>
                    <a:pt x="1014539" y="303872"/>
                  </a:lnTo>
                  <a:lnTo>
                    <a:pt x="1001280" y="301294"/>
                  </a:lnTo>
                  <a:lnTo>
                    <a:pt x="999820" y="301663"/>
                  </a:lnTo>
                  <a:lnTo>
                    <a:pt x="997635" y="303517"/>
                  </a:lnTo>
                  <a:lnTo>
                    <a:pt x="997038" y="304888"/>
                  </a:lnTo>
                  <a:lnTo>
                    <a:pt x="1009535" y="720763"/>
                  </a:lnTo>
                  <a:lnTo>
                    <a:pt x="1010310" y="722160"/>
                  </a:lnTo>
                  <a:lnTo>
                    <a:pt x="1019949" y="728510"/>
                  </a:lnTo>
                  <a:lnTo>
                    <a:pt x="1042670" y="728510"/>
                  </a:lnTo>
                  <a:lnTo>
                    <a:pt x="1044778" y="726389"/>
                  </a:lnTo>
                  <a:lnTo>
                    <a:pt x="1044778" y="721207"/>
                  </a:lnTo>
                  <a:lnTo>
                    <a:pt x="1042670" y="719099"/>
                  </a:lnTo>
                  <a:lnTo>
                    <a:pt x="1025575" y="719099"/>
                  </a:lnTo>
                  <a:lnTo>
                    <a:pt x="1021232" y="717423"/>
                  </a:lnTo>
                  <a:lnTo>
                    <a:pt x="1018819" y="716267"/>
                  </a:lnTo>
                  <a:lnTo>
                    <a:pt x="1006652" y="311696"/>
                  </a:lnTo>
                  <a:lnTo>
                    <a:pt x="1018603" y="312991"/>
                  </a:lnTo>
                  <a:lnTo>
                    <a:pt x="1037513" y="312064"/>
                  </a:lnTo>
                  <a:lnTo>
                    <a:pt x="1051928" y="744550"/>
                  </a:lnTo>
                  <a:lnTo>
                    <a:pt x="1054011" y="746556"/>
                  </a:lnTo>
                  <a:lnTo>
                    <a:pt x="1506728" y="746556"/>
                  </a:lnTo>
                  <a:lnTo>
                    <a:pt x="1509331" y="746556"/>
                  </a:lnTo>
                  <a:lnTo>
                    <a:pt x="1511439" y="744435"/>
                  </a:lnTo>
                  <a:lnTo>
                    <a:pt x="1511439" y="739254"/>
                  </a:lnTo>
                  <a:close/>
                </a:path>
                <a:path w="4919980" h="762000">
                  <a:moveTo>
                    <a:pt x="4919954" y="361378"/>
                  </a:moveTo>
                  <a:lnTo>
                    <a:pt x="4893564" y="323278"/>
                  </a:lnTo>
                  <a:lnTo>
                    <a:pt x="4882845" y="315658"/>
                  </a:lnTo>
                  <a:lnTo>
                    <a:pt x="4872787" y="308038"/>
                  </a:lnTo>
                  <a:lnTo>
                    <a:pt x="4864062" y="300418"/>
                  </a:lnTo>
                  <a:lnTo>
                    <a:pt x="4857318" y="294068"/>
                  </a:lnTo>
                  <a:lnTo>
                    <a:pt x="4854499" y="291528"/>
                  </a:lnTo>
                  <a:lnTo>
                    <a:pt x="4851184" y="290258"/>
                  </a:lnTo>
                  <a:lnTo>
                    <a:pt x="4846015" y="283908"/>
                  </a:lnTo>
                  <a:lnTo>
                    <a:pt x="4841316" y="277558"/>
                  </a:lnTo>
                  <a:lnTo>
                    <a:pt x="4835664" y="271208"/>
                  </a:lnTo>
                  <a:lnTo>
                    <a:pt x="4828870" y="264858"/>
                  </a:lnTo>
                  <a:lnTo>
                    <a:pt x="4820767" y="261048"/>
                  </a:lnTo>
                  <a:lnTo>
                    <a:pt x="4810569" y="257238"/>
                  </a:lnTo>
                  <a:lnTo>
                    <a:pt x="4797488" y="249618"/>
                  </a:lnTo>
                  <a:lnTo>
                    <a:pt x="4783277" y="240728"/>
                  </a:lnTo>
                  <a:lnTo>
                    <a:pt x="4769637" y="230568"/>
                  </a:lnTo>
                  <a:lnTo>
                    <a:pt x="4765256" y="226758"/>
                  </a:lnTo>
                  <a:lnTo>
                    <a:pt x="4761077" y="222948"/>
                  </a:lnTo>
                  <a:lnTo>
                    <a:pt x="4748454" y="212788"/>
                  </a:lnTo>
                  <a:lnTo>
                    <a:pt x="4710608" y="192468"/>
                  </a:lnTo>
                  <a:lnTo>
                    <a:pt x="4698835" y="188658"/>
                  </a:lnTo>
                  <a:lnTo>
                    <a:pt x="4685754" y="188658"/>
                  </a:lnTo>
                  <a:lnTo>
                    <a:pt x="4669371" y="189928"/>
                  </a:lnTo>
                  <a:lnTo>
                    <a:pt x="4661522" y="191198"/>
                  </a:lnTo>
                  <a:lnTo>
                    <a:pt x="4646955" y="195008"/>
                  </a:lnTo>
                  <a:lnTo>
                    <a:pt x="4644720" y="193738"/>
                  </a:lnTo>
                  <a:lnTo>
                    <a:pt x="4638014" y="189928"/>
                  </a:lnTo>
                  <a:lnTo>
                    <a:pt x="4620831" y="193738"/>
                  </a:lnTo>
                  <a:lnTo>
                    <a:pt x="4620679" y="193738"/>
                  </a:lnTo>
                  <a:lnTo>
                    <a:pt x="4617720" y="192468"/>
                  </a:lnTo>
                  <a:lnTo>
                    <a:pt x="4610341" y="178498"/>
                  </a:lnTo>
                  <a:lnTo>
                    <a:pt x="4605591" y="172148"/>
                  </a:lnTo>
                  <a:lnTo>
                    <a:pt x="4599876" y="164528"/>
                  </a:lnTo>
                  <a:lnTo>
                    <a:pt x="4596828" y="164528"/>
                  </a:lnTo>
                  <a:lnTo>
                    <a:pt x="4594225" y="165798"/>
                  </a:lnTo>
                  <a:lnTo>
                    <a:pt x="4580229" y="172148"/>
                  </a:lnTo>
                  <a:lnTo>
                    <a:pt x="4575060" y="168338"/>
                  </a:lnTo>
                  <a:lnTo>
                    <a:pt x="4568368" y="163258"/>
                  </a:lnTo>
                  <a:lnTo>
                    <a:pt x="4566259" y="160718"/>
                  </a:lnTo>
                  <a:lnTo>
                    <a:pt x="4562741" y="156908"/>
                  </a:lnTo>
                  <a:lnTo>
                    <a:pt x="4559579" y="151828"/>
                  </a:lnTo>
                  <a:lnTo>
                    <a:pt x="4555985" y="144208"/>
                  </a:lnTo>
                  <a:lnTo>
                    <a:pt x="4546587" y="123888"/>
                  </a:lnTo>
                  <a:lnTo>
                    <a:pt x="4544949" y="120078"/>
                  </a:lnTo>
                  <a:lnTo>
                    <a:pt x="4543361" y="118808"/>
                  </a:lnTo>
                  <a:lnTo>
                    <a:pt x="4539043" y="104838"/>
                  </a:lnTo>
                  <a:lnTo>
                    <a:pt x="4539691" y="95948"/>
                  </a:lnTo>
                  <a:lnTo>
                    <a:pt x="4539907" y="89598"/>
                  </a:lnTo>
                  <a:lnTo>
                    <a:pt x="4538853" y="83248"/>
                  </a:lnTo>
                  <a:lnTo>
                    <a:pt x="4535233" y="75628"/>
                  </a:lnTo>
                  <a:lnTo>
                    <a:pt x="4527753" y="69278"/>
                  </a:lnTo>
                  <a:lnTo>
                    <a:pt x="4521581" y="65468"/>
                  </a:lnTo>
                  <a:lnTo>
                    <a:pt x="4513948" y="57848"/>
                  </a:lnTo>
                  <a:lnTo>
                    <a:pt x="4509516" y="52768"/>
                  </a:lnTo>
                  <a:lnTo>
                    <a:pt x="4504664" y="48958"/>
                  </a:lnTo>
                  <a:lnTo>
                    <a:pt x="4498822" y="46418"/>
                  </a:lnTo>
                  <a:lnTo>
                    <a:pt x="4491444" y="45148"/>
                  </a:lnTo>
                  <a:lnTo>
                    <a:pt x="4487329" y="45148"/>
                  </a:lnTo>
                  <a:lnTo>
                    <a:pt x="4476864" y="42608"/>
                  </a:lnTo>
                  <a:lnTo>
                    <a:pt x="4471416" y="42608"/>
                  </a:lnTo>
                  <a:lnTo>
                    <a:pt x="4464685" y="43878"/>
                  </a:lnTo>
                  <a:lnTo>
                    <a:pt x="4455630" y="47688"/>
                  </a:lnTo>
                  <a:lnTo>
                    <a:pt x="4448822" y="50228"/>
                  </a:lnTo>
                  <a:lnTo>
                    <a:pt x="4434662" y="55308"/>
                  </a:lnTo>
                  <a:lnTo>
                    <a:pt x="4425810" y="57848"/>
                  </a:lnTo>
                  <a:lnTo>
                    <a:pt x="4417377" y="60388"/>
                  </a:lnTo>
                  <a:lnTo>
                    <a:pt x="4409529" y="65468"/>
                  </a:lnTo>
                  <a:lnTo>
                    <a:pt x="4402442" y="70548"/>
                  </a:lnTo>
                  <a:lnTo>
                    <a:pt x="4400499" y="71818"/>
                  </a:lnTo>
                  <a:lnTo>
                    <a:pt x="4387151" y="84518"/>
                  </a:lnTo>
                  <a:lnTo>
                    <a:pt x="4376559" y="97218"/>
                  </a:lnTo>
                  <a:lnTo>
                    <a:pt x="4370171" y="108648"/>
                  </a:lnTo>
                  <a:lnTo>
                    <a:pt x="4369422" y="118808"/>
                  </a:lnTo>
                  <a:lnTo>
                    <a:pt x="4371225" y="126428"/>
                  </a:lnTo>
                  <a:lnTo>
                    <a:pt x="4376826" y="132778"/>
                  </a:lnTo>
                  <a:lnTo>
                    <a:pt x="4377067" y="132778"/>
                  </a:lnTo>
                  <a:lnTo>
                    <a:pt x="4376712" y="134048"/>
                  </a:lnTo>
                  <a:lnTo>
                    <a:pt x="4375264" y="136588"/>
                  </a:lnTo>
                  <a:lnTo>
                    <a:pt x="4367936" y="154368"/>
                  </a:lnTo>
                  <a:lnTo>
                    <a:pt x="4363758" y="165798"/>
                  </a:lnTo>
                  <a:lnTo>
                    <a:pt x="4362399" y="173418"/>
                  </a:lnTo>
                  <a:lnTo>
                    <a:pt x="4363517" y="178498"/>
                  </a:lnTo>
                  <a:lnTo>
                    <a:pt x="4364406" y="179768"/>
                  </a:lnTo>
                  <a:lnTo>
                    <a:pt x="4367200" y="182308"/>
                  </a:lnTo>
                  <a:lnTo>
                    <a:pt x="4374108" y="183578"/>
                  </a:lnTo>
                  <a:lnTo>
                    <a:pt x="4379620" y="181038"/>
                  </a:lnTo>
                  <a:lnTo>
                    <a:pt x="4383773" y="178498"/>
                  </a:lnTo>
                  <a:lnTo>
                    <a:pt x="4387062" y="186118"/>
                  </a:lnTo>
                  <a:lnTo>
                    <a:pt x="4391901" y="195008"/>
                  </a:lnTo>
                  <a:lnTo>
                    <a:pt x="4400016" y="197548"/>
                  </a:lnTo>
                  <a:lnTo>
                    <a:pt x="4405617" y="197548"/>
                  </a:lnTo>
                  <a:lnTo>
                    <a:pt x="4405388" y="198818"/>
                  </a:lnTo>
                  <a:lnTo>
                    <a:pt x="4405579" y="200088"/>
                  </a:lnTo>
                  <a:lnTo>
                    <a:pt x="4405909" y="207708"/>
                  </a:lnTo>
                  <a:lnTo>
                    <a:pt x="4406938" y="226758"/>
                  </a:lnTo>
                  <a:lnTo>
                    <a:pt x="4409224" y="241998"/>
                  </a:lnTo>
                  <a:lnTo>
                    <a:pt x="4413618" y="252158"/>
                  </a:lnTo>
                  <a:lnTo>
                    <a:pt x="4421048" y="255968"/>
                  </a:lnTo>
                  <a:lnTo>
                    <a:pt x="4429747" y="255968"/>
                  </a:lnTo>
                  <a:lnTo>
                    <a:pt x="4433697" y="252158"/>
                  </a:lnTo>
                  <a:lnTo>
                    <a:pt x="4436161" y="249618"/>
                  </a:lnTo>
                  <a:lnTo>
                    <a:pt x="4437672" y="250888"/>
                  </a:lnTo>
                  <a:lnTo>
                    <a:pt x="4438840" y="252158"/>
                  </a:lnTo>
                  <a:lnTo>
                    <a:pt x="4442257" y="257238"/>
                  </a:lnTo>
                  <a:lnTo>
                    <a:pt x="4445813" y="261048"/>
                  </a:lnTo>
                  <a:lnTo>
                    <a:pt x="4451007" y="259778"/>
                  </a:lnTo>
                  <a:lnTo>
                    <a:pt x="4453001" y="262318"/>
                  </a:lnTo>
                  <a:lnTo>
                    <a:pt x="4456087" y="266128"/>
                  </a:lnTo>
                  <a:lnTo>
                    <a:pt x="4459478" y="266128"/>
                  </a:lnTo>
                  <a:lnTo>
                    <a:pt x="4462881" y="272478"/>
                  </a:lnTo>
                  <a:lnTo>
                    <a:pt x="4467428" y="276288"/>
                  </a:lnTo>
                  <a:lnTo>
                    <a:pt x="4476407" y="280098"/>
                  </a:lnTo>
                  <a:lnTo>
                    <a:pt x="4486122" y="278828"/>
                  </a:lnTo>
                  <a:lnTo>
                    <a:pt x="4495889" y="275018"/>
                  </a:lnTo>
                  <a:lnTo>
                    <a:pt x="4505033" y="268668"/>
                  </a:lnTo>
                  <a:lnTo>
                    <a:pt x="4503737" y="271208"/>
                  </a:lnTo>
                  <a:lnTo>
                    <a:pt x="4502188" y="273748"/>
                  </a:lnTo>
                  <a:lnTo>
                    <a:pt x="4500397" y="275018"/>
                  </a:lnTo>
                  <a:lnTo>
                    <a:pt x="4493006" y="282638"/>
                  </a:lnTo>
                  <a:lnTo>
                    <a:pt x="4487227" y="290258"/>
                  </a:lnTo>
                  <a:lnTo>
                    <a:pt x="4483303" y="299148"/>
                  </a:lnTo>
                  <a:lnTo>
                    <a:pt x="4481436" y="311848"/>
                  </a:lnTo>
                  <a:lnTo>
                    <a:pt x="4481030" y="319468"/>
                  </a:lnTo>
                  <a:lnTo>
                    <a:pt x="4478248" y="334708"/>
                  </a:lnTo>
                  <a:lnTo>
                    <a:pt x="4476712" y="343598"/>
                  </a:lnTo>
                  <a:lnTo>
                    <a:pt x="4475569" y="352488"/>
                  </a:lnTo>
                  <a:lnTo>
                    <a:pt x="4475200" y="361378"/>
                  </a:lnTo>
                  <a:lnTo>
                    <a:pt x="4476089" y="371538"/>
                  </a:lnTo>
                  <a:lnTo>
                    <a:pt x="4477309" y="384238"/>
                  </a:lnTo>
                  <a:lnTo>
                    <a:pt x="4477359" y="402018"/>
                  </a:lnTo>
                  <a:lnTo>
                    <a:pt x="4476356" y="413448"/>
                  </a:lnTo>
                  <a:lnTo>
                    <a:pt x="4474311" y="421068"/>
                  </a:lnTo>
                  <a:lnTo>
                    <a:pt x="4469409" y="431228"/>
                  </a:lnTo>
                  <a:lnTo>
                    <a:pt x="4469231" y="435038"/>
                  </a:lnTo>
                  <a:lnTo>
                    <a:pt x="4469523" y="438848"/>
                  </a:lnTo>
                  <a:lnTo>
                    <a:pt x="4469574" y="452818"/>
                  </a:lnTo>
                  <a:lnTo>
                    <a:pt x="4474438" y="464248"/>
                  </a:lnTo>
                  <a:lnTo>
                    <a:pt x="4476750" y="465518"/>
                  </a:lnTo>
                  <a:lnTo>
                    <a:pt x="4478642" y="466788"/>
                  </a:lnTo>
                  <a:lnTo>
                    <a:pt x="4478490" y="468058"/>
                  </a:lnTo>
                  <a:lnTo>
                    <a:pt x="4477169" y="475678"/>
                  </a:lnTo>
                  <a:lnTo>
                    <a:pt x="4476661" y="479488"/>
                  </a:lnTo>
                  <a:lnTo>
                    <a:pt x="4476458" y="482028"/>
                  </a:lnTo>
                  <a:lnTo>
                    <a:pt x="4463720" y="490918"/>
                  </a:lnTo>
                  <a:lnTo>
                    <a:pt x="4455820" y="497268"/>
                  </a:lnTo>
                  <a:lnTo>
                    <a:pt x="4448378" y="504888"/>
                  </a:lnTo>
                  <a:lnTo>
                    <a:pt x="4438574" y="515048"/>
                  </a:lnTo>
                  <a:lnTo>
                    <a:pt x="4427601" y="525208"/>
                  </a:lnTo>
                  <a:lnTo>
                    <a:pt x="4417403" y="535368"/>
                  </a:lnTo>
                  <a:lnTo>
                    <a:pt x="4409910" y="541718"/>
                  </a:lnTo>
                  <a:lnTo>
                    <a:pt x="4405185" y="544258"/>
                  </a:lnTo>
                  <a:lnTo>
                    <a:pt x="4398746" y="548068"/>
                  </a:lnTo>
                  <a:lnTo>
                    <a:pt x="4391584" y="553148"/>
                  </a:lnTo>
                  <a:lnTo>
                    <a:pt x="4384751" y="556958"/>
                  </a:lnTo>
                  <a:lnTo>
                    <a:pt x="4383722" y="548068"/>
                  </a:lnTo>
                  <a:lnTo>
                    <a:pt x="4381182" y="537908"/>
                  </a:lnTo>
                  <a:lnTo>
                    <a:pt x="4376559" y="526478"/>
                  </a:lnTo>
                  <a:lnTo>
                    <a:pt x="4369257" y="516318"/>
                  </a:lnTo>
                  <a:lnTo>
                    <a:pt x="4364698" y="512508"/>
                  </a:lnTo>
                  <a:lnTo>
                    <a:pt x="4360138" y="508698"/>
                  </a:lnTo>
                  <a:lnTo>
                    <a:pt x="4349204" y="503618"/>
                  </a:lnTo>
                  <a:lnTo>
                    <a:pt x="4336491" y="501078"/>
                  </a:lnTo>
                  <a:lnTo>
                    <a:pt x="4322026" y="499808"/>
                  </a:lnTo>
                  <a:lnTo>
                    <a:pt x="4307637" y="503618"/>
                  </a:lnTo>
                  <a:lnTo>
                    <a:pt x="4292752" y="512508"/>
                  </a:lnTo>
                  <a:lnTo>
                    <a:pt x="4280535" y="527748"/>
                  </a:lnTo>
                  <a:lnTo>
                    <a:pt x="4274096" y="546798"/>
                  </a:lnTo>
                  <a:lnTo>
                    <a:pt x="4274769" y="564578"/>
                  </a:lnTo>
                  <a:lnTo>
                    <a:pt x="4307573" y="597598"/>
                  </a:lnTo>
                  <a:lnTo>
                    <a:pt x="4335335" y="603948"/>
                  </a:lnTo>
                  <a:lnTo>
                    <a:pt x="4347070" y="602678"/>
                  </a:lnTo>
                  <a:lnTo>
                    <a:pt x="4358132" y="578548"/>
                  </a:lnTo>
                  <a:lnTo>
                    <a:pt x="4358106" y="577278"/>
                  </a:lnTo>
                  <a:lnTo>
                    <a:pt x="4357941" y="577278"/>
                  </a:lnTo>
                  <a:lnTo>
                    <a:pt x="4356887" y="573468"/>
                  </a:lnTo>
                  <a:lnTo>
                    <a:pt x="4353026" y="570928"/>
                  </a:lnTo>
                  <a:lnTo>
                    <a:pt x="4334929" y="565848"/>
                  </a:lnTo>
                  <a:lnTo>
                    <a:pt x="4332363" y="563308"/>
                  </a:lnTo>
                  <a:lnTo>
                    <a:pt x="4330611" y="560768"/>
                  </a:lnTo>
                  <a:lnTo>
                    <a:pt x="4331830" y="556958"/>
                  </a:lnTo>
                  <a:lnTo>
                    <a:pt x="4333176" y="553148"/>
                  </a:lnTo>
                  <a:lnTo>
                    <a:pt x="4337304" y="553148"/>
                  </a:lnTo>
                  <a:lnTo>
                    <a:pt x="4343285" y="556958"/>
                  </a:lnTo>
                  <a:lnTo>
                    <a:pt x="4346384" y="559498"/>
                  </a:lnTo>
                  <a:lnTo>
                    <a:pt x="4348670" y="562038"/>
                  </a:lnTo>
                  <a:lnTo>
                    <a:pt x="4352429" y="562038"/>
                  </a:lnTo>
                  <a:lnTo>
                    <a:pt x="4354715" y="559498"/>
                  </a:lnTo>
                  <a:lnTo>
                    <a:pt x="4357027" y="558228"/>
                  </a:lnTo>
                  <a:lnTo>
                    <a:pt x="4357040" y="554418"/>
                  </a:lnTo>
                  <a:lnTo>
                    <a:pt x="4339488" y="541718"/>
                  </a:lnTo>
                  <a:lnTo>
                    <a:pt x="4331881" y="541718"/>
                  </a:lnTo>
                  <a:lnTo>
                    <a:pt x="4328350" y="542988"/>
                  </a:lnTo>
                  <a:lnTo>
                    <a:pt x="4323550" y="545528"/>
                  </a:lnTo>
                  <a:lnTo>
                    <a:pt x="4318724" y="558228"/>
                  </a:lnTo>
                  <a:lnTo>
                    <a:pt x="4318863" y="563308"/>
                  </a:lnTo>
                  <a:lnTo>
                    <a:pt x="4324210" y="573468"/>
                  </a:lnTo>
                  <a:lnTo>
                    <a:pt x="4330471" y="577278"/>
                  </a:lnTo>
                  <a:lnTo>
                    <a:pt x="4343882" y="581088"/>
                  </a:lnTo>
                  <a:lnTo>
                    <a:pt x="4346676" y="581088"/>
                  </a:lnTo>
                  <a:lnTo>
                    <a:pt x="4347032" y="583628"/>
                  </a:lnTo>
                  <a:lnTo>
                    <a:pt x="4347299" y="587438"/>
                  </a:lnTo>
                  <a:lnTo>
                    <a:pt x="4345546" y="589978"/>
                  </a:lnTo>
                  <a:lnTo>
                    <a:pt x="4342473" y="591248"/>
                  </a:lnTo>
                  <a:lnTo>
                    <a:pt x="4325201" y="591248"/>
                  </a:lnTo>
                  <a:lnTo>
                    <a:pt x="4286809" y="564578"/>
                  </a:lnTo>
                  <a:lnTo>
                    <a:pt x="4285831" y="548068"/>
                  </a:lnTo>
                  <a:lnTo>
                    <a:pt x="4291050" y="532828"/>
                  </a:lnTo>
                  <a:lnTo>
                    <a:pt x="4300766" y="521398"/>
                  </a:lnTo>
                  <a:lnTo>
                    <a:pt x="4312170" y="515048"/>
                  </a:lnTo>
                  <a:lnTo>
                    <a:pt x="4322432" y="512508"/>
                  </a:lnTo>
                  <a:lnTo>
                    <a:pt x="4334421" y="512508"/>
                  </a:lnTo>
                  <a:lnTo>
                    <a:pt x="4368774" y="537908"/>
                  </a:lnTo>
                  <a:lnTo>
                    <a:pt x="4372965" y="564578"/>
                  </a:lnTo>
                  <a:lnTo>
                    <a:pt x="4372864" y="567118"/>
                  </a:lnTo>
                  <a:lnTo>
                    <a:pt x="4372635" y="569658"/>
                  </a:lnTo>
                  <a:lnTo>
                    <a:pt x="4373664" y="570928"/>
                  </a:lnTo>
                  <a:lnTo>
                    <a:pt x="4377461" y="573468"/>
                  </a:lnTo>
                  <a:lnTo>
                    <a:pt x="4379861" y="573468"/>
                  </a:lnTo>
                  <a:lnTo>
                    <a:pt x="4386605" y="569658"/>
                  </a:lnTo>
                  <a:lnTo>
                    <a:pt x="4396778" y="563308"/>
                  </a:lnTo>
                  <a:lnTo>
                    <a:pt x="4408259" y="556958"/>
                  </a:lnTo>
                  <a:lnTo>
                    <a:pt x="4416996" y="550608"/>
                  </a:lnTo>
                  <a:lnTo>
                    <a:pt x="4425759" y="542988"/>
                  </a:lnTo>
                  <a:lnTo>
                    <a:pt x="4436910" y="532828"/>
                  </a:lnTo>
                  <a:lnTo>
                    <a:pt x="4448073" y="521398"/>
                  </a:lnTo>
                  <a:lnTo>
                    <a:pt x="4456874" y="512508"/>
                  </a:lnTo>
                  <a:lnTo>
                    <a:pt x="4465739" y="504888"/>
                  </a:lnTo>
                  <a:lnTo>
                    <a:pt x="4474946" y="497268"/>
                  </a:lnTo>
                  <a:lnTo>
                    <a:pt x="4482223" y="493458"/>
                  </a:lnTo>
                  <a:lnTo>
                    <a:pt x="4485246" y="490918"/>
                  </a:lnTo>
                  <a:lnTo>
                    <a:pt x="4486999" y="489648"/>
                  </a:lnTo>
                  <a:lnTo>
                    <a:pt x="4488065" y="488378"/>
                  </a:lnTo>
                  <a:lnTo>
                    <a:pt x="4488129" y="480758"/>
                  </a:lnTo>
                  <a:lnTo>
                    <a:pt x="4491177" y="464248"/>
                  </a:lnTo>
                  <a:lnTo>
                    <a:pt x="4490720" y="459168"/>
                  </a:lnTo>
                  <a:lnTo>
                    <a:pt x="4483684" y="455358"/>
                  </a:lnTo>
                  <a:lnTo>
                    <a:pt x="4481411" y="450278"/>
                  </a:lnTo>
                  <a:lnTo>
                    <a:pt x="4481360" y="438848"/>
                  </a:lnTo>
                  <a:lnTo>
                    <a:pt x="4481042" y="433768"/>
                  </a:lnTo>
                  <a:lnTo>
                    <a:pt x="4484878" y="426148"/>
                  </a:lnTo>
                  <a:lnTo>
                    <a:pt x="4487913" y="415988"/>
                  </a:lnTo>
                  <a:lnTo>
                    <a:pt x="4489196" y="402018"/>
                  </a:lnTo>
                  <a:lnTo>
                    <a:pt x="4489196" y="384238"/>
                  </a:lnTo>
                  <a:lnTo>
                    <a:pt x="4487646" y="367728"/>
                  </a:lnTo>
                  <a:lnTo>
                    <a:pt x="4487024" y="360108"/>
                  </a:lnTo>
                  <a:lnTo>
                    <a:pt x="4487380" y="352488"/>
                  </a:lnTo>
                  <a:lnTo>
                    <a:pt x="4488434" y="344868"/>
                  </a:lnTo>
                  <a:lnTo>
                    <a:pt x="4489894" y="337248"/>
                  </a:lnTo>
                  <a:lnTo>
                    <a:pt x="4492777" y="320738"/>
                  </a:lnTo>
                  <a:lnTo>
                    <a:pt x="4509262" y="282638"/>
                  </a:lnTo>
                  <a:lnTo>
                    <a:pt x="4516628" y="272478"/>
                  </a:lnTo>
                  <a:lnTo>
                    <a:pt x="4518253" y="268668"/>
                  </a:lnTo>
                  <a:lnTo>
                    <a:pt x="4518787" y="267398"/>
                  </a:lnTo>
                  <a:lnTo>
                    <a:pt x="4520946" y="262318"/>
                  </a:lnTo>
                  <a:lnTo>
                    <a:pt x="4522978" y="254698"/>
                  </a:lnTo>
                  <a:lnTo>
                    <a:pt x="4523524" y="250888"/>
                  </a:lnTo>
                  <a:lnTo>
                    <a:pt x="4523752" y="248348"/>
                  </a:lnTo>
                  <a:lnTo>
                    <a:pt x="4522355" y="245808"/>
                  </a:lnTo>
                  <a:lnTo>
                    <a:pt x="4517682" y="243268"/>
                  </a:lnTo>
                  <a:lnTo>
                    <a:pt x="4514964" y="244538"/>
                  </a:lnTo>
                  <a:lnTo>
                    <a:pt x="4513275" y="245808"/>
                  </a:lnTo>
                  <a:lnTo>
                    <a:pt x="4504906" y="254698"/>
                  </a:lnTo>
                  <a:lnTo>
                    <a:pt x="4494111" y="262318"/>
                  </a:lnTo>
                  <a:lnTo>
                    <a:pt x="4483265" y="267398"/>
                  </a:lnTo>
                  <a:lnTo>
                    <a:pt x="4474769" y="266128"/>
                  </a:lnTo>
                  <a:lnTo>
                    <a:pt x="4471835" y="263588"/>
                  </a:lnTo>
                  <a:lnTo>
                    <a:pt x="4469485" y="259778"/>
                  </a:lnTo>
                  <a:lnTo>
                    <a:pt x="4466336" y="254698"/>
                  </a:lnTo>
                  <a:lnTo>
                    <a:pt x="4461446" y="254698"/>
                  </a:lnTo>
                  <a:lnTo>
                    <a:pt x="4460887" y="253428"/>
                  </a:lnTo>
                  <a:lnTo>
                    <a:pt x="4462945" y="250888"/>
                  </a:lnTo>
                  <a:lnTo>
                    <a:pt x="4463186" y="249618"/>
                  </a:lnTo>
                  <a:lnTo>
                    <a:pt x="4463681" y="247078"/>
                  </a:lnTo>
                  <a:lnTo>
                    <a:pt x="4458932" y="240728"/>
                  </a:lnTo>
                  <a:lnTo>
                    <a:pt x="4455122" y="243268"/>
                  </a:lnTo>
                  <a:lnTo>
                    <a:pt x="4453039" y="244538"/>
                  </a:lnTo>
                  <a:lnTo>
                    <a:pt x="4452277" y="244538"/>
                  </a:lnTo>
                  <a:lnTo>
                    <a:pt x="4449648" y="247078"/>
                  </a:lnTo>
                  <a:lnTo>
                    <a:pt x="4449343" y="247078"/>
                  </a:lnTo>
                  <a:lnTo>
                    <a:pt x="4447121" y="244538"/>
                  </a:lnTo>
                  <a:lnTo>
                    <a:pt x="4446003" y="243268"/>
                  </a:lnTo>
                  <a:lnTo>
                    <a:pt x="4436465" y="233108"/>
                  </a:lnTo>
                  <a:lnTo>
                    <a:pt x="4430484" y="239458"/>
                  </a:lnTo>
                  <a:lnTo>
                    <a:pt x="4425175" y="244538"/>
                  </a:lnTo>
                  <a:lnTo>
                    <a:pt x="4422457" y="244538"/>
                  </a:lnTo>
                  <a:lnTo>
                    <a:pt x="4420260" y="236918"/>
                  </a:lnTo>
                  <a:lnTo>
                    <a:pt x="4418850" y="226758"/>
                  </a:lnTo>
                  <a:lnTo>
                    <a:pt x="4418038" y="215328"/>
                  </a:lnTo>
                  <a:lnTo>
                    <a:pt x="4417326" y="198818"/>
                  </a:lnTo>
                  <a:lnTo>
                    <a:pt x="4415853" y="187388"/>
                  </a:lnTo>
                  <a:lnTo>
                    <a:pt x="4402442" y="186118"/>
                  </a:lnTo>
                  <a:lnTo>
                    <a:pt x="4401553" y="186118"/>
                  </a:lnTo>
                  <a:lnTo>
                    <a:pt x="4399521" y="184848"/>
                  </a:lnTo>
                  <a:lnTo>
                    <a:pt x="4396346" y="178498"/>
                  </a:lnTo>
                  <a:lnTo>
                    <a:pt x="4395076" y="175958"/>
                  </a:lnTo>
                  <a:lnTo>
                    <a:pt x="4392663" y="169608"/>
                  </a:lnTo>
                  <a:lnTo>
                    <a:pt x="4392180" y="168338"/>
                  </a:lnTo>
                  <a:lnTo>
                    <a:pt x="4391545" y="167068"/>
                  </a:lnTo>
                  <a:lnTo>
                    <a:pt x="4390136" y="165798"/>
                  </a:lnTo>
                  <a:lnTo>
                    <a:pt x="4386529" y="164528"/>
                  </a:lnTo>
                  <a:lnTo>
                    <a:pt x="4384662" y="164528"/>
                  </a:lnTo>
                  <a:lnTo>
                    <a:pt x="4380992" y="167068"/>
                  </a:lnTo>
                  <a:lnTo>
                    <a:pt x="4377664" y="169608"/>
                  </a:lnTo>
                  <a:lnTo>
                    <a:pt x="4374781" y="169608"/>
                  </a:lnTo>
                  <a:lnTo>
                    <a:pt x="4376026" y="165798"/>
                  </a:lnTo>
                  <a:lnTo>
                    <a:pt x="4378185" y="160718"/>
                  </a:lnTo>
                  <a:lnTo>
                    <a:pt x="4381449" y="151828"/>
                  </a:lnTo>
                  <a:lnTo>
                    <a:pt x="4386021" y="141668"/>
                  </a:lnTo>
                  <a:lnTo>
                    <a:pt x="4387850" y="137858"/>
                  </a:lnTo>
                  <a:lnTo>
                    <a:pt x="4390402" y="131508"/>
                  </a:lnTo>
                  <a:lnTo>
                    <a:pt x="4382071" y="120078"/>
                  </a:lnTo>
                  <a:lnTo>
                    <a:pt x="4380877" y="116268"/>
                  </a:lnTo>
                  <a:lnTo>
                    <a:pt x="4383138" y="108648"/>
                  </a:lnTo>
                  <a:lnTo>
                    <a:pt x="4390644" y="98488"/>
                  </a:lnTo>
                  <a:lnTo>
                    <a:pt x="4400181" y="88328"/>
                  </a:lnTo>
                  <a:lnTo>
                    <a:pt x="4408500" y="80708"/>
                  </a:lnTo>
                  <a:lnTo>
                    <a:pt x="4410468" y="79438"/>
                  </a:lnTo>
                  <a:lnTo>
                    <a:pt x="4416145" y="74358"/>
                  </a:lnTo>
                  <a:lnTo>
                    <a:pt x="4422724" y="71818"/>
                  </a:lnTo>
                  <a:lnTo>
                    <a:pt x="4430103" y="69278"/>
                  </a:lnTo>
                  <a:lnTo>
                    <a:pt x="4438180" y="66738"/>
                  </a:lnTo>
                  <a:lnTo>
                    <a:pt x="4453115" y="61658"/>
                  </a:lnTo>
                  <a:lnTo>
                    <a:pt x="4471492" y="52768"/>
                  </a:lnTo>
                  <a:lnTo>
                    <a:pt x="4473981" y="54038"/>
                  </a:lnTo>
                  <a:lnTo>
                    <a:pt x="4485335" y="56578"/>
                  </a:lnTo>
                  <a:lnTo>
                    <a:pt x="4497184" y="57848"/>
                  </a:lnTo>
                  <a:lnTo>
                    <a:pt x="4513986" y="74358"/>
                  </a:lnTo>
                  <a:lnTo>
                    <a:pt x="4528604" y="84518"/>
                  </a:lnTo>
                  <a:lnTo>
                    <a:pt x="4527080" y="106108"/>
                  </a:lnTo>
                  <a:lnTo>
                    <a:pt x="4532757" y="125158"/>
                  </a:lnTo>
                  <a:lnTo>
                    <a:pt x="4533430" y="126428"/>
                  </a:lnTo>
                  <a:lnTo>
                    <a:pt x="4535119" y="127698"/>
                  </a:lnTo>
                  <a:lnTo>
                    <a:pt x="4535690" y="128968"/>
                  </a:lnTo>
                  <a:lnTo>
                    <a:pt x="4536795" y="130238"/>
                  </a:lnTo>
                  <a:lnTo>
                    <a:pt x="4549445" y="158178"/>
                  </a:lnTo>
                  <a:lnTo>
                    <a:pt x="4553267" y="164528"/>
                  </a:lnTo>
                  <a:lnTo>
                    <a:pt x="4557674" y="169608"/>
                  </a:lnTo>
                  <a:lnTo>
                    <a:pt x="4561827" y="173418"/>
                  </a:lnTo>
                  <a:lnTo>
                    <a:pt x="4576305" y="183578"/>
                  </a:lnTo>
                  <a:lnTo>
                    <a:pt x="4578083" y="184848"/>
                  </a:lnTo>
                  <a:lnTo>
                    <a:pt x="4582325" y="184848"/>
                  </a:lnTo>
                  <a:lnTo>
                    <a:pt x="4594999" y="178498"/>
                  </a:lnTo>
                  <a:lnTo>
                    <a:pt x="4597755" y="182308"/>
                  </a:lnTo>
                  <a:lnTo>
                    <a:pt x="4601819" y="187388"/>
                  </a:lnTo>
                  <a:lnTo>
                    <a:pt x="4608284" y="198818"/>
                  </a:lnTo>
                  <a:lnTo>
                    <a:pt x="4608804" y="200088"/>
                  </a:lnTo>
                  <a:lnTo>
                    <a:pt x="4617745" y="206438"/>
                  </a:lnTo>
                  <a:lnTo>
                    <a:pt x="4623282" y="205168"/>
                  </a:lnTo>
                  <a:lnTo>
                    <a:pt x="4629099" y="203898"/>
                  </a:lnTo>
                  <a:lnTo>
                    <a:pt x="4635754" y="202628"/>
                  </a:lnTo>
                  <a:lnTo>
                    <a:pt x="4636960" y="202628"/>
                  </a:lnTo>
                  <a:lnTo>
                    <a:pt x="4644923" y="207708"/>
                  </a:lnTo>
                  <a:lnTo>
                    <a:pt x="4647387" y="206438"/>
                  </a:lnTo>
                  <a:lnTo>
                    <a:pt x="4655680" y="205168"/>
                  </a:lnTo>
                  <a:lnTo>
                    <a:pt x="4663846" y="202628"/>
                  </a:lnTo>
                  <a:lnTo>
                    <a:pt x="4671314" y="201358"/>
                  </a:lnTo>
                  <a:lnTo>
                    <a:pt x="4685627" y="200088"/>
                  </a:lnTo>
                  <a:lnTo>
                    <a:pt x="4697031" y="201358"/>
                  </a:lnTo>
                  <a:lnTo>
                    <a:pt x="4707661" y="203898"/>
                  </a:lnTo>
                  <a:lnTo>
                    <a:pt x="4749203" y="229298"/>
                  </a:lnTo>
                  <a:lnTo>
                    <a:pt x="4753330" y="231838"/>
                  </a:lnTo>
                  <a:lnTo>
                    <a:pt x="4790783" y="259778"/>
                  </a:lnTo>
                  <a:lnTo>
                    <a:pt x="4817173" y="272478"/>
                  </a:lnTo>
                  <a:lnTo>
                    <a:pt x="4822901" y="275018"/>
                  </a:lnTo>
                  <a:lnTo>
                    <a:pt x="4827994" y="280098"/>
                  </a:lnTo>
                  <a:lnTo>
                    <a:pt x="4832502" y="285178"/>
                  </a:lnTo>
                  <a:lnTo>
                    <a:pt x="4836477" y="290258"/>
                  </a:lnTo>
                  <a:lnTo>
                    <a:pt x="4843373" y="300418"/>
                  </a:lnTo>
                  <a:lnTo>
                    <a:pt x="4847183" y="301688"/>
                  </a:lnTo>
                  <a:lnTo>
                    <a:pt x="4848314" y="302958"/>
                  </a:lnTo>
                  <a:lnTo>
                    <a:pt x="4856442" y="309308"/>
                  </a:lnTo>
                  <a:lnTo>
                    <a:pt x="4865484" y="316928"/>
                  </a:lnTo>
                  <a:lnTo>
                    <a:pt x="4875962" y="324548"/>
                  </a:lnTo>
                  <a:lnTo>
                    <a:pt x="4887214" y="333438"/>
                  </a:lnTo>
                  <a:lnTo>
                    <a:pt x="4898606" y="339788"/>
                  </a:lnTo>
                  <a:lnTo>
                    <a:pt x="4904067" y="343598"/>
                  </a:lnTo>
                  <a:lnTo>
                    <a:pt x="4907191" y="347408"/>
                  </a:lnTo>
                  <a:lnTo>
                    <a:pt x="4908156" y="352488"/>
                  </a:lnTo>
                  <a:lnTo>
                    <a:pt x="4908220" y="360108"/>
                  </a:lnTo>
                  <a:lnTo>
                    <a:pt x="4906442" y="367728"/>
                  </a:lnTo>
                  <a:lnTo>
                    <a:pt x="4903571" y="374078"/>
                  </a:lnTo>
                  <a:lnTo>
                    <a:pt x="4900371" y="379158"/>
                  </a:lnTo>
                  <a:lnTo>
                    <a:pt x="4887607" y="394398"/>
                  </a:lnTo>
                  <a:lnTo>
                    <a:pt x="4872964" y="414718"/>
                  </a:lnTo>
                  <a:lnTo>
                    <a:pt x="4859528" y="433768"/>
                  </a:lnTo>
                  <a:lnTo>
                    <a:pt x="4850396" y="447738"/>
                  </a:lnTo>
                  <a:lnTo>
                    <a:pt x="4828438" y="479488"/>
                  </a:lnTo>
                  <a:lnTo>
                    <a:pt x="4811293" y="502348"/>
                  </a:lnTo>
                  <a:lnTo>
                    <a:pt x="4779073" y="544258"/>
                  </a:lnTo>
                  <a:lnTo>
                    <a:pt x="4773320" y="551878"/>
                  </a:lnTo>
                  <a:lnTo>
                    <a:pt x="4769193" y="558228"/>
                  </a:lnTo>
                  <a:lnTo>
                    <a:pt x="4764671" y="564578"/>
                  </a:lnTo>
                  <a:lnTo>
                    <a:pt x="4761903" y="572198"/>
                  </a:lnTo>
                  <a:lnTo>
                    <a:pt x="4760315" y="577278"/>
                  </a:lnTo>
                  <a:lnTo>
                    <a:pt x="4759388" y="583628"/>
                  </a:lnTo>
                  <a:lnTo>
                    <a:pt x="4757750" y="593788"/>
                  </a:lnTo>
                  <a:lnTo>
                    <a:pt x="4748149" y="606488"/>
                  </a:lnTo>
                  <a:lnTo>
                    <a:pt x="4745482" y="612838"/>
                  </a:lnTo>
                  <a:lnTo>
                    <a:pt x="4743970" y="616648"/>
                  </a:lnTo>
                  <a:lnTo>
                    <a:pt x="4738421" y="620458"/>
                  </a:lnTo>
                  <a:lnTo>
                    <a:pt x="4731817" y="628078"/>
                  </a:lnTo>
                  <a:lnTo>
                    <a:pt x="4728934" y="636968"/>
                  </a:lnTo>
                  <a:lnTo>
                    <a:pt x="4728464" y="645858"/>
                  </a:lnTo>
                  <a:lnTo>
                    <a:pt x="4729137" y="654748"/>
                  </a:lnTo>
                  <a:lnTo>
                    <a:pt x="4729861" y="661098"/>
                  </a:lnTo>
                  <a:lnTo>
                    <a:pt x="4729531" y="666178"/>
                  </a:lnTo>
                  <a:lnTo>
                    <a:pt x="4730915" y="668718"/>
                  </a:lnTo>
                  <a:lnTo>
                    <a:pt x="4733048" y="669988"/>
                  </a:lnTo>
                  <a:lnTo>
                    <a:pt x="4736693" y="671258"/>
                  </a:lnTo>
                  <a:lnTo>
                    <a:pt x="4742853" y="666178"/>
                  </a:lnTo>
                  <a:lnTo>
                    <a:pt x="4744834" y="666178"/>
                  </a:lnTo>
                  <a:lnTo>
                    <a:pt x="4746155" y="667448"/>
                  </a:lnTo>
                  <a:lnTo>
                    <a:pt x="4747869" y="669988"/>
                  </a:lnTo>
                  <a:lnTo>
                    <a:pt x="4748250" y="671258"/>
                  </a:lnTo>
                  <a:lnTo>
                    <a:pt x="4748466" y="675068"/>
                  </a:lnTo>
                  <a:lnTo>
                    <a:pt x="4733988" y="689038"/>
                  </a:lnTo>
                  <a:lnTo>
                    <a:pt x="4731817" y="691578"/>
                  </a:lnTo>
                  <a:lnTo>
                    <a:pt x="4729099" y="690308"/>
                  </a:lnTo>
                  <a:lnTo>
                    <a:pt x="4721542" y="683958"/>
                  </a:lnTo>
                  <a:lnTo>
                    <a:pt x="4717389" y="681418"/>
                  </a:lnTo>
                  <a:lnTo>
                    <a:pt x="4714087" y="678878"/>
                  </a:lnTo>
                  <a:lnTo>
                    <a:pt x="4709541" y="678878"/>
                  </a:lnTo>
                  <a:lnTo>
                    <a:pt x="4697895" y="677608"/>
                  </a:lnTo>
                  <a:lnTo>
                    <a:pt x="4688535" y="673798"/>
                  </a:lnTo>
                  <a:lnTo>
                    <a:pt x="4682274" y="668718"/>
                  </a:lnTo>
                  <a:lnTo>
                    <a:pt x="4679937" y="667448"/>
                  </a:lnTo>
                  <a:lnTo>
                    <a:pt x="4678261" y="664908"/>
                  </a:lnTo>
                  <a:lnTo>
                    <a:pt x="4675581" y="664908"/>
                  </a:lnTo>
                  <a:lnTo>
                    <a:pt x="4671034" y="666178"/>
                  </a:lnTo>
                  <a:lnTo>
                    <a:pt x="4669599" y="668718"/>
                  </a:lnTo>
                  <a:lnTo>
                    <a:pt x="4669942" y="675068"/>
                  </a:lnTo>
                  <a:lnTo>
                    <a:pt x="4702975" y="708088"/>
                  </a:lnTo>
                  <a:lnTo>
                    <a:pt x="4723092" y="714438"/>
                  </a:lnTo>
                  <a:lnTo>
                    <a:pt x="4737760" y="719518"/>
                  </a:lnTo>
                  <a:lnTo>
                    <a:pt x="4751616" y="725868"/>
                  </a:lnTo>
                  <a:lnTo>
                    <a:pt x="4763592" y="730948"/>
                  </a:lnTo>
                  <a:lnTo>
                    <a:pt x="4772596" y="737298"/>
                  </a:lnTo>
                  <a:lnTo>
                    <a:pt x="4776635" y="741108"/>
                  </a:lnTo>
                  <a:lnTo>
                    <a:pt x="4777486" y="742378"/>
                  </a:lnTo>
                  <a:lnTo>
                    <a:pt x="4774438" y="748728"/>
                  </a:lnTo>
                  <a:lnTo>
                    <a:pt x="4773561" y="749998"/>
                  </a:lnTo>
                  <a:lnTo>
                    <a:pt x="4766284" y="749998"/>
                  </a:lnTo>
                  <a:lnTo>
                    <a:pt x="4756404" y="747458"/>
                  </a:lnTo>
                  <a:lnTo>
                    <a:pt x="4737481" y="741108"/>
                  </a:lnTo>
                  <a:lnTo>
                    <a:pt x="4722215" y="734758"/>
                  </a:lnTo>
                  <a:lnTo>
                    <a:pt x="4716119" y="732218"/>
                  </a:lnTo>
                  <a:lnTo>
                    <a:pt x="4713059" y="730948"/>
                  </a:lnTo>
                  <a:lnTo>
                    <a:pt x="4705553" y="728408"/>
                  </a:lnTo>
                  <a:lnTo>
                    <a:pt x="4686757" y="722058"/>
                  </a:lnTo>
                  <a:lnTo>
                    <a:pt x="4683823" y="720788"/>
                  </a:lnTo>
                  <a:lnTo>
                    <a:pt x="4680445" y="722058"/>
                  </a:lnTo>
                  <a:lnTo>
                    <a:pt x="4679175" y="724598"/>
                  </a:lnTo>
                  <a:lnTo>
                    <a:pt x="4677499" y="728408"/>
                  </a:lnTo>
                  <a:lnTo>
                    <a:pt x="4673435" y="728408"/>
                  </a:lnTo>
                  <a:lnTo>
                    <a:pt x="4670564" y="723328"/>
                  </a:lnTo>
                  <a:lnTo>
                    <a:pt x="4670095" y="722058"/>
                  </a:lnTo>
                  <a:lnTo>
                    <a:pt x="4669167" y="719518"/>
                  </a:lnTo>
                  <a:lnTo>
                    <a:pt x="4668380" y="716978"/>
                  </a:lnTo>
                  <a:lnTo>
                    <a:pt x="4666323" y="715708"/>
                  </a:lnTo>
                  <a:lnTo>
                    <a:pt x="4663948" y="715708"/>
                  </a:lnTo>
                  <a:lnTo>
                    <a:pt x="4661471" y="714438"/>
                  </a:lnTo>
                  <a:lnTo>
                    <a:pt x="4659300" y="716978"/>
                  </a:lnTo>
                  <a:lnTo>
                    <a:pt x="4657458" y="720788"/>
                  </a:lnTo>
                  <a:lnTo>
                    <a:pt x="4655629" y="722058"/>
                  </a:lnTo>
                  <a:lnTo>
                    <a:pt x="4653788" y="722058"/>
                  </a:lnTo>
                  <a:lnTo>
                    <a:pt x="4648847" y="716978"/>
                  </a:lnTo>
                  <a:lnTo>
                    <a:pt x="4646968" y="706818"/>
                  </a:lnTo>
                  <a:lnTo>
                    <a:pt x="4646485" y="701738"/>
                  </a:lnTo>
                  <a:lnTo>
                    <a:pt x="4645126" y="699198"/>
                  </a:lnTo>
                  <a:lnTo>
                    <a:pt x="4643094" y="699198"/>
                  </a:lnTo>
                  <a:lnTo>
                    <a:pt x="4527791" y="649668"/>
                  </a:lnTo>
                  <a:lnTo>
                    <a:pt x="4519168" y="650938"/>
                  </a:lnTo>
                  <a:lnTo>
                    <a:pt x="4522038" y="659828"/>
                  </a:lnTo>
                  <a:lnTo>
                    <a:pt x="4635360" y="708088"/>
                  </a:lnTo>
                  <a:lnTo>
                    <a:pt x="4636287" y="714438"/>
                  </a:lnTo>
                  <a:lnTo>
                    <a:pt x="4638916" y="724598"/>
                  </a:lnTo>
                  <a:lnTo>
                    <a:pt x="4650346" y="734758"/>
                  </a:lnTo>
                  <a:lnTo>
                    <a:pt x="4654474" y="734758"/>
                  </a:lnTo>
                  <a:lnTo>
                    <a:pt x="4659096" y="733488"/>
                  </a:lnTo>
                  <a:lnTo>
                    <a:pt x="4660760" y="733488"/>
                  </a:lnTo>
                  <a:lnTo>
                    <a:pt x="4662182" y="732218"/>
                  </a:lnTo>
                  <a:lnTo>
                    <a:pt x="4664913" y="736028"/>
                  </a:lnTo>
                  <a:lnTo>
                    <a:pt x="4669028" y="739838"/>
                  </a:lnTo>
                  <a:lnTo>
                    <a:pt x="4680077" y="739838"/>
                  </a:lnTo>
                  <a:lnTo>
                    <a:pt x="4684166" y="737298"/>
                  </a:lnTo>
                  <a:lnTo>
                    <a:pt x="4686846" y="734758"/>
                  </a:lnTo>
                  <a:lnTo>
                    <a:pt x="4706912" y="742378"/>
                  </a:lnTo>
                  <a:lnTo>
                    <a:pt x="4731194" y="751268"/>
                  </a:lnTo>
                  <a:lnTo>
                    <a:pt x="4766246" y="761428"/>
                  </a:lnTo>
                  <a:lnTo>
                    <a:pt x="4778184" y="761428"/>
                  </a:lnTo>
                  <a:lnTo>
                    <a:pt x="4782109" y="760158"/>
                  </a:lnTo>
                  <a:lnTo>
                    <a:pt x="4787112" y="749998"/>
                  </a:lnTo>
                  <a:lnTo>
                    <a:pt x="4788687" y="742378"/>
                  </a:lnTo>
                  <a:lnTo>
                    <a:pt x="4786871" y="736028"/>
                  </a:lnTo>
                  <a:lnTo>
                    <a:pt x="4742459" y="709358"/>
                  </a:lnTo>
                  <a:lnTo>
                    <a:pt x="4714684" y="699198"/>
                  </a:lnTo>
                  <a:lnTo>
                    <a:pt x="4701641" y="694118"/>
                  </a:lnTo>
                  <a:lnTo>
                    <a:pt x="4690376" y="689038"/>
                  </a:lnTo>
                  <a:lnTo>
                    <a:pt x="4683430" y="683958"/>
                  </a:lnTo>
                  <a:lnTo>
                    <a:pt x="4688929" y="686498"/>
                  </a:lnTo>
                  <a:lnTo>
                    <a:pt x="4695190" y="689038"/>
                  </a:lnTo>
                  <a:lnTo>
                    <a:pt x="4702124" y="690308"/>
                  </a:lnTo>
                  <a:lnTo>
                    <a:pt x="4709630" y="690308"/>
                  </a:lnTo>
                  <a:lnTo>
                    <a:pt x="4710481" y="691578"/>
                  </a:lnTo>
                  <a:lnTo>
                    <a:pt x="4714341" y="694118"/>
                  </a:lnTo>
                  <a:lnTo>
                    <a:pt x="4719955" y="697928"/>
                  </a:lnTo>
                  <a:lnTo>
                    <a:pt x="4726914" y="701738"/>
                  </a:lnTo>
                  <a:lnTo>
                    <a:pt x="4734598" y="701738"/>
                  </a:lnTo>
                  <a:lnTo>
                    <a:pt x="4742345" y="697928"/>
                  </a:lnTo>
                  <a:lnTo>
                    <a:pt x="4747984" y="691578"/>
                  </a:lnTo>
                  <a:lnTo>
                    <a:pt x="4750244" y="689038"/>
                  </a:lnTo>
                  <a:lnTo>
                    <a:pt x="4756467" y="681418"/>
                  </a:lnTo>
                  <a:lnTo>
                    <a:pt x="4759630" y="672528"/>
                  </a:lnTo>
                  <a:lnTo>
                    <a:pt x="4758525" y="666178"/>
                  </a:lnTo>
                  <a:lnTo>
                    <a:pt x="4758296" y="664908"/>
                  </a:lnTo>
                  <a:lnTo>
                    <a:pt x="4755185" y="658558"/>
                  </a:lnTo>
                  <a:lnTo>
                    <a:pt x="4751286" y="656018"/>
                  </a:lnTo>
                  <a:lnTo>
                    <a:pt x="4747971" y="654748"/>
                  </a:lnTo>
                  <a:lnTo>
                    <a:pt x="4744656" y="653478"/>
                  </a:lnTo>
                  <a:lnTo>
                    <a:pt x="4742789" y="654748"/>
                  </a:lnTo>
                  <a:lnTo>
                    <a:pt x="4741011" y="654748"/>
                  </a:lnTo>
                  <a:lnTo>
                    <a:pt x="4739779" y="642048"/>
                  </a:lnTo>
                  <a:lnTo>
                    <a:pt x="4739487" y="634428"/>
                  </a:lnTo>
                  <a:lnTo>
                    <a:pt x="4745279" y="630618"/>
                  </a:lnTo>
                  <a:lnTo>
                    <a:pt x="4753178" y="625538"/>
                  </a:lnTo>
                  <a:lnTo>
                    <a:pt x="4754791" y="621728"/>
                  </a:lnTo>
                  <a:lnTo>
                    <a:pt x="4758550" y="611568"/>
                  </a:lnTo>
                  <a:lnTo>
                    <a:pt x="4768939" y="598868"/>
                  </a:lnTo>
                  <a:lnTo>
                    <a:pt x="4770031" y="591248"/>
                  </a:lnTo>
                  <a:lnTo>
                    <a:pt x="4773003" y="572198"/>
                  </a:lnTo>
                  <a:lnTo>
                    <a:pt x="4778781" y="564578"/>
                  </a:lnTo>
                  <a:lnTo>
                    <a:pt x="4782871" y="559498"/>
                  </a:lnTo>
                  <a:lnTo>
                    <a:pt x="4788586" y="551878"/>
                  </a:lnTo>
                  <a:lnTo>
                    <a:pt x="4821377" y="508698"/>
                  </a:lnTo>
                  <a:lnTo>
                    <a:pt x="4838662" y="484568"/>
                  </a:lnTo>
                  <a:lnTo>
                    <a:pt x="4852657" y="465518"/>
                  </a:lnTo>
                  <a:lnTo>
                    <a:pt x="4860645" y="454088"/>
                  </a:lnTo>
                  <a:lnTo>
                    <a:pt x="4869510" y="440118"/>
                  </a:lnTo>
                  <a:lnTo>
                    <a:pt x="4882553" y="421068"/>
                  </a:lnTo>
                  <a:lnTo>
                    <a:pt x="4896764" y="402018"/>
                  </a:lnTo>
                  <a:lnTo>
                    <a:pt x="4909147" y="386778"/>
                  </a:lnTo>
                  <a:lnTo>
                    <a:pt x="4913465" y="380428"/>
                  </a:lnTo>
                  <a:lnTo>
                    <a:pt x="4917452" y="371538"/>
                  </a:lnTo>
                  <a:lnTo>
                    <a:pt x="4919954" y="361378"/>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9111370" y="6460355"/>
              <a:ext cx="116674" cy="185623"/>
            </a:xfrm>
            <a:prstGeom prst="rect">
              <a:avLst/>
            </a:prstGeom>
          </p:spPr>
        </p:pic>
        <p:sp>
          <p:nvSpPr>
            <p:cNvPr id="6" name="object 6"/>
            <p:cNvSpPr/>
            <p:nvPr/>
          </p:nvSpPr>
          <p:spPr>
            <a:xfrm>
              <a:off x="6356934" y="5896559"/>
              <a:ext cx="3331845" cy="763905"/>
            </a:xfrm>
            <a:custGeom>
              <a:avLst/>
              <a:gdLst/>
              <a:ahLst/>
              <a:cxnLst/>
              <a:rect l="l" t="t" r="r" b="b"/>
              <a:pathLst>
                <a:path w="3331845" h="763904">
                  <a:moveTo>
                    <a:pt x="83769" y="255181"/>
                  </a:moveTo>
                  <a:lnTo>
                    <a:pt x="81686" y="253060"/>
                  </a:lnTo>
                  <a:lnTo>
                    <a:pt x="41783" y="252666"/>
                  </a:lnTo>
                  <a:lnTo>
                    <a:pt x="39662" y="254749"/>
                  </a:lnTo>
                  <a:lnTo>
                    <a:pt x="39357" y="284988"/>
                  </a:lnTo>
                  <a:lnTo>
                    <a:pt x="27330" y="298450"/>
                  </a:lnTo>
                  <a:lnTo>
                    <a:pt x="26924" y="299466"/>
                  </a:lnTo>
                  <a:lnTo>
                    <a:pt x="18453" y="450354"/>
                  </a:lnTo>
                  <a:lnTo>
                    <a:pt x="18923" y="451624"/>
                  </a:lnTo>
                  <a:lnTo>
                    <a:pt x="21488" y="454113"/>
                  </a:lnTo>
                  <a:lnTo>
                    <a:pt x="60236" y="453707"/>
                  </a:lnTo>
                  <a:lnTo>
                    <a:pt x="59613" y="482625"/>
                  </a:lnTo>
                  <a:lnTo>
                    <a:pt x="23787" y="482269"/>
                  </a:lnTo>
                  <a:lnTo>
                    <a:pt x="22567" y="482765"/>
                  </a:lnTo>
                  <a:lnTo>
                    <a:pt x="20777" y="484555"/>
                  </a:lnTo>
                  <a:lnTo>
                    <a:pt x="20294" y="485762"/>
                  </a:lnTo>
                  <a:lnTo>
                    <a:pt x="22339" y="746556"/>
                  </a:lnTo>
                  <a:lnTo>
                    <a:pt x="9486" y="746429"/>
                  </a:lnTo>
                  <a:lnTo>
                    <a:pt x="12153" y="477964"/>
                  </a:lnTo>
                  <a:lnTo>
                    <a:pt x="25603" y="465988"/>
                  </a:lnTo>
                  <a:lnTo>
                    <a:pt x="25768" y="463016"/>
                  </a:lnTo>
                  <a:lnTo>
                    <a:pt x="22301" y="459130"/>
                  </a:lnTo>
                  <a:lnTo>
                    <a:pt x="19329" y="458990"/>
                  </a:lnTo>
                  <a:lnTo>
                    <a:pt x="3352" y="473214"/>
                  </a:lnTo>
                  <a:lnTo>
                    <a:pt x="2768" y="474472"/>
                  </a:lnTo>
                  <a:lnTo>
                    <a:pt x="0" y="753630"/>
                  </a:lnTo>
                  <a:lnTo>
                    <a:pt x="2082" y="755777"/>
                  </a:lnTo>
                  <a:lnTo>
                    <a:pt x="27038" y="756018"/>
                  </a:lnTo>
                  <a:lnTo>
                    <a:pt x="28295" y="756031"/>
                  </a:lnTo>
                  <a:lnTo>
                    <a:pt x="29514" y="755523"/>
                  </a:lnTo>
                  <a:lnTo>
                    <a:pt x="31305" y="753745"/>
                  </a:lnTo>
                  <a:lnTo>
                    <a:pt x="31800" y="752538"/>
                  </a:lnTo>
                  <a:lnTo>
                    <a:pt x="29743" y="491744"/>
                  </a:lnTo>
                  <a:lnTo>
                    <a:pt x="66738" y="492112"/>
                  </a:lnTo>
                  <a:lnTo>
                    <a:pt x="68872" y="490054"/>
                  </a:lnTo>
                  <a:lnTo>
                    <a:pt x="69786" y="447789"/>
                  </a:lnTo>
                  <a:lnTo>
                    <a:pt x="69291" y="446544"/>
                  </a:lnTo>
                  <a:lnTo>
                    <a:pt x="67500" y="444741"/>
                  </a:lnTo>
                  <a:lnTo>
                    <a:pt x="66738" y="444296"/>
                  </a:lnTo>
                  <a:lnTo>
                    <a:pt x="28206" y="444563"/>
                  </a:lnTo>
                  <a:lnTo>
                    <a:pt x="36156" y="302691"/>
                  </a:lnTo>
                  <a:lnTo>
                    <a:pt x="48310" y="289090"/>
                  </a:lnTo>
                  <a:lnTo>
                    <a:pt x="48742" y="287985"/>
                  </a:lnTo>
                  <a:lnTo>
                    <a:pt x="48996" y="262140"/>
                  </a:lnTo>
                  <a:lnTo>
                    <a:pt x="74295" y="262394"/>
                  </a:lnTo>
                  <a:lnTo>
                    <a:pt x="71285" y="564959"/>
                  </a:lnTo>
                  <a:lnTo>
                    <a:pt x="73367" y="567080"/>
                  </a:lnTo>
                  <a:lnTo>
                    <a:pt x="78574" y="567131"/>
                  </a:lnTo>
                  <a:lnTo>
                    <a:pt x="80695" y="565048"/>
                  </a:lnTo>
                  <a:lnTo>
                    <a:pt x="83769" y="255181"/>
                  </a:lnTo>
                  <a:close/>
                </a:path>
                <a:path w="3331845" h="763904">
                  <a:moveTo>
                    <a:pt x="254698" y="615238"/>
                  </a:moveTo>
                  <a:lnTo>
                    <a:pt x="228333" y="583780"/>
                  </a:lnTo>
                  <a:lnTo>
                    <a:pt x="191274" y="551014"/>
                  </a:lnTo>
                  <a:lnTo>
                    <a:pt x="184277" y="550430"/>
                  </a:lnTo>
                  <a:lnTo>
                    <a:pt x="185407" y="549579"/>
                  </a:lnTo>
                  <a:lnTo>
                    <a:pt x="186118" y="548233"/>
                  </a:lnTo>
                  <a:lnTo>
                    <a:pt x="186169" y="544461"/>
                  </a:lnTo>
                  <a:lnTo>
                    <a:pt x="184569" y="542505"/>
                  </a:lnTo>
                  <a:lnTo>
                    <a:pt x="182333" y="542061"/>
                  </a:lnTo>
                  <a:lnTo>
                    <a:pt x="177177" y="540689"/>
                  </a:lnTo>
                  <a:lnTo>
                    <a:pt x="170535" y="538060"/>
                  </a:lnTo>
                  <a:lnTo>
                    <a:pt x="164325" y="534187"/>
                  </a:lnTo>
                  <a:lnTo>
                    <a:pt x="160489" y="529094"/>
                  </a:lnTo>
                  <a:lnTo>
                    <a:pt x="162458" y="525056"/>
                  </a:lnTo>
                  <a:lnTo>
                    <a:pt x="166370" y="515277"/>
                  </a:lnTo>
                  <a:lnTo>
                    <a:pt x="136753" y="500697"/>
                  </a:lnTo>
                  <a:lnTo>
                    <a:pt x="132524" y="505015"/>
                  </a:lnTo>
                  <a:lnTo>
                    <a:pt x="126873" y="516115"/>
                  </a:lnTo>
                  <a:lnTo>
                    <a:pt x="130543" y="525830"/>
                  </a:lnTo>
                  <a:lnTo>
                    <a:pt x="134035" y="530606"/>
                  </a:lnTo>
                  <a:lnTo>
                    <a:pt x="134251" y="530948"/>
                  </a:lnTo>
                  <a:lnTo>
                    <a:pt x="134378" y="531101"/>
                  </a:lnTo>
                  <a:lnTo>
                    <a:pt x="133692" y="531495"/>
                  </a:lnTo>
                  <a:lnTo>
                    <a:pt x="126111" y="534543"/>
                  </a:lnTo>
                  <a:lnTo>
                    <a:pt x="125374" y="537857"/>
                  </a:lnTo>
                  <a:lnTo>
                    <a:pt x="123469" y="539165"/>
                  </a:lnTo>
                  <a:lnTo>
                    <a:pt x="106108" y="547268"/>
                  </a:lnTo>
                  <a:lnTo>
                    <a:pt x="100774" y="549897"/>
                  </a:lnTo>
                  <a:lnTo>
                    <a:pt x="63588" y="589241"/>
                  </a:lnTo>
                  <a:lnTo>
                    <a:pt x="43853" y="608266"/>
                  </a:lnTo>
                  <a:lnTo>
                    <a:pt x="43408" y="610285"/>
                  </a:lnTo>
                  <a:lnTo>
                    <a:pt x="44767" y="613816"/>
                  </a:lnTo>
                  <a:lnTo>
                    <a:pt x="46443" y="615010"/>
                  </a:lnTo>
                  <a:lnTo>
                    <a:pt x="107149" y="616813"/>
                  </a:lnTo>
                  <a:lnTo>
                    <a:pt x="108178" y="616864"/>
                  </a:lnTo>
                  <a:lnTo>
                    <a:pt x="109016" y="616610"/>
                  </a:lnTo>
                  <a:lnTo>
                    <a:pt x="109791" y="616089"/>
                  </a:lnTo>
                  <a:lnTo>
                    <a:pt x="123583" y="607364"/>
                  </a:lnTo>
                  <a:lnTo>
                    <a:pt x="147408" y="592289"/>
                  </a:lnTo>
                  <a:lnTo>
                    <a:pt x="186194" y="619315"/>
                  </a:lnTo>
                  <a:lnTo>
                    <a:pt x="187096" y="619607"/>
                  </a:lnTo>
                  <a:lnTo>
                    <a:pt x="203682" y="619137"/>
                  </a:lnTo>
                  <a:lnTo>
                    <a:pt x="203606" y="627049"/>
                  </a:lnTo>
                  <a:lnTo>
                    <a:pt x="203936" y="628065"/>
                  </a:lnTo>
                  <a:lnTo>
                    <a:pt x="226822" y="658431"/>
                  </a:lnTo>
                  <a:lnTo>
                    <a:pt x="225907" y="750582"/>
                  </a:lnTo>
                  <a:lnTo>
                    <a:pt x="224726" y="751674"/>
                  </a:lnTo>
                  <a:lnTo>
                    <a:pt x="221157" y="754024"/>
                  </a:lnTo>
                  <a:lnTo>
                    <a:pt x="202907" y="753846"/>
                  </a:lnTo>
                  <a:lnTo>
                    <a:pt x="194894" y="751268"/>
                  </a:lnTo>
                  <a:lnTo>
                    <a:pt x="190944" y="749757"/>
                  </a:lnTo>
                  <a:lnTo>
                    <a:pt x="189611" y="650925"/>
                  </a:lnTo>
                  <a:lnTo>
                    <a:pt x="189217" y="649859"/>
                  </a:lnTo>
                  <a:lnTo>
                    <a:pt x="158457" y="621830"/>
                  </a:lnTo>
                  <a:lnTo>
                    <a:pt x="145542" y="616813"/>
                  </a:lnTo>
                  <a:lnTo>
                    <a:pt x="133045" y="620293"/>
                  </a:lnTo>
                  <a:lnTo>
                    <a:pt x="101104" y="647306"/>
                  </a:lnTo>
                  <a:lnTo>
                    <a:pt x="99021" y="743407"/>
                  </a:lnTo>
                  <a:lnTo>
                    <a:pt x="99123" y="745832"/>
                  </a:lnTo>
                  <a:lnTo>
                    <a:pt x="97015" y="748372"/>
                  </a:lnTo>
                  <a:lnTo>
                    <a:pt x="93573" y="750862"/>
                  </a:lnTo>
                  <a:lnTo>
                    <a:pt x="75539" y="751827"/>
                  </a:lnTo>
                  <a:lnTo>
                    <a:pt x="68961" y="748639"/>
                  </a:lnTo>
                  <a:lnTo>
                    <a:pt x="65951" y="746798"/>
                  </a:lnTo>
                  <a:lnTo>
                    <a:pt x="66814" y="658952"/>
                  </a:lnTo>
                  <a:lnTo>
                    <a:pt x="82359" y="634949"/>
                  </a:lnTo>
                  <a:lnTo>
                    <a:pt x="90106" y="646722"/>
                  </a:lnTo>
                  <a:lnTo>
                    <a:pt x="91554" y="648893"/>
                  </a:lnTo>
                  <a:lnTo>
                    <a:pt x="83718" y="621639"/>
                  </a:lnTo>
                  <a:lnTo>
                    <a:pt x="80721" y="621639"/>
                  </a:lnTo>
                  <a:lnTo>
                    <a:pt x="79235" y="622452"/>
                  </a:lnTo>
                  <a:lnTo>
                    <a:pt x="57696" y="655739"/>
                  </a:lnTo>
                  <a:lnTo>
                    <a:pt x="57429" y="656615"/>
                  </a:lnTo>
                  <a:lnTo>
                    <a:pt x="56578" y="743407"/>
                  </a:lnTo>
                  <a:lnTo>
                    <a:pt x="56591" y="750862"/>
                  </a:lnTo>
                  <a:lnTo>
                    <a:pt x="84226" y="760768"/>
                  </a:lnTo>
                  <a:lnTo>
                    <a:pt x="94881" y="760209"/>
                  </a:lnTo>
                  <a:lnTo>
                    <a:pt x="102171" y="757377"/>
                  </a:lnTo>
                  <a:lnTo>
                    <a:pt x="106311" y="751827"/>
                  </a:lnTo>
                  <a:lnTo>
                    <a:pt x="109397" y="747674"/>
                  </a:lnTo>
                  <a:lnTo>
                    <a:pt x="108432" y="743864"/>
                  </a:lnTo>
                  <a:lnTo>
                    <a:pt x="108343" y="743521"/>
                  </a:lnTo>
                  <a:lnTo>
                    <a:pt x="108331" y="743864"/>
                  </a:lnTo>
                  <a:lnTo>
                    <a:pt x="108331" y="743496"/>
                  </a:lnTo>
                  <a:lnTo>
                    <a:pt x="109232" y="652399"/>
                  </a:lnTo>
                  <a:lnTo>
                    <a:pt x="118364" y="643483"/>
                  </a:lnTo>
                  <a:lnTo>
                    <a:pt x="128384" y="634949"/>
                  </a:lnTo>
                  <a:lnTo>
                    <a:pt x="137604" y="628650"/>
                  </a:lnTo>
                  <a:lnTo>
                    <a:pt x="144640" y="626186"/>
                  </a:lnTo>
                  <a:lnTo>
                    <a:pt x="144919" y="626198"/>
                  </a:lnTo>
                  <a:lnTo>
                    <a:pt x="180251" y="653884"/>
                  </a:lnTo>
                  <a:lnTo>
                    <a:pt x="181597" y="754710"/>
                  </a:lnTo>
                  <a:lnTo>
                    <a:pt x="182613" y="756323"/>
                  </a:lnTo>
                  <a:lnTo>
                    <a:pt x="229984" y="763524"/>
                  </a:lnTo>
                  <a:lnTo>
                    <a:pt x="234251" y="755573"/>
                  </a:lnTo>
                  <a:lnTo>
                    <a:pt x="234911" y="754024"/>
                  </a:lnTo>
                  <a:lnTo>
                    <a:pt x="235165" y="753414"/>
                  </a:lnTo>
                  <a:lnTo>
                    <a:pt x="235292" y="752805"/>
                  </a:lnTo>
                  <a:lnTo>
                    <a:pt x="236232" y="658952"/>
                  </a:lnTo>
                  <a:lnTo>
                    <a:pt x="236220" y="655739"/>
                  </a:lnTo>
                  <a:lnTo>
                    <a:pt x="235927" y="654875"/>
                  </a:lnTo>
                  <a:lnTo>
                    <a:pt x="213042" y="624509"/>
                  </a:lnTo>
                  <a:lnTo>
                    <a:pt x="213106" y="619137"/>
                  </a:lnTo>
                  <a:lnTo>
                    <a:pt x="209689" y="609523"/>
                  </a:lnTo>
                  <a:lnTo>
                    <a:pt x="208292" y="609587"/>
                  </a:lnTo>
                  <a:lnTo>
                    <a:pt x="189458" y="610133"/>
                  </a:lnTo>
                  <a:lnTo>
                    <a:pt x="163880" y="592289"/>
                  </a:lnTo>
                  <a:lnTo>
                    <a:pt x="148678" y="581685"/>
                  </a:lnTo>
                  <a:lnTo>
                    <a:pt x="146634" y="581647"/>
                  </a:lnTo>
                  <a:lnTo>
                    <a:pt x="105981" y="607364"/>
                  </a:lnTo>
                  <a:lnTo>
                    <a:pt x="59817" y="605980"/>
                  </a:lnTo>
                  <a:lnTo>
                    <a:pt x="74472" y="591794"/>
                  </a:lnTo>
                  <a:lnTo>
                    <a:pt x="89446" y="577037"/>
                  </a:lnTo>
                  <a:lnTo>
                    <a:pt x="101434" y="564769"/>
                  </a:lnTo>
                  <a:lnTo>
                    <a:pt x="107137" y="558050"/>
                  </a:lnTo>
                  <a:lnTo>
                    <a:pt x="108394" y="556602"/>
                  </a:lnTo>
                  <a:lnTo>
                    <a:pt x="133184" y="545007"/>
                  </a:lnTo>
                  <a:lnTo>
                    <a:pt x="134416" y="541337"/>
                  </a:lnTo>
                  <a:lnTo>
                    <a:pt x="140868" y="538746"/>
                  </a:lnTo>
                  <a:lnTo>
                    <a:pt x="140995" y="538695"/>
                  </a:lnTo>
                  <a:lnTo>
                    <a:pt x="142468" y="538099"/>
                  </a:lnTo>
                  <a:lnTo>
                    <a:pt x="144462" y="531101"/>
                  </a:lnTo>
                  <a:lnTo>
                    <a:pt x="144411" y="530606"/>
                  </a:lnTo>
                  <a:lnTo>
                    <a:pt x="143700" y="527862"/>
                  </a:lnTo>
                  <a:lnTo>
                    <a:pt x="139293" y="521868"/>
                  </a:lnTo>
                  <a:lnTo>
                    <a:pt x="137464" y="516115"/>
                  </a:lnTo>
                  <a:lnTo>
                    <a:pt x="140004" y="511060"/>
                  </a:lnTo>
                  <a:lnTo>
                    <a:pt x="142443" y="510133"/>
                  </a:lnTo>
                  <a:lnTo>
                    <a:pt x="146354" y="510159"/>
                  </a:lnTo>
                  <a:lnTo>
                    <a:pt x="146608" y="510133"/>
                  </a:lnTo>
                  <a:lnTo>
                    <a:pt x="148805" y="509905"/>
                  </a:lnTo>
                  <a:lnTo>
                    <a:pt x="152806" y="510616"/>
                  </a:lnTo>
                  <a:lnTo>
                    <a:pt x="155930" y="516013"/>
                  </a:lnTo>
                  <a:lnTo>
                    <a:pt x="153085" y="523189"/>
                  </a:lnTo>
                  <a:lnTo>
                    <a:pt x="150876" y="527088"/>
                  </a:lnTo>
                  <a:lnTo>
                    <a:pt x="150685" y="528180"/>
                  </a:lnTo>
                  <a:lnTo>
                    <a:pt x="152006" y="536460"/>
                  </a:lnTo>
                  <a:lnTo>
                    <a:pt x="157429" y="541502"/>
                  </a:lnTo>
                  <a:lnTo>
                    <a:pt x="163334" y="544931"/>
                  </a:lnTo>
                  <a:lnTo>
                    <a:pt x="135851" y="549529"/>
                  </a:lnTo>
                  <a:lnTo>
                    <a:pt x="134162" y="551675"/>
                  </a:lnTo>
                  <a:lnTo>
                    <a:pt x="134493" y="556501"/>
                  </a:lnTo>
                  <a:lnTo>
                    <a:pt x="136461" y="558406"/>
                  </a:lnTo>
                  <a:lnTo>
                    <a:pt x="187223" y="559930"/>
                  </a:lnTo>
                  <a:lnTo>
                    <a:pt x="204698" y="575183"/>
                  </a:lnTo>
                  <a:lnTo>
                    <a:pt x="220954" y="589813"/>
                  </a:lnTo>
                  <a:lnTo>
                    <a:pt x="234276" y="602259"/>
                  </a:lnTo>
                  <a:lnTo>
                    <a:pt x="242963" y="610958"/>
                  </a:lnTo>
                  <a:lnTo>
                    <a:pt x="240512" y="611098"/>
                  </a:lnTo>
                  <a:lnTo>
                    <a:pt x="237401" y="611124"/>
                  </a:lnTo>
                  <a:lnTo>
                    <a:pt x="234467" y="611022"/>
                  </a:lnTo>
                  <a:lnTo>
                    <a:pt x="233045" y="611124"/>
                  </a:lnTo>
                  <a:lnTo>
                    <a:pt x="231965" y="611466"/>
                  </a:lnTo>
                  <a:lnTo>
                    <a:pt x="230136" y="613206"/>
                  </a:lnTo>
                  <a:lnTo>
                    <a:pt x="229616" y="614413"/>
                  </a:lnTo>
                  <a:lnTo>
                    <a:pt x="229501" y="635825"/>
                  </a:lnTo>
                  <a:lnTo>
                    <a:pt x="231482" y="637857"/>
                  </a:lnTo>
                  <a:lnTo>
                    <a:pt x="236689" y="637908"/>
                  </a:lnTo>
                  <a:lnTo>
                    <a:pt x="238810" y="635825"/>
                  </a:lnTo>
                  <a:lnTo>
                    <a:pt x="238963" y="620522"/>
                  </a:lnTo>
                  <a:lnTo>
                    <a:pt x="250215" y="620471"/>
                  </a:lnTo>
                  <a:lnTo>
                    <a:pt x="253961" y="616889"/>
                  </a:lnTo>
                  <a:lnTo>
                    <a:pt x="254698" y="615238"/>
                  </a:lnTo>
                  <a:close/>
                </a:path>
                <a:path w="3331845" h="763904">
                  <a:moveTo>
                    <a:pt x="273151" y="240817"/>
                  </a:moveTo>
                  <a:lnTo>
                    <a:pt x="273138" y="239052"/>
                  </a:lnTo>
                  <a:lnTo>
                    <a:pt x="271462" y="236194"/>
                  </a:lnTo>
                  <a:lnTo>
                    <a:pt x="270344" y="235331"/>
                  </a:lnTo>
                  <a:lnTo>
                    <a:pt x="50076" y="233832"/>
                  </a:lnTo>
                  <a:lnTo>
                    <a:pt x="57988" y="229311"/>
                  </a:lnTo>
                  <a:lnTo>
                    <a:pt x="108508" y="165315"/>
                  </a:lnTo>
                  <a:lnTo>
                    <a:pt x="134924" y="121958"/>
                  </a:lnTo>
                  <a:lnTo>
                    <a:pt x="149059" y="69926"/>
                  </a:lnTo>
                  <a:lnTo>
                    <a:pt x="142417" y="64033"/>
                  </a:lnTo>
                  <a:lnTo>
                    <a:pt x="148310" y="57645"/>
                  </a:lnTo>
                  <a:lnTo>
                    <a:pt x="149504" y="48298"/>
                  </a:lnTo>
                  <a:lnTo>
                    <a:pt x="150190" y="55041"/>
                  </a:lnTo>
                  <a:lnTo>
                    <a:pt x="150545" y="55905"/>
                  </a:lnTo>
                  <a:lnTo>
                    <a:pt x="156552" y="63284"/>
                  </a:lnTo>
                  <a:lnTo>
                    <a:pt x="154609" y="65620"/>
                  </a:lnTo>
                  <a:lnTo>
                    <a:pt x="152654" y="69062"/>
                  </a:lnTo>
                  <a:lnTo>
                    <a:pt x="171208" y="134277"/>
                  </a:lnTo>
                  <a:lnTo>
                    <a:pt x="192760" y="170040"/>
                  </a:lnTo>
                  <a:lnTo>
                    <a:pt x="226783" y="217919"/>
                  </a:lnTo>
                  <a:lnTo>
                    <a:pt x="253885" y="231114"/>
                  </a:lnTo>
                  <a:lnTo>
                    <a:pt x="256768" y="230657"/>
                  </a:lnTo>
                  <a:lnTo>
                    <a:pt x="259207" y="229946"/>
                  </a:lnTo>
                  <a:lnTo>
                    <a:pt x="260553" y="227431"/>
                  </a:lnTo>
                  <a:lnTo>
                    <a:pt x="259270" y="222529"/>
                  </a:lnTo>
                  <a:lnTo>
                    <a:pt x="256755" y="221107"/>
                  </a:lnTo>
                  <a:lnTo>
                    <a:pt x="245884" y="223304"/>
                  </a:lnTo>
                  <a:lnTo>
                    <a:pt x="233324" y="211150"/>
                  </a:lnTo>
                  <a:lnTo>
                    <a:pt x="200850" y="165239"/>
                  </a:lnTo>
                  <a:lnTo>
                    <a:pt x="179819" y="130492"/>
                  </a:lnTo>
                  <a:lnTo>
                    <a:pt x="163372" y="88785"/>
                  </a:lnTo>
                  <a:lnTo>
                    <a:pt x="162052" y="70192"/>
                  </a:lnTo>
                  <a:lnTo>
                    <a:pt x="166687" y="66789"/>
                  </a:lnTo>
                  <a:lnTo>
                    <a:pt x="167398" y="65620"/>
                  </a:lnTo>
                  <a:lnTo>
                    <a:pt x="167767" y="63030"/>
                  </a:lnTo>
                  <a:lnTo>
                    <a:pt x="167411" y="61722"/>
                  </a:lnTo>
                  <a:lnTo>
                    <a:pt x="159321" y="51777"/>
                  </a:lnTo>
                  <a:lnTo>
                    <a:pt x="154228" y="1854"/>
                  </a:lnTo>
                  <a:lnTo>
                    <a:pt x="152234" y="38"/>
                  </a:lnTo>
                  <a:lnTo>
                    <a:pt x="147383" y="0"/>
                  </a:lnTo>
                  <a:lnTo>
                    <a:pt x="145364" y="1828"/>
                  </a:lnTo>
                  <a:lnTo>
                    <a:pt x="139534" y="53047"/>
                  </a:lnTo>
                  <a:lnTo>
                    <a:pt x="139242" y="53594"/>
                  </a:lnTo>
                  <a:lnTo>
                    <a:pt x="132740" y="60604"/>
                  </a:lnTo>
                  <a:lnTo>
                    <a:pt x="131813" y="67259"/>
                  </a:lnTo>
                  <a:lnTo>
                    <a:pt x="138988" y="73647"/>
                  </a:lnTo>
                  <a:lnTo>
                    <a:pt x="136004" y="95897"/>
                  </a:lnTo>
                  <a:lnTo>
                    <a:pt x="114388" y="138772"/>
                  </a:lnTo>
                  <a:lnTo>
                    <a:pt x="72097" y="202577"/>
                  </a:lnTo>
                  <a:lnTo>
                    <a:pt x="39522" y="228206"/>
                  </a:lnTo>
                  <a:lnTo>
                    <a:pt x="17424" y="233921"/>
                  </a:lnTo>
                  <a:lnTo>
                    <a:pt x="15595" y="236093"/>
                  </a:lnTo>
                  <a:lnTo>
                    <a:pt x="15849" y="241071"/>
                  </a:lnTo>
                  <a:lnTo>
                    <a:pt x="17767" y="243560"/>
                  </a:lnTo>
                  <a:lnTo>
                    <a:pt x="20383" y="243039"/>
                  </a:lnTo>
                  <a:lnTo>
                    <a:pt x="260299" y="244652"/>
                  </a:lnTo>
                  <a:lnTo>
                    <a:pt x="254469" y="255219"/>
                  </a:lnTo>
                  <a:lnTo>
                    <a:pt x="255295" y="258076"/>
                  </a:lnTo>
                  <a:lnTo>
                    <a:pt x="258279" y="259715"/>
                  </a:lnTo>
                  <a:lnTo>
                    <a:pt x="259803" y="259918"/>
                  </a:lnTo>
                  <a:lnTo>
                    <a:pt x="261480" y="259930"/>
                  </a:lnTo>
                  <a:lnTo>
                    <a:pt x="263105" y="259054"/>
                  </a:lnTo>
                  <a:lnTo>
                    <a:pt x="273151" y="240817"/>
                  </a:lnTo>
                  <a:close/>
                </a:path>
                <a:path w="3331845" h="763904">
                  <a:moveTo>
                    <a:pt x="299681" y="750404"/>
                  </a:moveTo>
                  <a:lnTo>
                    <a:pt x="290918" y="477380"/>
                  </a:lnTo>
                  <a:lnTo>
                    <a:pt x="290512" y="476338"/>
                  </a:lnTo>
                  <a:lnTo>
                    <a:pt x="278777" y="462864"/>
                  </a:lnTo>
                  <a:lnTo>
                    <a:pt x="275780" y="462686"/>
                  </a:lnTo>
                  <a:lnTo>
                    <a:pt x="271894" y="466090"/>
                  </a:lnTo>
                  <a:lnTo>
                    <a:pt x="271691" y="469061"/>
                  </a:lnTo>
                  <a:lnTo>
                    <a:pt x="281597" y="480441"/>
                  </a:lnTo>
                  <a:lnTo>
                    <a:pt x="290080" y="744512"/>
                  </a:lnTo>
                  <a:lnTo>
                    <a:pt x="278803" y="744397"/>
                  </a:lnTo>
                  <a:lnTo>
                    <a:pt x="275666" y="486816"/>
                  </a:lnTo>
                  <a:lnTo>
                    <a:pt x="273583" y="484759"/>
                  </a:lnTo>
                  <a:lnTo>
                    <a:pt x="232422" y="484352"/>
                  </a:lnTo>
                  <a:lnTo>
                    <a:pt x="232448" y="448703"/>
                  </a:lnTo>
                  <a:lnTo>
                    <a:pt x="264718" y="449326"/>
                  </a:lnTo>
                  <a:lnTo>
                    <a:pt x="267652" y="449402"/>
                  </a:lnTo>
                  <a:lnTo>
                    <a:pt x="268020" y="449389"/>
                  </a:lnTo>
                  <a:lnTo>
                    <a:pt x="270027" y="449427"/>
                  </a:lnTo>
                  <a:lnTo>
                    <a:pt x="270243" y="449313"/>
                  </a:lnTo>
                  <a:lnTo>
                    <a:pt x="271272" y="448221"/>
                  </a:lnTo>
                  <a:lnTo>
                    <a:pt x="272148" y="447370"/>
                  </a:lnTo>
                  <a:lnTo>
                    <a:pt x="272288" y="447141"/>
                  </a:lnTo>
                  <a:lnTo>
                    <a:pt x="272199" y="444576"/>
                  </a:lnTo>
                  <a:lnTo>
                    <a:pt x="272249" y="442188"/>
                  </a:lnTo>
                  <a:lnTo>
                    <a:pt x="272110" y="442061"/>
                  </a:lnTo>
                  <a:lnTo>
                    <a:pt x="267373" y="298170"/>
                  </a:lnTo>
                  <a:lnTo>
                    <a:pt x="266509" y="296697"/>
                  </a:lnTo>
                  <a:lnTo>
                    <a:pt x="260731" y="293331"/>
                  </a:lnTo>
                  <a:lnTo>
                    <a:pt x="251739" y="286346"/>
                  </a:lnTo>
                  <a:lnTo>
                    <a:pt x="251714" y="263804"/>
                  </a:lnTo>
                  <a:lnTo>
                    <a:pt x="251587" y="256781"/>
                  </a:lnTo>
                  <a:lnTo>
                    <a:pt x="249516" y="254723"/>
                  </a:lnTo>
                  <a:lnTo>
                    <a:pt x="210743" y="254342"/>
                  </a:lnTo>
                  <a:lnTo>
                    <a:pt x="209537" y="254838"/>
                  </a:lnTo>
                  <a:lnTo>
                    <a:pt x="207733" y="256628"/>
                  </a:lnTo>
                  <a:lnTo>
                    <a:pt x="207238" y="257835"/>
                  </a:lnTo>
                  <a:lnTo>
                    <a:pt x="210096" y="562089"/>
                  </a:lnTo>
                  <a:lnTo>
                    <a:pt x="212178" y="564159"/>
                  </a:lnTo>
                  <a:lnTo>
                    <a:pt x="214731" y="564184"/>
                  </a:lnTo>
                  <a:lnTo>
                    <a:pt x="217424" y="564159"/>
                  </a:lnTo>
                  <a:lnTo>
                    <a:pt x="219506" y="562038"/>
                  </a:lnTo>
                  <a:lnTo>
                    <a:pt x="216712" y="263804"/>
                  </a:lnTo>
                  <a:lnTo>
                    <a:pt x="242290" y="264058"/>
                  </a:lnTo>
                  <a:lnTo>
                    <a:pt x="258114" y="302590"/>
                  </a:lnTo>
                  <a:lnTo>
                    <a:pt x="262610" y="439902"/>
                  </a:lnTo>
                  <a:lnTo>
                    <a:pt x="227838" y="439204"/>
                  </a:lnTo>
                  <a:lnTo>
                    <a:pt x="226669" y="438975"/>
                  </a:lnTo>
                  <a:lnTo>
                    <a:pt x="225348" y="439661"/>
                  </a:lnTo>
                  <a:lnTo>
                    <a:pt x="223545" y="441426"/>
                  </a:lnTo>
                  <a:lnTo>
                    <a:pt x="223037" y="442633"/>
                  </a:lnTo>
                  <a:lnTo>
                    <a:pt x="223012" y="491591"/>
                  </a:lnTo>
                  <a:lnTo>
                    <a:pt x="225094" y="493687"/>
                  </a:lnTo>
                  <a:lnTo>
                    <a:pt x="266331" y="494093"/>
                  </a:lnTo>
                  <a:lnTo>
                    <a:pt x="269481" y="751674"/>
                  </a:lnTo>
                  <a:lnTo>
                    <a:pt x="271551" y="753745"/>
                  </a:lnTo>
                  <a:lnTo>
                    <a:pt x="294894" y="753973"/>
                  </a:lnTo>
                  <a:lnTo>
                    <a:pt x="296176" y="753986"/>
                  </a:lnTo>
                  <a:lnTo>
                    <a:pt x="297408" y="753478"/>
                  </a:lnTo>
                  <a:lnTo>
                    <a:pt x="299199" y="751649"/>
                  </a:lnTo>
                  <a:lnTo>
                    <a:pt x="299681" y="750404"/>
                  </a:lnTo>
                  <a:close/>
                </a:path>
                <a:path w="3331845" h="763904">
                  <a:moveTo>
                    <a:pt x="3047860" y="576834"/>
                  </a:moveTo>
                  <a:lnTo>
                    <a:pt x="3046374" y="561352"/>
                  </a:lnTo>
                  <a:lnTo>
                    <a:pt x="3043339" y="553859"/>
                  </a:lnTo>
                  <a:lnTo>
                    <a:pt x="3040862" y="546735"/>
                  </a:lnTo>
                  <a:lnTo>
                    <a:pt x="3038525" y="537845"/>
                  </a:lnTo>
                  <a:lnTo>
                    <a:pt x="3034525" y="518566"/>
                  </a:lnTo>
                  <a:lnTo>
                    <a:pt x="3020733" y="461619"/>
                  </a:lnTo>
                  <a:lnTo>
                    <a:pt x="3014586" y="435267"/>
                  </a:lnTo>
                  <a:lnTo>
                    <a:pt x="3009976" y="412889"/>
                  </a:lnTo>
                  <a:lnTo>
                    <a:pt x="3008426" y="399478"/>
                  </a:lnTo>
                  <a:lnTo>
                    <a:pt x="3009125" y="379222"/>
                  </a:lnTo>
                  <a:lnTo>
                    <a:pt x="3010433" y="306298"/>
                  </a:lnTo>
                  <a:lnTo>
                    <a:pt x="3007817" y="303618"/>
                  </a:lnTo>
                  <a:lnTo>
                    <a:pt x="3001238" y="303580"/>
                  </a:lnTo>
                  <a:lnTo>
                    <a:pt x="2998609" y="306171"/>
                  </a:lnTo>
                  <a:lnTo>
                    <a:pt x="2997327" y="378383"/>
                  </a:lnTo>
                  <a:lnTo>
                    <a:pt x="2996628" y="398754"/>
                  </a:lnTo>
                  <a:lnTo>
                    <a:pt x="2997720" y="411137"/>
                  </a:lnTo>
                  <a:lnTo>
                    <a:pt x="3001619" y="431380"/>
                  </a:lnTo>
                  <a:lnTo>
                    <a:pt x="3007728" y="458063"/>
                  </a:lnTo>
                  <a:lnTo>
                    <a:pt x="3022943" y="520966"/>
                  </a:lnTo>
                  <a:lnTo>
                    <a:pt x="3026956" y="540283"/>
                  </a:lnTo>
                  <a:lnTo>
                    <a:pt x="3029394" y="549643"/>
                  </a:lnTo>
                  <a:lnTo>
                    <a:pt x="3032074" y="557479"/>
                  </a:lnTo>
                  <a:lnTo>
                    <a:pt x="3035477" y="565899"/>
                  </a:lnTo>
                  <a:lnTo>
                    <a:pt x="3036062" y="577291"/>
                  </a:lnTo>
                  <a:lnTo>
                    <a:pt x="3032912" y="593813"/>
                  </a:lnTo>
                  <a:lnTo>
                    <a:pt x="3027489" y="609981"/>
                  </a:lnTo>
                  <a:lnTo>
                    <a:pt x="3021215" y="620306"/>
                  </a:lnTo>
                  <a:lnTo>
                    <a:pt x="3016059" y="625259"/>
                  </a:lnTo>
                  <a:lnTo>
                    <a:pt x="3011220" y="630377"/>
                  </a:lnTo>
                  <a:lnTo>
                    <a:pt x="3003639" y="639165"/>
                  </a:lnTo>
                  <a:lnTo>
                    <a:pt x="2870009" y="582066"/>
                  </a:lnTo>
                  <a:lnTo>
                    <a:pt x="2867914" y="582244"/>
                  </a:lnTo>
                  <a:lnTo>
                    <a:pt x="2864612" y="584403"/>
                  </a:lnTo>
                  <a:lnTo>
                    <a:pt x="2863621" y="586270"/>
                  </a:lnTo>
                  <a:lnTo>
                    <a:pt x="2863621" y="619112"/>
                  </a:lnTo>
                  <a:lnTo>
                    <a:pt x="2866275" y="621753"/>
                  </a:lnTo>
                  <a:lnTo>
                    <a:pt x="2872790" y="621753"/>
                  </a:lnTo>
                  <a:lnTo>
                    <a:pt x="2875445" y="619112"/>
                  </a:lnTo>
                  <a:lnTo>
                    <a:pt x="2875445" y="597204"/>
                  </a:lnTo>
                  <a:lnTo>
                    <a:pt x="3003893" y="652119"/>
                  </a:lnTo>
                  <a:lnTo>
                    <a:pt x="3005467" y="652284"/>
                  </a:lnTo>
                  <a:lnTo>
                    <a:pt x="3007271" y="652284"/>
                  </a:lnTo>
                  <a:lnTo>
                    <a:pt x="3008998" y="651471"/>
                  </a:lnTo>
                  <a:lnTo>
                    <a:pt x="3016173" y="642632"/>
                  </a:lnTo>
                  <a:lnTo>
                    <a:pt x="3022231" y="635889"/>
                  </a:lnTo>
                  <a:lnTo>
                    <a:pt x="3029102" y="629107"/>
                  </a:lnTo>
                  <a:lnTo>
                    <a:pt x="3037370" y="616407"/>
                  </a:lnTo>
                  <a:lnTo>
                    <a:pt x="3044240" y="597077"/>
                  </a:lnTo>
                  <a:lnTo>
                    <a:pt x="3047860" y="576834"/>
                  </a:lnTo>
                  <a:close/>
                </a:path>
                <a:path w="3331845" h="763904">
                  <a:moveTo>
                    <a:pt x="3143669" y="578637"/>
                  </a:moveTo>
                  <a:lnTo>
                    <a:pt x="3105480" y="499491"/>
                  </a:lnTo>
                  <a:lnTo>
                    <a:pt x="3100209" y="438696"/>
                  </a:lnTo>
                  <a:lnTo>
                    <a:pt x="3097593" y="396621"/>
                  </a:lnTo>
                  <a:lnTo>
                    <a:pt x="3097060" y="370039"/>
                  </a:lnTo>
                  <a:lnTo>
                    <a:pt x="3102610" y="336016"/>
                  </a:lnTo>
                  <a:lnTo>
                    <a:pt x="3112897" y="285280"/>
                  </a:lnTo>
                  <a:lnTo>
                    <a:pt x="3128175" y="214998"/>
                  </a:lnTo>
                  <a:lnTo>
                    <a:pt x="3126168" y="211836"/>
                  </a:lnTo>
                  <a:lnTo>
                    <a:pt x="3100933" y="284683"/>
                  </a:lnTo>
                  <a:lnTo>
                    <a:pt x="3090773" y="335026"/>
                  </a:lnTo>
                  <a:lnTo>
                    <a:pt x="3085287" y="369100"/>
                  </a:lnTo>
                  <a:lnTo>
                    <a:pt x="3085782" y="396290"/>
                  </a:lnTo>
                  <a:lnTo>
                    <a:pt x="3088386" y="439966"/>
                  </a:lnTo>
                  <a:lnTo>
                    <a:pt x="3091662" y="481672"/>
                  </a:lnTo>
                  <a:lnTo>
                    <a:pt x="3128022" y="573468"/>
                  </a:lnTo>
                  <a:lnTo>
                    <a:pt x="3118574" y="573468"/>
                  </a:lnTo>
                  <a:lnTo>
                    <a:pt x="3099409" y="516534"/>
                  </a:lnTo>
                  <a:lnTo>
                    <a:pt x="3097199" y="515124"/>
                  </a:lnTo>
                  <a:lnTo>
                    <a:pt x="3091789" y="515112"/>
                  </a:lnTo>
                  <a:lnTo>
                    <a:pt x="3089554" y="516928"/>
                  </a:lnTo>
                  <a:lnTo>
                    <a:pt x="3077959" y="563499"/>
                  </a:lnTo>
                  <a:lnTo>
                    <a:pt x="3074898" y="562800"/>
                  </a:lnTo>
                  <a:lnTo>
                    <a:pt x="3079356" y="548970"/>
                  </a:lnTo>
                  <a:lnTo>
                    <a:pt x="3084106" y="530593"/>
                  </a:lnTo>
                  <a:lnTo>
                    <a:pt x="3087319" y="510578"/>
                  </a:lnTo>
                  <a:lnTo>
                    <a:pt x="3087154" y="491858"/>
                  </a:lnTo>
                  <a:lnTo>
                    <a:pt x="3084131" y="463308"/>
                  </a:lnTo>
                  <a:lnTo>
                    <a:pt x="3081274" y="425069"/>
                  </a:lnTo>
                  <a:lnTo>
                    <a:pt x="3079407" y="388543"/>
                  </a:lnTo>
                  <a:lnTo>
                    <a:pt x="3079331" y="365137"/>
                  </a:lnTo>
                  <a:lnTo>
                    <a:pt x="3083674" y="339445"/>
                  </a:lnTo>
                  <a:lnTo>
                    <a:pt x="3091523" y="303466"/>
                  </a:lnTo>
                  <a:lnTo>
                    <a:pt x="3102432" y="257390"/>
                  </a:lnTo>
                  <a:lnTo>
                    <a:pt x="3103308" y="254914"/>
                  </a:lnTo>
                  <a:lnTo>
                    <a:pt x="3102318" y="251307"/>
                  </a:lnTo>
                  <a:lnTo>
                    <a:pt x="3095853" y="246634"/>
                  </a:lnTo>
                  <a:lnTo>
                    <a:pt x="3090761" y="249453"/>
                  </a:lnTo>
                  <a:lnTo>
                    <a:pt x="3081629" y="256552"/>
                  </a:lnTo>
                  <a:lnTo>
                    <a:pt x="3068815" y="268363"/>
                  </a:lnTo>
                  <a:lnTo>
                    <a:pt x="3058401" y="281559"/>
                  </a:lnTo>
                  <a:lnTo>
                    <a:pt x="3050171" y="295783"/>
                  </a:lnTo>
                  <a:lnTo>
                    <a:pt x="3043885" y="310680"/>
                  </a:lnTo>
                  <a:lnTo>
                    <a:pt x="3041942" y="297713"/>
                  </a:lnTo>
                  <a:lnTo>
                    <a:pt x="3005683" y="276212"/>
                  </a:lnTo>
                  <a:lnTo>
                    <a:pt x="3002153" y="277660"/>
                  </a:lnTo>
                  <a:lnTo>
                    <a:pt x="2999740" y="283718"/>
                  </a:lnTo>
                  <a:lnTo>
                    <a:pt x="3001226" y="287159"/>
                  </a:lnTo>
                  <a:lnTo>
                    <a:pt x="3004248" y="288366"/>
                  </a:lnTo>
                  <a:lnTo>
                    <a:pt x="3013392" y="292620"/>
                  </a:lnTo>
                  <a:lnTo>
                    <a:pt x="3034182" y="332740"/>
                  </a:lnTo>
                  <a:lnTo>
                    <a:pt x="3035020" y="349605"/>
                  </a:lnTo>
                  <a:lnTo>
                    <a:pt x="3033433" y="374103"/>
                  </a:lnTo>
                  <a:lnTo>
                    <a:pt x="3033979" y="394589"/>
                  </a:lnTo>
                  <a:lnTo>
                    <a:pt x="3035376" y="409041"/>
                  </a:lnTo>
                  <a:lnTo>
                    <a:pt x="3036862" y="418439"/>
                  </a:lnTo>
                  <a:lnTo>
                    <a:pt x="3039427" y="420636"/>
                  </a:lnTo>
                  <a:lnTo>
                    <a:pt x="3045739" y="420001"/>
                  </a:lnTo>
                  <a:lnTo>
                    <a:pt x="3048063" y="417449"/>
                  </a:lnTo>
                  <a:lnTo>
                    <a:pt x="3047784" y="378447"/>
                  </a:lnTo>
                  <a:lnTo>
                    <a:pt x="3046996" y="350672"/>
                  </a:lnTo>
                  <a:lnTo>
                    <a:pt x="3051149" y="328117"/>
                  </a:lnTo>
                  <a:lnTo>
                    <a:pt x="3058795" y="305600"/>
                  </a:lnTo>
                  <a:lnTo>
                    <a:pt x="3070809" y="284581"/>
                  </a:lnTo>
                  <a:lnTo>
                    <a:pt x="3088081" y="266534"/>
                  </a:lnTo>
                  <a:lnTo>
                    <a:pt x="3082506" y="289979"/>
                  </a:lnTo>
                  <a:lnTo>
                    <a:pt x="3076067" y="318325"/>
                  </a:lnTo>
                  <a:lnTo>
                    <a:pt x="3070491" y="345186"/>
                  </a:lnTo>
                  <a:lnTo>
                    <a:pt x="3067545" y="364159"/>
                  </a:lnTo>
                  <a:lnTo>
                    <a:pt x="3067583" y="388239"/>
                  </a:lnTo>
                  <a:lnTo>
                    <a:pt x="3069450" y="425361"/>
                  </a:lnTo>
                  <a:lnTo>
                    <a:pt x="3072346" y="464223"/>
                  </a:lnTo>
                  <a:lnTo>
                    <a:pt x="3075470" y="493547"/>
                  </a:lnTo>
                  <a:lnTo>
                    <a:pt x="3074860" y="515493"/>
                  </a:lnTo>
                  <a:lnTo>
                    <a:pt x="3069933" y="538734"/>
                  </a:lnTo>
                  <a:lnTo>
                    <a:pt x="3064281" y="557225"/>
                  </a:lnTo>
                  <a:lnTo>
                    <a:pt x="3060877" y="566572"/>
                  </a:lnTo>
                  <a:lnTo>
                    <a:pt x="3060992" y="568375"/>
                  </a:lnTo>
                  <a:lnTo>
                    <a:pt x="3062617" y="571423"/>
                  </a:lnTo>
                  <a:lnTo>
                    <a:pt x="3064040" y="572503"/>
                  </a:lnTo>
                  <a:lnTo>
                    <a:pt x="3084296" y="577011"/>
                  </a:lnTo>
                  <a:lnTo>
                    <a:pt x="3087243" y="575043"/>
                  </a:lnTo>
                  <a:lnTo>
                    <a:pt x="3095510" y="541959"/>
                  </a:lnTo>
                  <a:lnTo>
                    <a:pt x="3109518" y="583679"/>
                  </a:lnTo>
                  <a:lnTo>
                    <a:pt x="3111792" y="585292"/>
                  </a:lnTo>
                  <a:lnTo>
                    <a:pt x="3137458" y="585292"/>
                  </a:lnTo>
                  <a:lnTo>
                    <a:pt x="3139490" y="585292"/>
                  </a:lnTo>
                  <a:lnTo>
                    <a:pt x="3141383" y="584238"/>
                  </a:lnTo>
                  <a:lnTo>
                    <a:pt x="3143554" y="580796"/>
                  </a:lnTo>
                  <a:lnTo>
                    <a:pt x="3143669" y="578637"/>
                  </a:lnTo>
                  <a:close/>
                </a:path>
                <a:path w="3331845" h="763904">
                  <a:moveTo>
                    <a:pt x="3331692" y="304406"/>
                  </a:moveTo>
                  <a:lnTo>
                    <a:pt x="3309785" y="274904"/>
                  </a:lnTo>
                  <a:lnTo>
                    <a:pt x="3305975" y="276059"/>
                  </a:lnTo>
                  <a:lnTo>
                    <a:pt x="3282480" y="322846"/>
                  </a:lnTo>
                  <a:lnTo>
                    <a:pt x="3278771" y="333883"/>
                  </a:lnTo>
                  <a:lnTo>
                    <a:pt x="3282632" y="361772"/>
                  </a:lnTo>
                  <a:lnTo>
                    <a:pt x="3273323" y="356704"/>
                  </a:lnTo>
                  <a:lnTo>
                    <a:pt x="3266211" y="362496"/>
                  </a:lnTo>
                  <a:lnTo>
                    <a:pt x="3262287" y="368071"/>
                  </a:lnTo>
                  <a:lnTo>
                    <a:pt x="3257372" y="373519"/>
                  </a:lnTo>
                  <a:lnTo>
                    <a:pt x="3223806" y="373519"/>
                  </a:lnTo>
                  <a:lnTo>
                    <a:pt x="3222193" y="374230"/>
                  </a:lnTo>
                  <a:lnTo>
                    <a:pt x="3219945" y="376758"/>
                  </a:lnTo>
                  <a:lnTo>
                    <a:pt x="3219424" y="378434"/>
                  </a:lnTo>
                  <a:lnTo>
                    <a:pt x="3222117" y="402945"/>
                  </a:lnTo>
                  <a:lnTo>
                    <a:pt x="3224949" y="432193"/>
                  </a:lnTo>
                  <a:lnTo>
                    <a:pt x="3226993" y="459676"/>
                  </a:lnTo>
                  <a:lnTo>
                    <a:pt x="3227159" y="477227"/>
                  </a:lnTo>
                  <a:lnTo>
                    <a:pt x="3226143" y="486613"/>
                  </a:lnTo>
                  <a:lnTo>
                    <a:pt x="3224365" y="508838"/>
                  </a:lnTo>
                  <a:lnTo>
                    <a:pt x="3187877" y="538416"/>
                  </a:lnTo>
                  <a:lnTo>
                    <a:pt x="3183051" y="544347"/>
                  </a:lnTo>
                  <a:lnTo>
                    <a:pt x="3176676" y="551472"/>
                  </a:lnTo>
                  <a:lnTo>
                    <a:pt x="3149968" y="579856"/>
                  </a:lnTo>
                  <a:lnTo>
                    <a:pt x="3128708" y="622554"/>
                  </a:lnTo>
                  <a:lnTo>
                    <a:pt x="3126625" y="651662"/>
                  </a:lnTo>
                  <a:lnTo>
                    <a:pt x="3127121" y="659485"/>
                  </a:lnTo>
                  <a:lnTo>
                    <a:pt x="3126905" y="672299"/>
                  </a:lnTo>
                  <a:lnTo>
                    <a:pt x="3034334" y="632752"/>
                  </a:lnTo>
                  <a:lnTo>
                    <a:pt x="3030867" y="634123"/>
                  </a:lnTo>
                  <a:lnTo>
                    <a:pt x="3028302" y="640156"/>
                  </a:lnTo>
                  <a:lnTo>
                    <a:pt x="3029686" y="643623"/>
                  </a:lnTo>
                  <a:lnTo>
                    <a:pt x="3130829" y="686816"/>
                  </a:lnTo>
                  <a:lnTo>
                    <a:pt x="3132404" y="686981"/>
                  </a:lnTo>
                  <a:lnTo>
                    <a:pt x="3133471" y="686981"/>
                  </a:lnTo>
                  <a:lnTo>
                    <a:pt x="3138830" y="662368"/>
                  </a:lnTo>
                  <a:lnTo>
                    <a:pt x="3138424" y="650925"/>
                  </a:lnTo>
                  <a:lnTo>
                    <a:pt x="3138678" y="638517"/>
                  </a:lnTo>
                  <a:lnTo>
                    <a:pt x="3148101" y="599694"/>
                  </a:lnTo>
                  <a:lnTo>
                    <a:pt x="3178073" y="567334"/>
                  </a:lnTo>
                  <a:lnTo>
                    <a:pt x="3192234" y="551789"/>
                  </a:lnTo>
                  <a:lnTo>
                    <a:pt x="3228733" y="519988"/>
                  </a:lnTo>
                  <a:lnTo>
                    <a:pt x="3234677" y="516636"/>
                  </a:lnTo>
                  <a:lnTo>
                    <a:pt x="3235858" y="514781"/>
                  </a:lnTo>
                  <a:lnTo>
                    <a:pt x="3236696" y="501764"/>
                  </a:lnTo>
                  <a:lnTo>
                    <a:pt x="3238881" y="478624"/>
                  </a:lnTo>
                  <a:lnTo>
                    <a:pt x="3238855" y="460717"/>
                  </a:lnTo>
                  <a:lnTo>
                    <a:pt x="3236976" y="434022"/>
                  </a:lnTo>
                  <a:lnTo>
                    <a:pt x="3234347" y="406311"/>
                  </a:lnTo>
                  <a:lnTo>
                    <a:pt x="3232112" y="385343"/>
                  </a:lnTo>
                  <a:lnTo>
                    <a:pt x="3264319" y="385343"/>
                  </a:lnTo>
                  <a:lnTo>
                    <a:pt x="3272434" y="374218"/>
                  </a:lnTo>
                  <a:lnTo>
                    <a:pt x="3275063" y="371094"/>
                  </a:lnTo>
                  <a:lnTo>
                    <a:pt x="3286277" y="377634"/>
                  </a:lnTo>
                  <a:lnTo>
                    <a:pt x="3294684" y="372872"/>
                  </a:lnTo>
                  <a:lnTo>
                    <a:pt x="3294684" y="361251"/>
                  </a:lnTo>
                  <a:lnTo>
                    <a:pt x="3290874" y="335470"/>
                  </a:lnTo>
                  <a:lnTo>
                    <a:pt x="3290874" y="334467"/>
                  </a:lnTo>
                  <a:lnTo>
                    <a:pt x="3293529" y="327190"/>
                  </a:lnTo>
                  <a:lnTo>
                    <a:pt x="3298609" y="314325"/>
                  </a:lnTo>
                  <a:lnTo>
                    <a:pt x="3304502" y="300228"/>
                  </a:lnTo>
                  <a:lnTo>
                    <a:pt x="3309556" y="289293"/>
                  </a:lnTo>
                  <a:lnTo>
                    <a:pt x="3313011" y="292417"/>
                  </a:lnTo>
                  <a:lnTo>
                    <a:pt x="3317951" y="298323"/>
                  </a:lnTo>
                  <a:lnTo>
                    <a:pt x="3319411" y="301282"/>
                  </a:lnTo>
                  <a:lnTo>
                    <a:pt x="3318459" y="303174"/>
                  </a:lnTo>
                  <a:lnTo>
                    <a:pt x="3308616" y="318503"/>
                  </a:lnTo>
                  <a:lnTo>
                    <a:pt x="3304222" y="326390"/>
                  </a:lnTo>
                  <a:lnTo>
                    <a:pt x="3301339" y="333527"/>
                  </a:lnTo>
                  <a:lnTo>
                    <a:pt x="3300387" y="339966"/>
                  </a:lnTo>
                  <a:lnTo>
                    <a:pt x="3301327" y="370509"/>
                  </a:lnTo>
                  <a:lnTo>
                    <a:pt x="3303181" y="372770"/>
                  </a:lnTo>
                  <a:lnTo>
                    <a:pt x="3307080" y="373710"/>
                  </a:lnTo>
                  <a:lnTo>
                    <a:pt x="3300603" y="382054"/>
                  </a:lnTo>
                  <a:lnTo>
                    <a:pt x="3267646" y="431863"/>
                  </a:lnTo>
                  <a:lnTo>
                    <a:pt x="3247339" y="473532"/>
                  </a:lnTo>
                  <a:lnTo>
                    <a:pt x="3242018" y="485317"/>
                  </a:lnTo>
                  <a:lnTo>
                    <a:pt x="3243364" y="488810"/>
                  </a:lnTo>
                  <a:lnTo>
                    <a:pt x="3249295" y="491439"/>
                  </a:lnTo>
                  <a:lnTo>
                    <a:pt x="3252800" y="490131"/>
                  </a:lnTo>
                  <a:lnTo>
                    <a:pt x="3266592" y="460375"/>
                  </a:lnTo>
                  <a:lnTo>
                    <a:pt x="3277832" y="437908"/>
                  </a:lnTo>
                  <a:lnTo>
                    <a:pt x="3288754" y="418680"/>
                  </a:lnTo>
                  <a:lnTo>
                    <a:pt x="3298507" y="404596"/>
                  </a:lnTo>
                  <a:lnTo>
                    <a:pt x="3309391" y="390042"/>
                  </a:lnTo>
                  <a:lnTo>
                    <a:pt x="3323285" y="372275"/>
                  </a:lnTo>
                  <a:lnTo>
                    <a:pt x="3323679" y="370166"/>
                  </a:lnTo>
                  <a:lnTo>
                    <a:pt x="3322370" y="366344"/>
                  </a:lnTo>
                  <a:lnTo>
                    <a:pt x="3320796" y="364896"/>
                  </a:lnTo>
                  <a:lnTo>
                    <a:pt x="3312896" y="362978"/>
                  </a:lnTo>
                  <a:lnTo>
                    <a:pt x="3312210" y="339699"/>
                  </a:lnTo>
                  <a:lnTo>
                    <a:pt x="3313379" y="334848"/>
                  </a:lnTo>
                  <a:lnTo>
                    <a:pt x="3316401" y="328650"/>
                  </a:lnTo>
                  <a:lnTo>
                    <a:pt x="3320288" y="322122"/>
                  </a:lnTo>
                  <a:lnTo>
                    <a:pt x="3331692" y="304406"/>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6402945" y="6524430"/>
              <a:ext cx="219354" cy="158153"/>
            </a:xfrm>
            <a:prstGeom prst="rect">
              <a:avLst/>
            </a:prstGeom>
          </p:spPr>
        </p:pic>
        <p:sp>
          <p:nvSpPr>
            <p:cNvPr id="8" name="object 8"/>
            <p:cNvSpPr/>
            <p:nvPr/>
          </p:nvSpPr>
          <p:spPr>
            <a:xfrm>
              <a:off x="6449476" y="6195745"/>
              <a:ext cx="107314" cy="54610"/>
            </a:xfrm>
            <a:custGeom>
              <a:avLst/>
              <a:gdLst/>
              <a:ahLst/>
              <a:cxnLst/>
              <a:rect l="l" t="t" r="r" b="b"/>
              <a:pathLst>
                <a:path w="107315" h="54610">
                  <a:moveTo>
                    <a:pt x="103153" y="10566"/>
                  </a:moveTo>
                  <a:lnTo>
                    <a:pt x="93637" y="10566"/>
                  </a:lnTo>
                  <a:lnTo>
                    <a:pt x="93751" y="10934"/>
                  </a:lnTo>
                  <a:lnTo>
                    <a:pt x="93878" y="16243"/>
                  </a:lnTo>
                  <a:lnTo>
                    <a:pt x="95097" y="19100"/>
                  </a:lnTo>
                  <a:lnTo>
                    <a:pt x="97460" y="20853"/>
                  </a:lnTo>
                  <a:lnTo>
                    <a:pt x="97223" y="44157"/>
                  </a:lnTo>
                  <a:lnTo>
                    <a:pt x="97229" y="52209"/>
                  </a:lnTo>
                  <a:lnTo>
                    <a:pt x="99225" y="54241"/>
                  </a:lnTo>
                  <a:lnTo>
                    <a:pt x="104432" y="54292"/>
                  </a:lnTo>
                  <a:lnTo>
                    <a:pt x="106553" y="52209"/>
                  </a:lnTo>
                  <a:lnTo>
                    <a:pt x="106861" y="20853"/>
                  </a:lnTo>
                  <a:lnTo>
                    <a:pt x="106737" y="15709"/>
                  </a:lnTo>
                  <a:lnTo>
                    <a:pt x="106261" y="14719"/>
                  </a:lnTo>
                  <a:lnTo>
                    <a:pt x="104584" y="13360"/>
                  </a:lnTo>
                  <a:lnTo>
                    <a:pt x="103937" y="13042"/>
                  </a:lnTo>
                  <a:lnTo>
                    <a:pt x="103238" y="12877"/>
                  </a:lnTo>
                  <a:lnTo>
                    <a:pt x="103153" y="10566"/>
                  </a:lnTo>
                  <a:close/>
                </a:path>
                <a:path w="107315" h="54610">
                  <a:moveTo>
                    <a:pt x="65048" y="10033"/>
                  </a:moveTo>
                  <a:lnTo>
                    <a:pt x="51155" y="10033"/>
                  </a:lnTo>
                  <a:lnTo>
                    <a:pt x="55638" y="10071"/>
                  </a:lnTo>
                  <a:lnTo>
                    <a:pt x="55829" y="15862"/>
                  </a:lnTo>
                  <a:lnTo>
                    <a:pt x="57404" y="18122"/>
                  </a:lnTo>
                  <a:lnTo>
                    <a:pt x="59042" y="19621"/>
                  </a:lnTo>
                  <a:lnTo>
                    <a:pt x="59715" y="20116"/>
                  </a:lnTo>
                  <a:lnTo>
                    <a:pt x="59512" y="51752"/>
                  </a:lnTo>
                  <a:lnTo>
                    <a:pt x="61595" y="53873"/>
                  </a:lnTo>
                  <a:lnTo>
                    <a:pt x="83058" y="54089"/>
                  </a:lnTo>
                  <a:lnTo>
                    <a:pt x="85062" y="52120"/>
                  </a:lnTo>
                  <a:lnTo>
                    <a:pt x="85187" y="51371"/>
                  </a:lnTo>
                  <a:lnTo>
                    <a:pt x="85279" y="44602"/>
                  </a:lnTo>
                  <a:lnTo>
                    <a:pt x="75870" y="44602"/>
                  </a:lnTo>
                  <a:lnTo>
                    <a:pt x="68973" y="44538"/>
                  </a:lnTo>
                  <a:lnTo>
                    <a:pt x="69129" y="20853"/>
                  </a:lnTo>
                  <a:lnTo>
                    <a:pt x="69075" y="14109"/>
                  </a:lnTo>
                  <a:lnTo>
                    <a:pt x="66548" y="11747"/>
                  </a:lnTo>
                  <a:lnTo>
                    <a:pt x="65100" y="11658"/>
                  </a:lnTo>
                  <a:lnTo>
                    <a:pt x="65048" y="10033"/>
                  </a:lnTo>
                  <a:close/>
                </a:path>
                <a:path w="107315" h="54610">
                  <a:moveTo>
                    <a:pt x="27387" y="9512"/>
                  </a:moveTo>
                  <a:lnTo>
                    <a:pt x="15316" y="9512"/>
                  </a:lnTo>
                  <a:lnTo>
                    <a:pt x="17856" y="9677"/>
                  </a:lnTo>
                  <a:lnTo>
                    <a:pt x="17959" y="10033"/>
                  </a:lnTo>
                  <a:lnTo>
                    <a:pt x="18074" y="12039"/>
                  </a:lnTo>
                  <a:lnTo>
                    <a:pt x="18200" y="15074"/>
                  </a:lnTo>
                  <a:lnTo>
                    <a:pt x="18314" y="15862"/>
                  </a:lnTo>
                  <a:lnTo>
                    <a:pt x="19482" y="18516"/>
                  </a:lnTo>
                  <a:lnTo>
                    <a:pt x="21780" y="20116"/>
                  </a:lnTo>
                  <a:lnTo>
                    <a:pt x="21463" y="51371"/>
                  </a:lnTo>
                  <a:lnTo>
                    <a:pt x="23546" y="53492"/>
                  </a:lnTo>
                  <a:lnTo>
                    <a:pt x="44628" y="53708"/>
                  </a:lnTo>
                  <a:lnTo>
                    <a:pt x="46761" y="51625"/>
                  </a:lnTo>
                  <a:lnTo>
                    <a:pt x="46835" y="44221"/>
                  </a:lnTo>
                  <a:lnTo>
                    <a:pt x="37427" y="44221"/>
                  </a:lnTo>
                  <a:lnTo>
                    <a:pt x="30950" y="44157"/>
                  </a:lnTo>
                  <a:lnTo>
                    <a:pt x="27521" y="11988"/>
                  </a:lnTo>
                  <a:lnTo>
                    <a:pt x="27387" y="9512"/>
                  </a:lnTo>
                  <a:close/>
                </a:path>
                <a:path w="107315" h="54610">
                  <a:moveTo>
                    <a:pt x="13284" y="0"/>
                  </a:moveTo>
                  <a:lnTo>
                    <a:pt x="10236" y="1054"/>
                  </a:lnTo>
                  <a:lnTo>
                    <a:pt x="5727" y="5143"/>
                  </a:lnTo>
                  <a:lnTo>
                    <a:pt x="4407" y="8039"/>
                  </a:lnTo>
                  <a:lnTo>
                    <a:pt x="4813" y="11785"/>
                  </a:lnTo>
                  <a:lnTo>
                    <a:pt x="3537" y="11785"/>
                  </a:lnTo>
                  <a:lnTo>
                    <a:pt x="2362" y="12255"/>
                  </a:lnTo>
                  <a:lnTo>
                    <a:pt x="584" y="14020"/>
                  </a:lnTo>
                  <a:lnTo>
                    <a:pt x="76" y="15214"/>
                  </a:lnTo>
                  <a:lnTo>
                    <a:pt x="0" y="51219"/>
                  </a:lnTo>
                  <a:lnTo>
                    <a:pt x="2044" y="53276"/>
                  </a:lnTo>
                  <a:lnTo>
                    <a:pt x="7251" y="53314"/>
                  </a:lnTo>
                  <a:lnTo>
                    <a:pt x="9372" y="51219"/>
                  </a:lnTo>
                  <a:lnTo>
                    <a:pt x="9461" y="19786"/>
                  </a:lnTo>
                  <a:lnTo>
                    <a:pt x="11735" y="18351"/>
                  </a:lnTo>
                  <a:lnTo>
                    <a:pt x="13518" y="15862"/>
                  </a:lnTo>
                  <a:lnTo>
                    <a:pt x="13642" y="15074"/>
                  </a:lnTo>
                  <a:lnTo>
                    <a:pt x="13721" y="11785"/>
                  </a:lnTo>
                  <a:lnTo>
                    <a:pt x="3568" y="11772"/>
                  </a:lnTo>
                  <a:lnTo>
                    <a:pt x="13721" y="11772"/>
                  </a:lnTo>
                  <a:lnTo>
                    <a:pt x="13767" y="9893"/>
                  </a:lnTo>
                  <a:lnTo>
                    <a:pt x="15214" y="9512"/>
                  </a:lnTo>
                  <a:lnTo>
                    <a:pt x="27387" y="9512"/>
                  </a:lnTo>
                  <a:lnTo>
                    <a:pt x="27316" y="8039"/>
                  </a:lnTo>
                  <a:lnTo>
                    <a:pt x="25933" y="774"/>
                  </a:lnTo>
                  <a:lnTo>
                    <a:pt x="15773" y="114"/>
                  </a:lnTo>
                  <a:lnTo>
                    <a:pt x="13284" y="0"/>
                  </a:lnTo>
                  <a:close/>
                </a:path>
                <a:path w="107315" h="54610">
                  <a:moveTo>
                    <a:pt x="99276" y="533"/>
                  </a:moveTo>
                  <a:lnTo>
                    <a:pt x="91249" y="1028"/>
                  </a:lnTo>
                  <a:lnTo>
                    <a:pt x="81572" y="1155"/>
                  </a:lnTo>
                  <a:lnTo>
                    <a:pt x="79845" y="7620"/>
                  </a:lnTo>
                  <a:lnTo>
                    <a:pt x="79591" y="12738"/>
                  </a:lnTo>
                  <a:lnTo>
                    <a:pt x="77673" y="13309"/>
                  </a:lnTo>
                  <a:lnTo>
                    <a:pt x="76263" y="15074"/>
                  </a:lnTo>
                  <a:lnTo>
                    <a:pt x="75870" y="44602"/>
                  </a:lnTo>
                  <a:lnTo>
                    <a:pt x="85279" y="44602"/>
                  </a:lnTo>
                  <a:lnTo>
                    <a:pt x="85610" y="20294"/>
                  </a:lnTo>
                  <a:lnTo>
                    <a:pt x="87541" y="18796"/>
                  </a:lnTo>
                  <a:lnTo>
                    <a:pt x="89060" y="16243"/>
                  </a:lnTo>
                  <a:lnTo>
                    <a:pt x="89141" y="11049"/>
                  </a:lnTo>
                  <a:lnTo>
                    <a:pt x="89332" y="10668"/>
                  </a:lnTo>
                  <a:lnTo>
                    <a:pt x="89738" y="10426"/>
                  </a:lnTo>
                  <a:lnTo>
                    <a:pt x="103149" y="10426"/>
                  </a:lnTo>
                  <a:lnTo>
                    <a:pt x="102984" y="4635"/>
                  </a:lnTo>
                  <a:lnTo>
                    <a:pt x="99276" y="533"/>
                  </a:lnTo>
                  <a:close/>
                </a:path>
                <a:path w="107315" h="54610">
                  <a:moveTo>
                    <a:pt x="45593" y="558"/>
                  </a:moveTo>
                  <a:lnTo>
                    <a:pt x="41859" y="6654"/>
                  </a:lnTo>
                  <a:lnTo>
                    <a:pt x="41402" y="12141"/>
                  </a:lnTo>
                  <a:lnTo>
                    <a:pt x="40564" y="12331"/>
                  </a:lnTo>
                  <a:lnTo>
                    <a:pt x="39789" y="12738"/>
                  </a:lnTo>
                  <a:lnTo>
                    <a:pt x="38227" y="14211"/>
                  </a:lnTo>
                  <a:lnTo>
                    <a:pt x="37706" y="15417"/>
                  </a:lnTo>
                  <a:lnTo>
                    <a:pt x="37427" y="44221"/>
                  </a:lnTo>
                  <a:lnTo>
                    <a:pt x="46835" y="44221"/>
                  </a:lnTo>
                  <a:lnTo>
                    <a:pt x="47079" y="19939"/>
                  </a:lnTo>
                  <a:lnTo>
                    <a:pt x="47371" y="19735"/>
                  </a:lnTo>
                  <a:lnTo>
                    <a:pt x="47650" y="19507"/>
                  </a:lnTo>
                  <a:lnTo>
                    <a:pt x="47917" y="19240"/>
                  </a:lnTo>
                  <a:lnTo>
                    <a:pt x="49238" y="18034"/>
                  </a:lnTo>
                  <a:lnTo>
                    <a:pt x="50751" y="15862"/>
                  </a:lnTo>
                  <a:lnTo>
                    <a:pt x="51003" y="11252"/>
                  </a:lnTo>
                  <a:lnTo>
                    <a:pt x="51155" y="10033"/>
                  </a:lnTo>
                  <a:lnTo>
                    <a:pt x="65048" y="10033"/>
                  </a:lnTo>
                  <a:lnTo>
                    <a:pt x="64884" y="4838"/>
                  </a:lnTo>
                  <a:lnTo>
                    <a:pt x="60426" y="711"/>
                  </a:lnTo>
                  <a:lnTo>
                    <a:pt x="45593" y="558"/>
                  </a:lnTo>
                  <a:close/>
                </a:path>
                <a:path w="107315" h="54610">
                  <a:moveTo>
                    <a:pt x="103149" y="10426"/>
                  </a:moveTo>
                  <a:lnTo>
                    <a:pt x="91872" y="10426"/>
                  </a:lnTo>
                  <a:lnTo>
                    <a:pt x="93040" y="10452"/>
                  </a:lnTo>
                  <a:lnTo>
                    <a:pt x="93599" y="10579"/>
                  </a:lnTo>
                  <a:lnTo>
                    <a:pt x="103153" y="10566"/>
                  </a:lnTo>
                  <a:lnTo>
                    <a:pt x="103149" y="10426"/>
                  </a:lnTo>
                  <a:close/>
                </a:path>
                <a:path w="107315" h="54610">
                  <a:moveTo>
                    <a:pt x="91872" y="10426"/>
                  </a:moveTo>
                  <a:lnTo>
                    <a:pt x="89738" y="10426"/>
                  </a:lnTo>
                  <a:lnTo>
                    <a:pt x="91084" y="10439"/>
                  </a:lnTo>
                  <a:lnTo>
                    <a:pt x="91872" y="10426"/>
                  </a:lnTo>
                  <a:close/>
                </a:path>
              </a:pathLst>
            </a:custGeom>
            <a:solidFill>
              <a:srgbClr val="FFFFFF"/>
            </a:solidFill>
          </p:spPr>
          <p:txBody>
            <a:bodyPr wrap="square" lIns="0" tIns="0" rIns="0" bIns="0" rtlCol="0"/>
            <a:lstStyle/>
            <a:p>
              <a:endParaRPr/>
            </a:p>
          </p:txBody>
        </p:sp>
        <p:pic>
          <p:nvPicPr>
            <p:cNvPr id="9" name="object 9"/>
            <p:cNvPicPr/>
            <p:nvPr/>
          </p:nvPicPr>
          <p:blipFill>
            <a:blip r:embed="rId4" cstate="print"/>
            <a:stretch>
              <a:fillRect/>
            </a:stretch>
          </p:blipFill>
          <p:spPr>
            <a:xfrm>
              <a:off x="6465087" y="6293794"/>
              <a:ext cx="78879" cy="78879"/>
            </a:xfrm>
            <a:prstGeom prst="rect">
              <a:avLst/>
            </a:prstGeom>
          </p:spPr>
        </p:pic>
        <p:sp>
          <p:nvSpPr>
            <p:cNvPr id="10" name="object 10"/>
            <p:cNvSpPr/>
            <p:nvPr/>
          </p:nvSpPr>
          <p:spPr>
            <a:xfrm>
              <a:off x="6618275" y="5791720"/>
              <a:ext cx="5575300" cy="853440"/>
            </a:xfrm>
            <a:custGeom>
              <a:avLst/>
              <a:gdLst/>
              <a:ahLst/>
              <a:cxnLst/>
              <a:rect l="l" t="t" r="r" b="b"/>
              <a:pathLst>
                <a:path w="5575300" h="853440">
                  <a:moveTo>
                    <a:pt x="903897" y="802525"/>
                  </a:moveTo>
                  <a:lnTo>
                    <a:pt x="902525" y="801624"/>
                  </a:lnTo>
                  <a:lnTo>
                    <a:pt x="903312" y="802525"/>
                  </a:lnTo>
                  <a:lnTo>
                    <a:pt x="903897" y="802525"/>
                  </a:lnTo>
                  <a:close/>
                </a:path>
                <a:path w="5575300" h="853440">
                  <a:moveTo>
                    <a:pt x="2610027" y="846924"/>
                  </a:moveTo>
                  <a:lnTo>
                    <a:pt x="2607932" y="844384"/>
                  </a:lnTo>
                  <a:lnTo>
                    <a:pt x="2184196" y="844384"/>
                  </a:lnTo>
                  <a:lnTo>
                    <a:pt x="2184730" y="670394"/>
                  </a:lnTo>
                  <a:lnTo>
                    <a:pt x="2184730" y="667854"/>
                  </a:lnTo>
                  <a:lnTo>
                    <a:pt x="2184743" y="666584"/>
                  </a:lnTo>
                  <a:lnTo>
                    <a:pt x="2184743" y="665314"/>
                  </a:lnTo>
                  <a:lnTo>
                    <a:pt x="2184743" y="664044"/>
                  </a:lnTo>
                  <a:lnTo>
                    <a:pt x="2184768" y="658964"/>
                  </a:lnTo>
                  <a:lnTo>
                    <a:pt x="2165108" y="661504"/>
                  </a:lnTo>
                  <a:lnTo>
                    <a:pt x="2153831" y="662774"/>
                  </a:lnTo>
                  <a:lnTo>
                    <a:pt x="2145436" y="664044"/>
                  </a:lnTo>
                  <a:lnTo>
                    <a:pt x="2140394" y="664044"/>
                  </a:lnTo>
                  <a:lnTo>
                    <a:pt x="2108593" y="658964"/>
                  </a:lnTo>
                  <a:lnTo>
                    <a:pt x="2098154" y="658964"/>
                  </a:lnTo>
                  <a:lnTo>
                    <a:pt x="2075662" y="665314"/>
                  </a:lnTo>
                  <a:lnTo>
                    <a:pt x="2067496" y="665314"/>
                  </a:lnTo>
                  <a:lnTo>
                    <a:pt x="2057171" y="661504"/>
                  </a:lnTo>
                  <a:lnTo>
                    <a:pt x="2052612" y="660234"/>
                  </a:lnTo>
                  <a:lnTo>
                    <a:pt x="2042909" y="660234"/>
                  </a:lnTo>
                  <a:lnTo>
                    <a:pt x="2007527" y="664044"/>
                  </a:lnTo>
                  <a:lnTo>
                    <a:pt x="2004580" y="664044"/>
                  </a:lnTo>
                  <a:lnTo>
                    <a:pt x="1999576" y="665314"/>
                  </a:lnTo>
                  <a:lnTo>
                    <a:pt x="1997405" y="664044"/>
                  </a:lnTo>
                  <a:lnTo>
                    <a:pt x="1995246" y="662774"/>
                  </a:lnTo>
                  <a:lnTo>
                    <a:pt x="1990090" y="661504"/>
                  </a:lnTo>
                  <a:lnTo>
                    <a:pt x="1978355" y="657694"/>
                  </a:lnTo>
                  <a:lnTo>
                    <a:pt x="1969477" y="657694"/>
                  </a:lnTo>
                  <a:lnTo>
                    <a:pt x="1943468" y="664044"/>
                  </a:lnTo>
                  <a:lnTo>
                    <a:pt x="1937308" y="664044"/>
                  </a:lnTo>
                  <a:lnTo>
                    <a:pt x="1931797" y="662774"/>
                  </a:lnTo>
                  <a:lnTo>
                    <a:pt x="1915731" y="658964"/>
                  </a:lnTo>
                  <a:lnTo>
                    <a:pt x="1906879" y="658964"/>
                  </a:lnTo>
                  <a:lnTo>
                    <a:pt x="1880196" y="662774"/>
                  </a:lnTo>
                  <a:lnTo>
                    <a:pt x="1873669" y="662774"/>
                  </a:lnTo>
                  <a:lnTo>
                    <a:pt x="1866607" y="661504"/>
                  </a:lnTo>
                  <a:lnTo>
                    <a:pt x="1846783" y="657694"/>
                  </a:lnTo>
                  <a:lnTo>
                    <a:pt x="1837258" y="657694"/>
                  </a:lnTo>
                  <a:lnTo>
                    <a:pt x="1813661" y="664044"/>
                  </a:lnTo>
                  <a:lnTo>
                    <a:pt x="1806689" y="664044"/>
                  </a:lnTo>
                  <a:lnTo>
                    <a:pt x="1783168" y="657694"/>
                  </a:lnTo>
                  <a:lnTo>
                    <a:pt x="1774177" y="657694"/>
                  </a:lnTo>
                  <a:lnTo>
                    <a:pt x="1757400" y="662774"/>
                  </a:lnTo>
                  <a:lnTo>
                    <a:pt x="1751901" y="664044"/>
                  </a:lnTo>
                  <a:lnTo>
                    <a:pt x="1745818" y="664044"/>
                  </a:lnTo>
                  <a:lnTo>
                    <a:pt x="1724253" y="658964"/>
                  </a:lnTo>
                  <a:lnTo>
                    <a:pt x="1715871" y="658964"/>
                  </a:lnTo>
                  <a:lnTo>
                    <a:pt x="1709051" y="660234"/>
                  </a:lnTo>
                  <a:lnTo>
                    <a:pt x="1691182" y="664044"/>
                  </a:lnTo>
                  <a:lnTo>
                    <a:pt x="1684261" y="664044"/>
                  </a:lnTo>
                  <a:lnTo>
                    <a:pt x="1665401" y="660234"/>
                  </a:lnTo>
                  <a:lnTo>
                    <a:pt x="1661629" y="660234"/>
                  </a:lnTo>
                  <a:lnTo>
                    <a:pt x="1657438" y="658964"/>
                  </a:lnTo>
                  <a:lnTo>
                    <a:pt x="1651012" y="660234"/>
                  </a:lnTo>
                  <a:lnTo>
                    <a:pt x="1634667" y="662774"/>
                  </a:lnTo>
                  <a:lnTo>
                    <a:pt x="1631505" y="662774"/>
                  </a:lnTo>
                  <a:lnTo>
                    <a:pt x="1627924" y="664044"/>
                  </a:lnTo>
                  <a:lnTo>
                    <a:pt x="1621929" y="661504"/>
                  </a:lnTo>
                  <a:lnTo>
                    <a:pt x="1610093" y="660234"/>
                  </a:lnTo>
                  <a:lnTo>
                    <a:pt x="1603273" y="658964"/>
                  </a:lnTo>
                  <a:lnTo>
                    <a:pt x="1594446" y="658964"/>
                  </a:lnTo>
                  <a:lnTo>
                    <a:pt x="1569262" y="664044"/>
                  </a:lnTo>
                  <a:lnTo>
                    <a:pt x="1562671" y="664044"/>
                  </a:lnTo>
                  <a:lnTo>
                    <a:pt x="1543697" y="660234"/>
                  </a:lnTo>
                  <a:lnTo>
                    <a:pt x="1535214" y="660234"/>
                  </a:lnTo>
                  <a:lnTo>
                    <a:pt x="1515783" y="662774"/>
                  </a:lnTo>
                  <a:lnTo>
                    <a:pt x="1509890" y="664044"/>
                  </a:lnTo>
                  <a:lnTo>
                    <a:pt x="1502765" y="664044"/>
                  </a:lnTo>
                  <a:lnTo>
                    <a:pt x="1489621" y="661504"/>
                  </a:lnTo>
                  <a:lnTo>
                    <a:pt x="1484490" y="660234"/>
                  </a:lnTo>
                  <a:lnTo>
                    <a:pt x="1476971" y="660234"/>
                  </a:lnTo>
                  <a:lnTo>
                    <a:pt x="1456905" y="664044"/>
                  </a:lnTo>
                  <a:lnTo>
                    <a:pt x="1451698" y="664044"/>
                  </a:lnTo>
                  <a:lnTo>
                    <a:pt x="1447342" y="662774"/>
                  </a:lnTo>
                  <a:lnTo>
                    <a:pt x="1436357" y="660234"/>
                  </a:lnTo>
                  <a:lnTo>
                    <a:pt x="1430248" y="658964"/>
                  </a:lnTo>
                  <a:lnTo>
                    <a:pt x="1423035" y="660234"/>
                  </a:lnTo>
                  <a:lnTo>
                    <a:pt x="1418107" y="660234"/>
                  </a:lnTo>
                  <a:lnTo>
                    <a:pt x="1417866" y="595464"/>
                  </a:lnTo>
                  <a:lnTo>
                    <a:pt x="1427403" y="594194"/>
                  </a:lnTo>
                  <a:lnTo>
                    <a:pt x="1427759" y="593128"/>
                  </a:lnTo>
                  <a:lnTo>
                    <a:pt x="1432598" y="592975"/>
                  </a:lnTo>
                  <a:lnTo>
                    <a:pt x="1428242" y="591642"/>
                  </a:lnTo>
                  <a:lnTo>
                    <a:pt x="1438363" y="561174"/>
                  </a:lnTo>
                  <a:lnTo>
                    <a:pt x="1427441" y="552411"/>
                  </a:lnTo>
                  <a:lnTo>
                    <a:pt x="1427441" y="564984"/>
                  </a:lnTo>
                  <a:lnTo>
                    <a:pt x="1420456" y="585304"/>
                  </a:lnTo>
                  <a:lnTo>
                    <a:pt x="1410995" y="586308"/>
                  </a:lnTo>
                  <a:lnTo>
                    <a:pt x="1403819" y="584085"/>
                  </a:lnTo>
                  <a:lnTo>
                    <a:pt x="1392339" y="581545"/>
                  </a:lnTo>
                  <a:lnTo>
                    <a:pt x="1356385" y="567575"/>
                  </a:lnTo>
                  <a:lnTo>
                    <a:pt x="1338491" y="553605"/>
                  </a:lnTo>
                  <a:lnTo>
                    <a:pt x="1333322" y="551065"/>
                  </a:lnTo>
                  <a:lnTo>
                    <a:pt x="1320888" y="544715"/>
                  </a:lnTo>
                  <a:lnTo>
                    <a:pt x="1310017" y="542175"/>
                  </a:lnTo>
                  <a:lnTo>
                    <a:pt x="1298917" y="542175"/>
                  </a:lnTo>
                  <a:lnTo>
                    <a:pt x="1295107" y="543445"/>
                  </a:lnTo>
                  <a:lnTo>
                    <a:pt x="1294358" y="573925"/>
                  </a:lnTo>
                  <a:lnTo>
                    <a:pt x="1110183" y="571385"/>
                  </a:lnTo>
                  <a:lnTo>
                    <a:pt x="1103947" y="567575"/>
                  </a:lnTo>
                  <a:lnTo>
                    <a:pt x="1093000" y="562495"/>
                  </a:lnTo>
                  <a:lnTo>
                    <a:pt x="1078699" y="553605"/>
                  </a:lnTo>
                  <a:lnTo>
                    <a:pt x="1062393" y="542175"/>
                  </a:lnTo>
                  <a:lnTo>
                    <a:pt x="1056005" y="538365"/>
                  </a:lnTo>
                  <a:lnTo>
                    <a:pt x="1049629" y="534555"/>
                  </a:lnTo>
                  <a:lnTo>
                    <a:pt x="1038682" y="530745"/>
                  </a:lnTo>
                  <a:lnTo>
                    <a:pt x="1029703" y="528205"/>
                  </a:lnTo>
                  <a:lnTo>
                    <a:pt x="1022870" y="528205"/>
                  </a:lnTo>
                  <a:lnTo>
                    <a:pt x="1022731" y="515505"/>
                  </a:lnTo>
                  <a:lnTo>
                    <a:pt x="1022629" y="506615"/>
                  </a:lnTo>
                  <a:lnTo>
                    <a:pt x="906614" y="507885"/>
                  </a:lnTo>
                  <a:lnTo>
                    <a:pt x="906614" y="601865"/>
                  </a:lnTo>
                  <a:lnTo>
                    <a:pt x="447217" y="609473"/>
                  </a:lnTo>
                  <a:lnTo>
                    <a:pt x="448500" y="545934"/>
                  </a:lnTo>
                  <a:lnTo>
                    <a:pt x="439191" y="543394"/>
                  </a:lnTo>
                  <a:lnTo>
                    <a:pt x="444512" y="542124"/>
                  </a:lnTo>
                  <a:lnTo>
                    <a:pt x="453732" y="538314"/>
                  </a:lnTo>
                  <a:lnTo>
                    <a:pt x="473862" y="526884"/>
                  </a:lnTo>
                  <a:lnTo>
                    <a:pt x="482955" y="523074"/>
                  </a:lnTo>
                  <a:lnTo>
                    <a:pt x="488124" y="521804"/>
                  </a:lnTo>
                  <a:lnTo>
                    <a:pt x="489737" y="520534"/>
                  </a:lnTo>
                  <a:lnTo>
                    <a:pt x="494118" y="521804"/>
                  </a:lnTo>
                  <a:lnTo>
                    <a:pt x="494169" y="520534"/>
                  </a:lnTo>
                  <a:lnTo>
                    <a:pt x="495896" y="521804"/>
                  </a:lnTo>
                  <a:lnTo>
                    <a:pt x="498259" y="521804"/>
                  </a:lnTo>
                  <a:lnTo>
                    <a:pt x="504253" y="524344"/>
                  </a:lnTo>
                  <a:lnTo>
                    <a:pt x="512495" y="526884"/>
                  </a:lnTo>
                  <a:lnTo>
                    <a:pt x="521576" y="533234"/>
                  </a:lnTo>
                  <a:lnTo>
                    <a:pt x="527164" y="537044"/>
                  </a:lnTo>
                  <a:lnTo>
                    <a:pt x="539673" y="542124"/>
                  </a:lnTo>
                  <a:lnTo>
                    <a:pt x="545274" y="543394"/>
                  </a:lnTo>
                  <a:lnTo>
                    <a:pt x="538861" y="545934"/>
                  </a:lnTo>
                  <a:lnTo>
                    <a:pt x="539356" y="578954"/>
                  </a:lnTo>
                  <a:lnTo>
                    <a:pt x="564083" y="576414"/>
                  </a:lnTo>
                  <a:lnTo>
                    <a:pt x="603669" y="571334"/>
                  </a:lnTo>
                  <a:lnTo>
                    <a:pt x="630999" y="568794"/>
                  </a:lnTo>
                  <a:lnTo>
                    <a:pt x="693445" y="559904"/>
                  </a:lnTo>
                  <a:lnTo>
                    <a:pt x="757389" y="543394"/>
                  </a:lnTo>
                  <a:lnTo>
                    <a:pt x="786422" y="534504"/>
                  </a:lnTo>
                  <a:lnTo>
                    <a:pt x="796518" y="531964"/>
                  </a:lnTo>
                  <a:lnTo>
                    <a:pt x="814273" y="528154"/>
                  </a:lnTo>
                  <a:lnTo>
                    <a:pt x="828840" y="526884"/>
                  </a:lnTo>
                  <a:lnTo>
                    <a:pt x="838720" y="525614"/>
                  </a:lnTo>
                  <a:lnTo>
                    <a:pt x="843356" y="525614"/>
                  </a:lnTo>
                  <a:lnTo>
                    <a:pt x="916800" y="497674"/>
                  </a:lnTo>
                  <a:lnTo>
                    <a:pt x="917448" y="486244"/>
                  </a:lnTo>
                  <a:lnTo>
                    <a:pt x="908570" y="483704"/>
                  </a:lnTo>
                  <a:lnTo>
                    <a:pt x="908608" y="479894"/>
                  </a:lnTo>
                  <a:lnTo>
                    <a:pt x="951687" y="459574"/>
                  </a:lnTo>
                  <a:lnTo>
                    <a:pt x="967663" y="457034"/>
                  </a:lnTo>
                  <a:lnTo>
                    <a:pt x="974204" y="457034"/>
                  </a:lnTo>
                  <a:lnTo>
                    <a:pt x="982332" y="459574"/>
                  </a:lnTo>
                  <a:lnTo>
                    <a:pt x="994181" y="462114"/>
                  </a:lnTo>
                  <a:lnTo>
                    <a:pt x="1027239" y="493864"/>
                  </a:lnTo>
                  <a:lnTo>
                    <a:pt x="1235710" y="502754"/>
                  </a:lnTo>
                  <a:lnTo>
                    <a:pt x="1246860" y="506564"/>
                  </a:lnTo>
                  <a:lnTo>
                    <a:pt x="1266367" y="512914"/>
                  </a:lnTo>
                  <a:lnTo>
                    <a:pt x="1287030" y="520534"/>
                  </a:lnTo>
                  <a:lnTo>
                    <a:pt x="1301711" y="526884"/>
                  </a:lnTo>
                  <a:lnTo>
                    <a:pt x="1307858" y="529424"/>
                  </a:lnTo>
                  <a:lnTo>
                    <a:pt x="1308493" y="519264"/>
                  </a:lnTo>
                  <a:lnTo>
                    <a:pt x="1308595" y="515454"/>
                  </a:lnTo>
                  <a:lnTo>
                    <a:pt x="1308760" y="502754"/>
                  </a:lnTo>
                  <a:lnTo>
                    <a:pt x="1300010" y="500214"/>
                  </a:lnTo>
                  <a:lnTo>
                    <a:pt x="1300048" y="496404"/>
                  </a:lnTo>
                  <a:lnTo>
                    <a:pt x="1321269" y="487514"/>
                  </a:lnTo>
                  <a:lnTo>
                    <a:pt x="1338211" y="479894"/>
                  </a:lnTo>
                  <a:lnTo>
                    <a:pt x="1347609" y="476084"/>
                  </a:lnTo>
                  <a:lnTo>
                    <a:pt x="1354074" y="473544"/>
                  </a:lnTo>
                  <a:lnTo>
                    <a:pt x="1356550" y="473544"/>
                  </a:lnTo>
                  <a:lnTo>
                    <a:pt x="1359611" y="472274"/>
                  </a:lnTo>
                  <a:lnTo>
                    <a:pt x="1359814" y="469734"/>
                  </a:lnTo>
                  <a:lnTo>
                    <a:pt x="1360144" y="472274"/>
                  </a:lnTo>
                  <a:lnTo>
                    <a:pt x="1363027" y="473544"/>
                  </a:lnTo>
                  <a:lnTo>
                    <a:pt x="1366443" y="474814"/>
                  </a:lnTo>
                  <a:lnTo>
                    <a:pt x="1374813" y="477354"/>
                  </a:lnTo>
                  <a:lnTo>
                    <a:pt x="1385811" y="481164"/>
                  </a:lnTo>
                  <a:lnTo>
                    <a:pt x="1397088" y="486244"/>
                  </a:lnTo>
                  <a:lnTo>
                    <a:pt x="1418323" y="497674"/>
                  </a:lnTo>
                  <a:lnTo>
                    <a:pt x="1418323" y="500214"/>
                  </a:lnTo>
                  <a:lnTo>
                    <a:pt x="1407795" y="502754"/>
                  </a:lnTo>
                  <a:lnTo>
                    <a:pt x="1408531" y="535774"/>
                  </a:lnTo>
                  <a:lnTo>
                    <a:pt x="1410525" y="549744"/>
                  </a:lnTo>
                  <a:lnTo>
                    <a:pt x="1427441" y="564984"/>
                  </a:lnTo>
                  <a:lnTo>
                    <a:pt x="1427441" y="552411"/>
                  </a:lnTo>
                  <a:lnTo>
                    <a:pt x="1419377" y="545934"/>
                  </a:lnTo>
                  <a:lnTo>
                    <a:pt x="1417904" y="534504"/>
                  </a:lnTo>
                  <a:lnTo>
                    <a:pt x="1417345" y="510374"/>
                  </a:lnTo>
                  <a:lnTo>
                    <a:pt x="1427734" y="506564"/>
                  </a:lnTo>
                  <a:lnTo>
                    <a:pt x="1427734" y="492594"/>
                  </a:lnTo>
                  <a:lnTo>
                    <a:pt x="1425333" y="491324"/>
                  </a:lnTo>
                  <a:lnTo>
                    <a:pt x="1417015" y="486244"/>
                  </a:lnTo>
                  <a:lnTo>
                    <a:pt x="1401470" y="478624"/>
                  </a:lnTo>
                  <a:lnTo>
                    <a:pt x="1392212" y="473544"/>
                  </a:lnTo>
                  <a:lnTo>
                    <a:pt x="1382915" y="469734"/>
                  </a:lnTo>
                  <a:lnTo>
                    <a:pt x="1374686" y="467194"/>
                  </a:lnTo>
                  <a:lnTo>
                    <a:pt x="1368602" y="464654"/>
                  </a:lnTo>
                  <a:lnTo>
                    <a:pt x="1357325" y="385914"/>
                  </a:lnTo>
                  <a:lnTo>
                    <a:pt x="1350759" y="465924"/>
                  </a:lnTo>
                  <a:lnTo>
                    <a:pt x="1345996" y="467194"/>
                  </a:lnTo>
                  <a:lnTo>
                    <a:pt x="1339545" y="469734"/>
                  </a:lnTo>
                  <a:lnTo>
                    <a:pt x="1331798" y="472274"/>
                  </a:lnTo>
                  <a:lnTo>
                    <a:pt x="1323149" y="476084"/>
                  </a:lnTo>
                  <a:lnTo>
                    <a:pt x="1318679" y="477354"/>
                  </a:lnTo>
                  <a:lnTo>
                    <a:pt x="1314094" y="479894"/>
                  </a:lnTo>
                  <a:lnTo>
                    <a:pt x="1290739" y="491324"/>
                  </a:lnTo>
                  <a:lnTo>
                    <a:pt x="1290485" y="506564"/>
                  </a:lnTo>
                  <a:lnTo>
                    <a:pt x="1299248" y="509104"/>
                  </a:lnTo>
                  <a:lnTo>
                    <a:pt x="1299146" y="515454"/>
                  </a:lnTo>
                  <a:lnTo>
                    <a:pt x="1281938" y="509104"/>
                  </a:lnTo>
                  <a:lnTo>
                    <a:pt x="1262303" y="501484"/>
                  </a:lnTo>
                  <a:lnTo>
                    <a:pt x="1245831" y="496404"/>
                  </a:lnTo>
                  <a:lnTo>
                    <a:pt x="1238135" y="493864"/>
                  </a:lnTo>
                  <a:lnTo>
                    <a:pt x="1036535" y="484974"/>
                  </a:lnTo>
                  <a:lnTo>
                    <a:pt x="1036421" y="477354"/>
                  </a:lnTo>
                  <a:lnTo>
                    <a:pt x="1035050" y="474814"/>
                  </a:lnTo>
                  <a:lnTo>
                    <a:pt x="1032764" y="473544"/>
                  </a:lnTo>
                  <a:lnTo>
                    <a:pt x="1027404" y="468464"/>
                  </a:lnTo>
                  <a:lnTo>
                    <a:pt x="1020127" y="463384"/>
                  </a:lnTo>
                  <a:lnTo>
                    <a:pt x="1012075" y="458304"/>
                  </a:lnTo>
                  <a:lnTo>
                    <a:pt x="1008253" y="457034"/>
                  </a:lnTo>
                  <a:lnTo>
                    <a:pt x="1000633" y="454494"/>
                  </a:lnTo>
                  <a:lnTo>
                    <a:pt x="990434" y="451954"/>
                  </a:lnTo>
                  <a:lnTo>
                    <a:pt x="982014" y="449414"/>
                  </a:lnTo>
                  <a:lnTo>
                    <a:pt x="975893" y="448144"/>
                  </a:lnTo>
                  <a:lnTo>
                    <a:pt x="967257" y="378294"/>
                  </a:lnTo>
                  <a:lnTo>
                    <a:pt x="960145" y="448144"/>
                  </a:lnTo>
                  <a:lnTo>
                    <a:pt x="955167" y="449414"/>
                  </a:lnTo>
                  <a:lnTo>
                    <a:pt x="910386" y="467194"/>
                  </a:lnTo>
                  <a:lnTo>
                    <a:pt x="903478" y="472274"/>
                  </a:lnTo>
                  <a:lnTo>
                    <a:pt x="900963" y="473544"/>
                  </a:lnTo>
                  <a:lnTo>
                    <a:pt x="899274" y="474814"/>
                  </a:lnTo>
                  <a:lnTo>
                    <a:pt x="899045" y="490054"/>
                  </a:lnTo>
                  <a:lnTo>
                    <a:pt x="905357" y="492594"/>
                  </a:lnTo>
                  <a:lnTo>
                    <a:pt x="841705" y="516724"/>
                  </a:lnTo>
                  <a:lnTo>
                    <a:pt x="825144" y="516724"/>
                  </a:lnTo>
                  <a:lnTo>
                    <a:pt x="810933" y="519264"/>
                  </a:lnTo>
                  <a:lnTo>
                    <a:pt x="794105" y="521804"/>
                  </a:lnTo>
                  <a:lnTo>
                    <a:pt x="723493" y="542124"/>
                  </a:lnTo>
                  <a:lnTo>
                    <a:pt x="667245" y="554824"/>
                  </a:lnTo>
                  <a:lnTo>
                    <a:pt x="574941" y="564984"/>
                  </a:lnTo>
                  <a:lnTo>
                    <a:pt x="548614" y="568794"/>
                  </a:lnTo>
                  <a:lnTo>
                    <a:pt x="548373" y="552284"/>
                  </a:lnTo>
                  <a:lnTo>
                    <a:pt x="557758" y="549744"/>
                  </a:lnTo>
                  <a:lnTo>
                    <a:pt x="557758" y="537044"/>
                  </a:lnTo>
                  <a:lnTo>
                    <a:pt x="554189" y="537044"/>
                  </a:lnTo>
                  <a:lnTo>
                    <a:pt x="551141" y="535774"/>
                  </a:lnTo>
                  <a:lnTo>
                    <a:pt x="543966" y="533234"/>
                  </a:lnTo>
                  <a:lnTo>
                    <a:pt x="535139" y="530694"/>
                  </a:lnTo>
                  <a:lnTo>
                    <a:pt x="527164" y="525614"/>
                  </a:lnTo>
                  <a:lnTo>
                    <a:pt x="519595" y="520534"/>
                  </a:lnTo>
                  <a:lnTo>
                    <a:pt x="512356" y="516724"/>
                  </a:lnTo>
                  <a:lnTo>
                    <a:pt x="506018" y="514184"/>
                  </a:lnTo>
                  <a:lnTo>
                    <a:pt x="501142" y="512914"/>
                  </a:lnTo>
                  <a:lnTo>
                    <a:pt x="493750" y="453224"/>
                  </a:lnTo>
                  <a:lnTo>
                    <a:pt x="485863" y="511644"/>
                  </a:lnTo>
                  <a:lnTo>
                    <a:pt x="481164" y="512914"/>
                  </a:lnTo>
                  <a:lnTo>
                    <a:pt x="474662" y="515454"/>
                  </a:lnTo>
                  <a:lnTo>
                    <a:pt x="466178" y="520534"/>
                  </a:lnTo>
                  <a:lnTo>
                    <a:pt x="455574" y="525614"/>
                  </a:lnTo>
                  <a:lnTo>
                    <a:pt x="448195" y="529424"/>
                  </a:lnTo>
                  <a:lnTo>
                    <a:pt x="440588" y="533234"/>
                  </a:lnTo>
                  <a:lnTo>
                    <a:pt x="434632" y="535774"/>
                  </a:lnTo>
                  <a:lnTo>
                    <a:pt x="432155" y="535774"/>
                  </a:lnTo>
                  <a:lnTo>
                    <a:pt x="428840" y="537044"/>
                  </a:lnTo>
                  <a:lnTo>
                    <a:pt x="428840" y="551014"/>
                  </a:lnTo>
                  <a:lnTo>
                    <a:pt x="438937" y="553554"/>
                  </a:lnTo>
                  <a:lnTo>
                    <a:pt x="437603" y="620864"/>
                  </a:lnTo>
                  <a:lnTo>
                    <a:pt x="370027" y="624674"/>
                  </a:lnTo>
                  <a:lnTo>
                    <a:pt x="370027" y="652614"/>
                  </a:lnTo>
                  <a:lnTo>
                    <a:pt x="346646" y="657694"/>
                  </a:lnTo>
                  <a:lnTo>
                    <a:pt x="346646" y="684364"/>
                  </a:lnTo>
                  <a:lnTo>
                    <a:pt x="339991" y="685152"/>
                  </a:lnTo>
                  <a:lnTo>
                    <a:pt x="339991" y="704684"/>
                  </a:lnTo>
                  <a:lnTo>
                    <a:pt x="327952" y="704684"/>
                  </a:lnTo>
                  <a:lnTo>
                    <a:pt x="327533" y="703414"/>
                  </a:lnTo>
                  <a:lnTo>
                    <a:pt x="339991" y="704684"/>
                  </a:lnTo>
                  <a:lnTo>
                    <a:pt x="339991" y="685152"/>
                  </a:lnTo>
                  <a:lnTo>
                    <a:pt x="335737" y="685634"/>
                  </a:lnTo>
                  <a:lnTo>
                    <a:pt x="335737" y="694524"/>
                  </a:lnTo>
                  <a:lnTo>
                    <a:pt x="323418" y="694524"/>
                  </a:lnTo>
                  <a:lnTo>
                    <a:pt x="318376" y="699604"/>
                  </a:lnTo>
                  <a:lnTo>
                    <a:pt x="317944" y="700874"/>
                  </a:lnTo>
                  <a:lnTo>
                    <a:pt x="317766" y="702144"/>
                  </a:lnTo>
                  <a:lnTo>
                    <a:pt x="316687" y="705954"/>
                  </a:lnTo>
                  <a:lnTo>
                    <a:pt x="323646" y="713574"/>
                  </a:lnTo>
                  <a:lnTo>
                    <a:pt x="334899" y="713574"/>
                  </a:lnTo>
                  <a:lnTo>
                    <a:pt x="333133" y="844384"/>
                  </a:lnTo>
                  <a:lnTo>
                    <a:pt x="8826" y="844384"/>
                  </a:lnTo>
                  <a:lnTo>
                    <a:pt x="0" y="853274"/>
                  </a:lnTo>
                  <a:lnTo>
                    <a:pt x="342442" y="853274"/>
                  </a:lnTo>
                  <a:lnTo>
                    <a:pt x="344449" y="704684"/>
                  </a:lnTo>
                  <a:lnTo>
                    <a:pt x="345135" y="704684"/>
                  </a:lnTo>
                  <a:lnTo>
                    <a:pt x="345135" y="703414"/>
                  </a:lnTo>
                  <a:lnTo>
                    <a:pt x="345135" y="694524"/>
                  </a:lnTo>
                  <a:lnTo>
                    <a:pt x="356057" y="693254"/>
                  </a:lnTo>
                  <a:lnTo>
                    <a:pt x="356057" y="665314"/>
                  </a:lnTo>
                  <a:lnTo>
                    <a:pt x="379437" y="660234"/>
                  </a:lnTo>
                  <a:lnTo>
                    <a:pt x="379437" y="633564"/>
                  </a:lnTo>
                  <a:lnTo>
                    <a:pt x="446824" y="629754"/>
                  </a:lnTo>
                  <a:lnTo>
                    <a:pt x="446862" y="627265"/>
                  </a:lnTo>
                  <a:lnTo>
                    <a:pt x="838923" y="624789"/>
                  </a:lnTo>
                  <a:lnTo>
                    <a:pt x="838314" y="697115"/>
                  </a:lnTo>
                  <a:lnTo>
                    <a:pt x="825690" y="697115"/>
                  </a:lnTo>
                  <a:lnTo>
                    <a:pt x="826198" y="664095"/>
                  </a:lnTo>
                  <a:lnTo>
                    <a:pt x="826363" y="653935"/>
                  </a:lnTo>
                  <a:lnTo>
                    <a:pt x="771118" y="657745"/>
                  </a:lnTo>
                  <a:lnTo>
                    <a:pt x="711225" y="667905"/>
                  </a:lnTo>
                  <a:lnTo>
                    <a:pt x="459498" y="666635"/>
                  </a:lnTo>
                  <a:lnTo>
                    <a:pt x="459498" y="704735"/>
                  </a:lnTo>
                  <a:lnTo>
                    <a:pt x="448995" y="704735"/>
                  </a:lnTo>
                  <a:lnTo>
                    <a:pt x="448995" y="714895"/>
                  </a:lnTo>
                  <a:lnTo>
                    <a:pt x="448995" y="793635"/>
                  </a:lnTo>
                  <a:lnTo>
                    <a:pt x="440601" y="793635"/>
                  </a:lnTo>
                  <a:lnTo>
                    <a:pt x="440601" y="719975"/>
                  </a:lnTo>
                  <a:lnTo>
                    <a:pt x="440601" y="718705"/>
                  </a:lnTo>
                  <a:lnTo>
                    <a:pt x="440601" y="713625"/>
                  </a:lnTo>
                  <a:lnTo>
                    <a:pt x="448995" y="714895"/>
                  </a:lnTo>
                  <a:lnTo>
                    <a:pt x="448995" y="704735"/>
                  </a:lnTo>
                  <a:lnTo>
                    <a:pt x="374662" y="704735"/>
                  </a:lnTo>
                  <a:lnTo>
                    <a:pt x="374662" y="713625"/>
                  </a:lnTo>
                  <a:lnTo>
                    <a:pt x="374662" y="789825"/>
                  </a:lnTo>
                  <a:lnTo>
                    <a:pt x="372783" y="789825"/>
                  </a:lnTo>
                  <a:lnTo>
                    <a:pt x="373278" y="718705"/>
                  </a:lnTo>
                  <a:lnTo>
                    <a:pt x="373316" y="713625"/>
                  </a:lnTo>
                  <a:lnTo>
                    <a:pt x="374662" y="713625"/>
                  </a:lnTo>
                  <a:lnTo>
                    <a:pt x="374662" y="704735"/>
                  </a:lnTo>
                  <a:lnTo>
                    <a:pt x="345605" y="704735"/>
                  </a:lnTo>
                  <a:lnTo>
                    <a:pt x="343725" y="799985"/>
                  </a:lnTo>
                  <a:lnTo>
                    <a:pt x="356260" y="799985"/>
                  </a:lnTo>
                  <a:lnTo>
                    <a:pt x="357695" y="718705"/>
                  </a:lnTo>
                  <a:lnTo>
                    <a:pt x="363867" y="718705"/>
                  </a:lnTo>
                  <a:lnTo>
                    <a:pt x="363296" y="799985"/>
                  </a:lnTo>
                  <a:lnTo>
                    <a:pt x="384073" y="799985"/>
                  </a:lnTo>
                  <a:lnTo>
                    <a:pt x="384073" y="789825"/>
                  </a:lnTo>
                  <a:lnTo>
                    <a:pt x="384073" y="718705"/>
                  </a:lnTo>
                  <a:lnTo>
                    <a:pt x="384797" y="718705"/>
                  </a:lnTo>
                  <a:lnTo>
                    <a:pt x="384797" y="799985"/>
                  </a:lnTo>
                  <a:lnTo>
                    <a:pt x="402424" y="799985"/>
                  </a:lnTo>
                  <a:lnTo>
                    <a:pt x="402424" y="719975"/>
                  </a:lnTo>
                  <a:lnTo>
                    <a:pt x="412800" y="719975"/>
                  </a:lnTo>
                  <a:lnTo>
                    <a:pt x="412800" y="801255"/>
                  </a:lnTo>
                  <a:lnTo>
                    <a:pt x="424764" y="801255"/>
                  </a:lnTo>
                  <a:lnTo>
                    <a:pt x="424764" y="719975"/>
                  </a:lnTo>
                  <a:lnTo>
                    <a:pt x="431203" y="719975"/>
                  </a:lnTo>
                  <a:lnTo>
                    <a:pt x="431203" y="802525"/>
                  </a:lnTo>
                  <a:lnTo>
                    <a:pt x="458393" y="802525"/>
                  </a:lnTo>
                  <a:lnTo>
                    <a:pt x="458393" y="793635"/>
                  </a:lnTo>
                  <a:lnTo>
                    <a:pt x="458393" y="721245"/>
                  </a:lnTo>
                  <a:lnTo>
                    <a:pt x="459168" y="721245"/>
                  </a:lnTo>
                  <a:lnTo>
                    <a:pt x="459168" y="802525"/>
                  </a:lnTo>
                  <a:lnTo>
                    <a:pt x="495731" y="802525"/>
                  </a:lnTo>
                  <a:lnTo>
                    <a:pt x="495731" y="793635"/>
                  </a:lnTo>
                  <a:lnTo>
                    <a:pt x="495731" y="722515"/>
                  </a:lnTo>
                  <a:lnTo>
                    <a:pt x="496227" y="802525"/>
                  </a:lnTo>
                  <a:lnTo>
                    <a:pt x="507784" y="802525"/>
                  </a:lnTo>
                  <a:lnTo>
                    <a:pt x="507784" y="803795"/>
                  </a:lnTo>
                  <a:lnTo>
                    <a:pt x="604583" y="803795"/>
                  </a:lnTo>
                  <a:lnTo>
                    <a:pt x="604583" y="794905"/>
                  </a:lnTo>
                  <a:lnTo>
                    <a:pt x="604583" y="793635"/>
                  </a:lnTo>
                  <a:lnTo>
                    <a:pt x="604583" y="723785"/>
                  </a:lnTo>
                  <a:lnTo>
                    <a:pt x="605066" y="803795"/>
                  </a:lnTo>
                  <a:lnTo>
                    <a:pt x="654253" y="803795"/>
                  </a:lnTo>
                  <a:lnTo>
                    <a:pt x="654253" y="805065"/>
                  </a:lnTo>
                  <a:lnTo>
                    <a:pt x="691286" y="805065"/>
                  </a:lnTo>
                  <a:lnTo>
                    <a:pt x="691286" y="806335"/>
                  </a:lnTo>
                  <a:lnTo>
                    <a:pt x="725792" y="806335"/>
                  </a:lnTo>
                  <a:lnTo>
                    <a:pt x="725792" y="808875"/>
                  </a:lnTo>
                  <a:lnTo>
                    <a:pt x="745667" y="808875"/>
                  </a:lnTo>
                  <a:lnTo>
                    <a:pt x="745667" y="798715"/>
                  </a:lnTo>
                  <a:lnTo>
                    <a:pt x="745667" y="725055"/>
                  </a:lnTo>
                  <a:lnTo>
                    <a:pt x="749261" y="725055"/>
                  </a:lnTo>
                  <a:lnTo>
                    <a:pt x="749261" y="805065"/>
                  </a:lnTo>
                  <a:lnTo>
                    <a:pt x="760272" y="805065"/>
                  </a:lnTo>
                  <a:lnTo>
                    <a:pt x="760272" y="806335"/>
                  </a:lnTo>
                  <a:lnTo>
                    <a:pt x="797102" y="805065"/>
                  </a:lnTo>
                  <a:lnTo>
                    <a:pt x="797102" y="725055"/>
                  </a:lnTo>
                  <a:lnTo>
                    <a:pt x="797877" y="725055"/>
                  </a:lnTo>
                  <a:lnTo>
                    <a:pt x="797877" y="805065"/>
                  </a:lnTo>
                  <a:lnTo>
                    <a:pt x="851103" y="805065"/>
                  </a:lnTo>
                  <a:lnTo>
                    <a:pt x="851103" y="796175"/>
                  </a:lnTo>
                  <a:lnTo>
                    <a:pt x="851103" y="725055"/>
                  </a:lnTo>
                  <a:lnTo>
                    <a:pt x="855853" y="725055"/>
                  </a:lnTo>
                  <a:lnTo>
                    <a:pt x="855853" y="805065"/>
                  </a:lnTo>
                  <a:lnTo>
                    <a:pt x="879119" y="805065"/>
                  </a:lnTo>
                  <a:lnTo>
                    <a:pt x="879119" y="794905"/>
                  </a:lnTo>
                  <a:lnTo>
                    <a:pt x="879119" y="725055"/>
                  </a:lnTo>
                  <a:lnTo>
                    <a:pt x="880148" y="725055"/>
                  </a:lnTo>
                  <a:lnTo>
                    <a:pt x="880148" y="805065"/>
                  </a:lnTo>
                  <a:lnTo>
                    <a:pt x="885812" y="803795"/>
                  </a:lnTo>
                  <a:lnTo>
                    <a:pt x="893508" y="802525"/>
                  </a:lnTo>
                  <a:lnTo>
                    <a:pt x="901966" y="801255"/>
                  </a:lnTo>
                  <a:lnTo>
                    <a:pt x="902525" y="801624"/>
                  </a:lnTo>
                  <a:lnTo>
                    <a:pt x="902208" y="801255"/>
                  </a:lnTo>
                  <a:lnTo>
                    <a:pt x="902208" y="798715"/>
                  </a:lnTo>
                  <a:lnTo>
                    <a:pt x="909002" y="798715"/>
                  </a:lnTo>
                  <a:lnTo>
                    <a:pt x="909002" y="806335"/>
                  </a:lnTo>
                  <a:lnTo>
                    <a:pt x="931379" y="807605"/>
                  </a:lnTo>
                  <a:lnTo>
                    <a:pt x="931646" y="806335"/>
                  </a:lnTo>
                  <a:lnTo>
                    <a:pt x="933437" y="805065"/>
                  </a:lnTo>
                  <a:lnTo>
                    <a:pt x="934453" y="802525"/>
                  </a:lnTo>
                  <a:lnTo>
                    <a:pt x="934656" y="798715"/>
                  </a:lnTo>
                  <a:lnTo>
                    <a:pt x="934732" y="797445"/>
                  </a:lnTo>
                  <a:lnTo>
                    <a:pt x="934872" y="794905"/>
                  </a:lnTo>
                  <a:lnTo>
                    <a:pt x="934974" y="783475"/>
                  </a:lnTo>
                  <a:lnTo>
                    <a:pt x="934834" y="725055"/>
                  </a:lnTo>
                  <a:lnTo>
                    <a:pt x="940384" y="725055"/>
                  </a:lnTo>
                  <a:lnTo>
                    <a:pt x="940384" y="808875"/>
                  </a:lnTo>
                  <a:lnTo>
                    <a:pt x="989838" y="808875"/>
                  </a:lnTo>
                  <a:lnTo>
                    <a:pt x="989901" y="806335"/>
                  </a:lnTo>
                  <a:lnTo>
                    <a:pt x="1015098" y="806335"/>
                  </a:lnTo>
                  <a:lnTo>
                    <a:pt x="1015098" y="798715"/>
                  </a:lnTo>
                  <a:lnTo>
                    <a:pt x="1015098" y="725055"/>
                  </a:lnTo>
                  <a:lnTo>
                    <a:pt x="1020965" y="725055"/>
                  </a:lnTo>
                  <a:lnTo>
                    <a:pt x="1020965" y="806335"/>
                  </a:lnTo>
                  <a:lnTo>
                    <a:pt x="1040561" y="806335"/>
                  </a:lnTo>
                  <a:lnTo>
                    <a:pt x="1040561" y="805065"/>
                  </a:lnTo>
                  <a:lnTo>
                    <a:pt x="1056093" y="805065"/>
                  </a:lnTo>
                  <a:lnTo>
                    <a:pt x="1056093" y="796175"/>
                  </a:lnTo>
                  <a:lnTo>
                    <a:pt x="1056093" y="725055"/>
                  </a:lnTo>
                  <a:lnTo>
                    <a:pt x="1059688" y="725055"/>
                  </a:lnTo>
                  <a:lnTo>
                    <a:pt x="1059688" y="803795"/>
                  </a:lnTo>
                  <a:lnTo>
                    <a:pt x="1120000" y="803795"/>
                  </a:lnTo>
                  <a:lnTo>
                    <a:pt x="1120000" y="801255"/>
                  </a:lnTo>
                  <a:lnTo>
                    <a:pt x="1147699" y="802525"/>
                  </a:lnTo>
                  <a:lnTo>
                    <a:pt x="1147699" y="801255"/>
                  </a:lnTo>
                  <a:lnTo>
                    <a:pt x="1165237" y="801255"/>
                  </a:lnTo>
                  <a:lnTo>
                    <a:pt x="1165237" y="799985"/>
                  </a:lnTo>
                  <a:lnTo>
                    <a:pt x="1205585" y="799985"/>
                  </a:lnTo>
                  <a:lnTo>
                    <a:pt x="1205585" y="801255"/>
                  </a:lnTo>
                  <a:lnTo>
                    <a:pt x="1218031" y="801255"/>
                  </a:lnTo>
                  <a:lnTo>
                    <a:pt x="1218031" y="803795"/>
                  </a:lnTo>
                  <a:lnTo>
                    <a:pt x="1238173" y="803795"/>
                  </a:lnTo>
                  <a:lnTo>
                    <a:pt x="1238173" y="802525"/>
                  </a:lnTo>
                  <a:lnTo>
                    <a:pt x="1319225" y="801255"/>
                  </a:lnTo>
                  <a:lnTo>
                    <a:pt x="1319225" y="803795"/>
                  </a:lnTo>
                  <a:lnTo>
                    <a:pt x="1344663" y="803795"/>
                  </a:lnTo>
                  <a:lnTo>
                    <a:pt x="1344663" y="805065"/>
                  </a:lnTo>
                  <a:lnTo>
                    <a:pt x="1360309" y="805065"/>
                  </a:lnTo>
                  <a:lnTo>
                    <a:pt x="1360309" y="803795"/>
                  </a:lnTo>
                  <a:lnTo>
                    <a:pt x="1383322" y="803795"/>
                  </a:lnTo>
                  <a:lnTo>
                    <a:pt x="1383690" y="805065"/>
                  </a:lnTo>
                  <a:lnTo>
                    <a:pt x="1405369" y="805065"/>
                  </a:lnTo>
                  <a:lnTo>
                    <a:pt x="1419186" y="807605"/>
                  </a:lnTo>
                  <a:lnTo>
                    <a:pt x="1419072" y="799985"/>
                  </a:lnTo>
                  <a:lnTo>
                    <a:pt x="1419021" y="796175"/>
                  </a:lnTo>
                  <a:lnTo>
                    <a:pt x="1418056" y="725055"/>
                  </a:lnTo>
                  <a:lnTo>
                    <a:pt x="1423276" y="725055"/>
                  </a:lnTo>
                  <a:lnTo>
                    <a:pt x="1423276" y="806335"/>
                  </a:lnTo>
                  <a:lnTo>
                    <a:pt x="1438910" y="806335"/>
                  </a:lnTo>
                  <a:lnTo>
                    <a:pt x="1438910" y="725055"/>
                  </a:lnTo>
                  <a:lnTo>
                    <a:pt x="1449298" y="725055"/>
                  </a:lnTo>
                  <a:lnTo>
                    <a:pt x="1449298" y="807605"/>
                  </a:lnTo>
                  <a:lnTo>
                    <a:pt x="1460601" y="807605"/>
                  </a:lnTo>
                  <a:lnTo>
                    <a:pt x="1460601" y="808875"/>
                  </a:lnTo>
                  <a:lnTo>
                    <a:pt x="1479600" y="808875"/>
                  </a:lnTo>
                  <a:lnTo>
                    <a:pt x="1479600" y="798715"/>
                  </a:lnTo>
                  <a:lnTo>
                    <a:pt x="1479600" y="725055"/>
                  </a:lnTo>
                  <a:lnTo>
                    <a:pt x="1495158" y="725055"/>
                  </a:lnTo>
                  <a:lnTo>
                    <a:pt x="1496288" y="807605"/>
                  </a:lnTo>
                  <a:lnTo>
                    <a:pt x="1508658" y="807605"/>
                  </a:lnTo>
                  <a:lnTo>
                    <a:pt x="1508658" y="810145"/>
                  </a:lnTo>
                  <a:lnTo>
                    <a:pt x="1525993" y="810145"/>
                  </a:lnTo>
                  <a:lnTo>
                    <a:pt x="1525993" y="725055"/>
                  </a:lnTo>
                  <a:lnTo>
                    <a:pt x="1536357" y="725055"/>
                  </a:lnTo>
                  <a:lnTo>
                    <a:pt x="1536357" y="807605"/>
                  </a:lnTo>
                  <a:lnTo>
                    <a:pt x="1552003" y="807605"/>
                  </a:lnTo>
                  <a:lnTo>
                    <a:pt x="1552003" y="725055"/>
                  </a:lnTo>
                  <a:lnTo>
                    <a:pt x="1570291" y="725055"/>
                  </a:lnTo>
                  <a:lnTo>
                    <a:pt x="1570291" y="810145"/>
                  </a:lnTo>
                  <a:lnTo>
                    <a:pt x="1587055" y="810145"/>
                  </a:lnTo>
                  <a:lnTo>
                    <a:pt x="1587055" y="725055"/>
                  </a:lnTo>
                  <a:lnTo>
                    <a:pt x="1608747" y="725055"/>
                  </a:lnTo>
                  <a:lnTo>
                    <a:pt x="1608747" y="810145"/>
                  </a:lnTo>
                  <a:lnTo>
                    <a:pt x="1626057" y="810145"/>
                  </a:lnTo>
                  <a:lnTo>
                    <a:pt x="1626057" y="725055"/>
                  </a:lnTo>
                  <a:lnTo>
                    <a:pt x="1649463" y="725055"/>
                  </a:lnTo>
                  <a:lnTo>
                    <a:pt x="1649463" y="813955"/>
                  </a:lnTo>
                  <a:lnTo>
                    <a:pt x="1670177" y="813955"/>
                  </a:lnTo>
                  <a:lnTo>
                    <a:pt x="1670177" y="803795"/>
                  </a:lnTo>
                  <a:lnTo>
                    <a:pt x="1670177" y="725055"/>
                  </a:lnTo>
                  <a:lnTo>
                    <a:pt x="1685074" y="725055"/>
                  </a:lnTo>
                  <a:lnTo>
                    <a:pt x="1685074" y="812685"/>
                  </a:lnTo>
                  <a:lnTo>
                    <a:pt x="1708632" y="812685"/>
                  </a:lnTo>
                  <a:lnTo>
                    <a:pt x="1708632" y="803795"/>
                  </a:lnTo>
                  <a:lnTo>
                    <a:pt x="1708632" y="725055"/>
                  </a:lnTo>
                  <a:lnTo>
                    <a:pt x="1728622" y="725055"/>
                  </a:lnTo>
                  <a:lnTo>
                    <a:pt x="1728622" y="811415"/>
                  </a:lnTo>
                  <a:lnTo>
                    <a:pt x="1744814" y="811415"/>
                  </a:lnTo>
                  <a:lnTo>
                    <a:pt x="1744814" y="725055"/>
                  </a:lnTo>
                  <a:lnTo>
                    <a:pt x="1768767" y="725055"/>
                  </a:lnTo>
                  <a:lnTo>
                    <a:pt x="1768767" y="812685"/>
                  </a:lnTo>
                  <a:lnTo>
                    <a:pt x="1783270" y="812685"/>
                  </a:lnTo>
                  <a:lnTo>
                    <a:pt x="1783270" y="725055"/>
                  </a:lnTo>
                  <a:lnTo>
                    <a:pt x="1806651" y="725055"/>
                  </a:lnTo>
                  <a:lnTo>
                    <a:pt x="1806651" y="816495"/>
                  </a:lnTo>
                  <a:lnTo>
                    <a:pt x="1827961" y="816495"/>
                  </a:lnTo>
                  <a:lnTo>
                    <a:pt x="1827961" y="807605"/>
                  </a:lnTo>
                  <a:lnTo>
                    <a:pt x="1827961" y="725055"/>
                  </a:lnTo>
                  <a:lnTo>
                    <a:pt x="1845678" y="725055"/>
                  </a:lnTo>
                  <a:lnTo>
                    <a:pt x="1845678" y="812685"/>
                  </a:lnTo>
                  <a:lnTo>
                    <a:pt x="1869224" y="812685"/>
                  </a:lnTo>
                  <a:lnTo>
                    <a:pt x="1869224" y="803795"/>
                  </a:lnTo>
                  <a:lnTo>
                    <a:pt x="1869224" y="725055"/>
                  </a:lnTo>
                  <a:lnTo>
                    <a:pt x="1881847" y="725055"/>
                  </a:lnTo>
                  <a:lnTo>
                    <a:pt x="1881847" y="815225"/>
                  </a:lnTo>
                  <a:lnTo>
                    <a:pt x="1904276" y="815225"/>
                  </a:lnTo>
                  <a:lnTo>
                    <a:pt x="1904276" y="805065"/>
                  </a:lnTo>
                  <a:lnTo>
                    <a:pt x="1904276" y="725055"/>
                  </a:lnTo>
                  <a:lnTo>
                    <a:pt x="1934438" y="725055"/>
                  </a:lnTo>
                  <a:lnTo>
                    <a:pt x="1934438" y="817765"/>
                  </a:lnTo>
                  <a:lnTo>
                    <a:pt x="1951786" y="817765"/>
                  </a:lnTo>
                  <a:lnTo>
                    <a:pt x="1951786" y="725055"/>
                  </a:lnTo>
                  <a:lnTo>
                    <a:pt x="1985899" y="725055"/>
                  </a:lnTo>
                  <a:lnTo>
                    <a:pt x="1985899" y="817765"/>
                  </a:lnTo>
                  <a:lnTo>
                    <a:pt x="2001545" y="817765"/>
                  </a:lnTo>
                  <a:lnTo>
                    <a:pt x="2001545" y="725055"/>
                  </a:lnTo>
                  <a:lnTo>
                    <a:pt x="2025497" y="725055"/>
                  </a:lnTo>
                  <a:lnTo>
                    <a:pt x="2025497" y="820305"/>
                  </a:lnTo>
                  <a:lnTo>
                    <a:pt x="2042833" y="820305"/>
                  </a:lnTo>
                  <a:lnTo>
                    <a:pt x="2042833" y="725055"/>
                  </a:lnTo>
                  <a:lnTo>
                    <a:pt x="2044128" y="725055"/>
                  </a:lnTo>
                  <a:lnTo>
                    <a:pt x="2044128" y="820305"/>
                  </a:lnTo>
                  <a:lnTo>
                    <a:pt x="2058657" y="820305"/>
                  </a:lnTo>
                  <a:lnTo>
                    <a:pt x="2058657" y="725055"/>
                  </a:lnTo>
                  <a:lnTo>
                    <a:pt x="2063940" y="725055"/>
                  </a:lnTo>
                  <a:lnTo>
                    <a:pt x="2063940" y="821575"/>
                  </a:lnTo>
                  <a:lnTo>
                    <a:pt x="2076373" y="821575"/>
                  </a:lnTo>
                  <a:lnTo>
                    <a:pt x="2076373" y="822845"/>
                  </a:lnTo>
                  <a:lnTo>
                    <a:pt x="2093137" y="822845"/>
                  </a:lnTo>
                  <a:lnTo>
                    <a:pt x="2093137" y="725055"/>
                  </a:lnTo>
                  <a:lnTo>
                    <a:pt x="2100694" y="725055"/>
                  </a:lnTo>
                  <a:lnTo>
                    <a:pt x="2100694" y="822845"/>
                  </a:lnTo>
                  <a:lnTo>
                    <a:pt x="2129332" y="822845"/>
                  </a:lnTo>
                  <a:lnTo>
                    <a:pt x="2129332" y="725055"/>
                  </a:lnTo>
                  <a:lnTo>
                    <a:pt x="2152726" y="725055"/>
                  </a:lnTo>
                  <a:lnTo>
                    <a:pt x="2152726" y="822845"/>
                  </a:lnTo>
                  <a:lnTo>
                    <a:pt x="2171725" y="822845"/>
                  </a:lnTo>
                  <a:lnTo>
                    <a:pt x="2171725" y="813955"/>
                  </a:lnTo>
                  <a:lnTo>
                    <a:pt x="2171725" y="719975"/>
                  </a:lnTo>
                  <a:lnTo>
                    <a:pt x="2162327" y="719975"/>
                  </a:lnTo>
                  <a:lnTo>
                    <a:pt x="2162327" y="813955"/>
                  </a:lnTo>
                  <a:lnTo>
                    <a:pt x="2162149" y="725055"/>
                  </a:lnTo>
                  <a:lnTo>
                    <a:pt x="2162137" y="716165"/>
                  </a:lnTo>
                  <a:lnTo>
                    <a:pt x="1894865" y="716165"/>
                  </a:lnTo>
                  <a:lnTo>
                    <a:pt x="1894865" y="805065"/>
                  </a:lnTo>
                  <a:lnTo>
                    <a:pt x="1891258" y="805065"/>
                  </a:lnTo>
                  <a:lnTo>
                    <a:pt x="1891258" y="725055"/>
                  </a:lnTo>
                  <a:lnTo>
                    <a:pt x="1891258" y="716165"/>
                  </a:lnTo>
                  <a:lnTo>
                    <a:pt x="1859813" y="716165"/>
                  </a:lnTo>
                  <a:lnTo>
                    <a:pt x="1859813" y="803795"/>
                  </a:lnTo>
                  <a:lnTo>
                    <a:pt x="1855089" y="803795"/>
                  </a:lnTo>
                  <a:lnTo>
                    <a:pt x="1855089" y="725055"/>
                  </a:lnTo>
                  <a:lnTo>
                    <a:pt x="1855089" y="716165"/>
                  </a:lnTo>
                  <a:lnTo>
                    <a:pt x="1818551" y="716165"/>
                  </a:lnTo>
                  <a:lnTo>
                    <a:pt x="1818551" y="807605"/>
                  </a:lnTo>
                  <a:lnTo>
                    <a:pt x="1816061" y="807605"/>
                  </a:lnTo>
                  <a:lnTo>
                    <a:pt x="1816061" y="725055"/>
                  </a:lnTo>
                  <a:lnTo>
                    <a:pt x="1816061" y="716165"/>
                  </a:lnTo>
                  <a:lnTo>
                    <a:pt x="1699209" y="716165"/>
                  </a:lnTo>
                  <a:lnTo>
                    <a:pt x="1699209" y="803795"/>
                  </a:lnTo>
                  <a:lnTo>
                    <a:pt x="1694497" y="803795"/>
                  </a:lnTo>
                  <a:lnTo>
                    <a:pt x="1694497" y="725055"/>
                  </a:lnTo>
                  <a:lnTo>
                    <a:pt x="1694497" y="716165"/>
                  </a:lnTo>
                  <a:lnTo>
                    <a:pt x="1660766" y="716165"/>
                  </a:lnTo>
                  <a:lnTo>
                    <a:pt x="1660766" y="803795"/>
                  </a:lnTo>
                  <a:lnTo>
                    <a:pt x="1658874" y="803795"/>
                  </a:lnTo>
                  <a:lnTo>
                    <a:pt x="1658874" y="725055"/>
                  </a:lnTo>
                  <a:lnTo>
                    <a:pt x="1658874" y="716165"/>
                  </a:lnTo>
                  <a:lnTo>
                    <a:pt x="1470190" y="716165"/>
                  </a:lnTo>
                  <a:lnTo>
                    <a:pt x="1470190" y="798715"/>
                  </a:lnTo>
                  <a:lnTo>
                    <a:pt x="1470025" y="725055"/>
                  </a:lnTo>
                  <a:lnTo>
                    <a:pt x="1470012" y="716165"/>
                  </a:lnTo>
                  <a:lnTo>
                    <a:pt x="1400657" y="716165"/>
                  </a:lnTo>
                  <a:lnTo>
                    <a:pt x="1400657" y="796175"/>
                  </a:lnTo>
                  <a:lnTo>
                    <a:pt x="1393101" y="796175"/>
                  </a:lnTo>
                  <a:lnTo>
                    <a:pt x="1393101" y="794905"/>
                  </a:lnTo>
                  <a:lnTo>
                    <a:pt x="1393101" y="793635"/>
                  </a:lnTo>
                  <a:lnTo>
                    <a:pt x="1393101" y="716165"/>
                  </a:lnTo>
                  <a:lnTo>
                    <a:pt x="1337335" y="716165"/>
                  </a:lnTo>
                  <a:lnTo>
                    <a:pt x="1337335" y="793635"/>
                  </a:lnTo>
                  <a:lnTo>
                    <a:pt x="1328635" y="793635"/>
                  </a:lnTo>
                  <a:lnTo>
                    <a:pt x="1328635" y="792365"/>
                  </a:lnTo>
                  <a:lnTo>
                    <a:pt x="1328635" y="716165"/>
                  </a:lnTo>
                  <a:lnTo>
                    <a:pt x="1315275" y="716165"/>
                  </a:lnTo>
                  <a:lnTo>
                    <a:pt x="1315275" y="792365"/>
                  </a:lnTo>
                  <a:lnTo>
                    <a:pt x="1306029" y="792365"/>
                  </a:lnTo>
                  <a:lnTo>
                    <a:pt x="1306029" y="716165"/>
                  </a:lnTo>
                  <a:lnTo>
                    <a:pt x="1292656" y="716165"/>
                  </a:lnTo>
                  <a:lnTo>
                    <a:pt x="1292656" y="792365"/>
                  </a:lnTo>
                  <a:lnTo>
                    <a:pt x="1290751" y="792365"/>
                  </a:lnTo>
                  <a:lnTo>
                    <a:pt x="1290751" y="716165"/>
                  </a:lnTo>
                  <a:lnTo>
                    <a:pt x="1275130" y="716165"/>
                  </a:lnTo>
                  <a:lnTo>
                    <a:pt x="1275130" y="792365"/>
                  </a:lnTo>
                  <a:lnTo>
                    <a:pt x="1247216" y="792365"/>
                  </a:lnTo>
                  <a:lnTo>
                    <a:pt x="1247216" y="716165"/>
                  </a:lnTo>
                  <a:lnTo>
                    <a:pt x="1228763" y="716165"/>
                  </a:lnTo>
                  <a:lnTo>
                    <a:pt x="1228763" y="794905"/>
                  </a:lnTo>
                  <a:lnTo>
                    <a:pt x="1227442" y="794905"/>
                  </a:lnTo>
                  <a:lnTo>
                    <a:pt x="1227442" y="792365"/>
                  </a:lnTo>
                  <a:lnTo>
                    <a:pt x="1227442" y="791095"/>
                  </a:lnTo>
                  <a:lnTo>
                    <a:pt x="1227442" y="716165"/>
                  </a:lnTo>
                  <a:lnTo>
                    <a:pt x="1200492" y="716165"/>
                  </a:lnTo>
                  <a:lnTo>
                    <a:pt x="1200492" y="791095"/>
                  </a:lnTo>
                  <a:lnTo>
                    <a:pt x="1190104" y="791095"/>
                  </a:lnTo>
                  <a:lnTo>
                    <a:pt x="1190104" y="789825"/>
                  </a:lnTo>
                  <a:lnTo>
                    <a:pt x="1190104" y="716165"/>
                  </a:lnTo>
                  <a:lnTo>
                    <a:pt x="1175600" y="716165"/>
                  </a:lnTo>
                  <a:lnTo>
                    <a:pt x="1175600" y="789825"/>
                  </a:lnTo>
                  <a:lnTo>
                    <a:pt x="1172591" y="789825"/>
                  </a:lnTo>
                  <a:lnTo>
                    <a:pt x="1172591" y="716165"/>
                  </a:lnTo>
                  <a:lnTo>
                    <a:pt x="1155827" y="716165"/>
                  </a:lnTo>
                  <a:lnTo>
                    <a:pt x="1155827" y="792365"/>
                  </a:lnTo>
                  <a:lnTo>
                    <a:pt x="1153909" y="792365"/>
                  </a:lnTo>
                  <a:lnTo>
                    <a:pt x="1153909" y="716165"/>
                  </a:lnTo>
                  <a:lnTo>
                    <a:pt x="1138288" y="716165"/>
                  </a:lnTo>
                  <a:lnTo>
                    <a:pt x="1138288" y="792365"/>
                  </a:lnTo>
                  <a:lnTo>
                    <a:pt x="1135253" y="792365"/>
                  </a:lnTo>
                  <a:lnTo>
                    <a:pt x="1135253" y="716165"/>
                  </a:lnTo>
                  <a:lnTo>
                    <a:pt x="1110589" y="716165"/>
                  </a:lnTo>
                  <a:lnTo>
                    <a:pt x="1110589" y="794905"/>
                  </a:lnTo>
                  <a:lnTo>
                    <a:pt x="1107554" y="794905"/>
                  </a:lnTo>
                  <a:lnTo>
                    <a:pt x="1107554" y="716165"/>
                  </a:lnTo>
                  <a:lnTo>
                    <a:pt x="1092517" y="716165"/>
                  </a:lnTo>
                  <a:lnTo>
                    <a:pt x="1092288" y="747915"/>
                  </a:lnTo>
                  <a:lnTo>
                    <a:pt x="1092250" y="789825"/>
                  </a:lnTo>
                  <a:lnTo>
                    <a:pt x="1092339" y="794905"/>
                  </a:lnTo>
                  <a:lnTo>
                    <a:pt x="1069098" y="794905"/>
                  </a:lnTo>
                  <a:lnTo>
                    <a:pt x="1069098" y="725055"/>
                  </a:lnTo>
                  <a:lnTo>
                    <a:pt x="1069098" y="716165"/>
                  </a:lnTo>
                  <a:lnTo>
                    <a:pt x="1031151" y="716165"/>
                  </a:lnTo>
                  <a:lnTo>
                    <a:pt x="1031151" y="796175"/>
                  </a:lnTo>
                  <a:lnTo>
                    <a:pt x="1030376" y="796175"/>
                  </a:lnTo>
                  <a:lnTo>
                    <a:pt x="1030376" y="725055"/>
                  </a:lnTo>
                  <a:lnTo>
                    <a:pt x="1030376" y="716165"/>
                  </a:lnTo>
                  <a:lnTo>
                    <a:pt x="985227" y="716165"/>
                  </a:lnTo>
                  <a:lnTo>
                    <a:pt x="985227" y="721245"/>
                  </a:lnTo>
                  <a:lnTo>
                    <a:pt x="980821" y="721245"/>
                  </a:lnTo>
                  <a:lnTo>
                    <a:pt x="981176" y="730135"/>
                  </a:lnTo>
                  <a:lnTo>
                    <a:pt x="981240" y="750455"/>
                  </a:lnTo>
                  <a:lnTo>
                    <a:pt x="980998" y="774585"/>
                  </a:lnTo>
                  <a:lnTo>
                    <a:pt x="980617" y="798715"/>
                  </a:lnTo>
                  <a:lnTo>
                    <a:pt x="949794" y="798715"/>
                  </a:lnTo>
                  <a:lnTo>
                    <a:pt x="949794" y="725055"/>
                  </a:lnTo>
                  <a:lnTo>
                    <a:pt x="949794" y="716165"/>
                  </a:lnTo>
                  <a:lnTo>
                    <a:pt x="925385" y="716165"/>
                  </a:lnTo>
                  <a:lnTo>
                    <a:pt x="925525" y="797445"/>
                  </a:lnTo>
                  <a:lnTo>
                    <a:pt x="918413" y="797445"/>
                  </a:lnTo>
                  <a:lnTo>
                    <a:pt x="918413" y="793635"/>
                  </a:lnTo>
                  <a:lnTo>
                    <a:pt x="918413" y="716165"/>
                  </a:lnTo>
                  <a:lnTo>
                    <a:pt x="902208" y="716165"/>
                  </a:lnTo>
                  <a:lnTo>
                    <a:pt x="902208" y="792365"/>
                  </a:lnTo>
                  <a:lnTo>
                    <a:pt x="894664" y="792365"/>
                  </a:lnTo>
                  <a:lnTo>
                    <a:pt x="889558" y="793635"/>
                  </a:lnTo>
                  <a:lnTo>
                    <a:pt x="889558" y="725055"/>
                  </a:lnTo>
                  <a:lnTo>
                    <a:pt x="889558" y="716165"/>
                  </a:lnTo>
                  <a:lnTo>
                    <a:pt x="869708" y="716165"/>
                  </a:lnTo>
                  <a:lnTo>
                    <a:pt x="869708" y="794905"/>
                  </a:lnTo>
                  <a:lnTo>
                    <a:pt x="865263" y="794905"/>
                  </a:lnTo>
                  <a:lnTo>
                    <a:pt x="865263" y="725055"/>
                  </a:lnTo>
                  <a:lnTo>
                    <a:pt x="865263" y="716165"/>
                  </a:lnTo>
                  <a:lnTo>
                    <a:pt x="841692" y="716165"/>
                  </a:lnTo>
                  <a:lnTo>
                    <a:pt x="841692" y="796175"/>
                  </a:lnTo>
                  <a:lnTo>
                    <a:pt x="827379" y="796175"/>
                  </a:lnTo>
                  <a:lnTo>
                    <a:pt x="827379" y="716165"/>
                  </a:lnTo>
                  <a:lnTo>
                    <a:pt x="817562" y="716165"/>
                  </a:lnTo>
                  <a:lnTo>
                    <a:pt x="817562" y="721245"/>
                  </a:lnTo>
                  <a:lnTo>
                    <a:pt x="812927" y="721245"/>
                  </a:lnTo>
                  <a:lnTo>
                    <a:pt x="813003" y="774585"/>
                  </a:lnTo>
                  <a:lnTo>
                    <a:pt x="812888" y="796175"/>
                  </a:lnTo>
                  <a:lnTo>
                    <a:pt x="807288" y="796175"/>
                  </a:lnTo>
                  <a:lnTo>
                    <a:pt x="807288" y="725055"/>
                  </a:lnTo>
                  <a:lnTo>
                    <a:pt x="807288" y="721245"/>
                  </a:lnTo>
                  <a:lnTo>
                    <a:pt x="807288" y="716165"/>
                  </a:lnTo>
                  <a:lnTo>
                    <a:pt x="780821" y="716165"/>
                  </a:lnTo>
                  <a:lnTo>
                    <a:pt x="780821" y="719975"/>
                  </a:lnTo>
                  <a:lnTo>
                    <a:pt x="779221" y="719975"/>
                  </a:lnTo>
                  <a:lnTo>
                    <a:pt x="779221" y="721245"/>
                  </a:lnTo>
                  <a:lnTo>
                    <a:pt x="777595" y="721245"/>
                  </a:lnTo>
                  <a:lnTo>
                    <a:pt x="777595" y="716165"/>
                  </a:lnTo>
                  <a:lnTo>
                    <a:pt x="736269" y="716165"/>
                  </a:lnTo>
                  <a:lnTo>
                    <a:pt x="736269" y="798715"/>
                  </a:lnTo>
                  <a:lnTo>
                    <a:pt x="735203" y="798715"/>
                  </a:lnTo>
                  <a:lnTo>
                    <a:pt x="735203" y="796175"/>
                  </a:lnTo>
                  <a:lnTo>
                    <a:pt x="735203" y="716165"/>
                  </a:lnTo>
                  <a:lnTo>
                    <a:pt x="707110" y="716165"/>
                  </a:lnTo>
                  <a:lnTo>
                    <a:pt x="707110" y="796175"/>
                  </a:lnTo>
                  <a:lnTo>
                    <a:pt x="700697" y="796175"/>
                  </a:lnTo>
                  <a:lnTo>
                    <a:pt x="700697" y="716165"/>
                  </a:lnTo>
                  <a:lnTo>
                    <a:pt x="685914" y="716165"/>
                  </a:lnTo>
                  <a:lnTo>
                    <a:pt x="685914" y="796175"/>
                  </a:lnTo>
                  <a:lnTo>
                    <a:pt x="683450" y="796175"/>
                  </a:lnTo>
                  <a:lnTo>
                    <a:pt x="683450" y="794905"/>
                  </a:lnTo>
                  <a:lnTo>
                    <a:pt x="683450" y="716165"/>
                  </a:lnTo>
                  <a:lnTo>
                    <a:pt x="667258" y="716165"/>
                  </a:lnTo>
                  <a:lnTo>
                    <a:pt x="667258" y="794905"/>
                  </a:lnTo>
                  <a:lnTo>
                    <a:pt x="663663" y="794905"/>
                  </a:lnTo>
                  <a:lnTo>
                    <a:pt x="663663" y="716165"/>
                  </a:lnTo>
                  <a:lnTo>
                    <a:pt x="650290" y="716165"/>
                  </a:lnTo>
                  <a:lnTo>
                    <a:pt x="650290" y="794905"/>
                  </a:lnTo>
                  <a:lnTo>
                    <a:pt x="646137" y="794905"/>
                  </a:lnTo>
                  <a:lnTo>
                    <a:pt x="646137" y="793635"/>
                  </a:lnTo>
                  <a:lnTo>
                    <a:pt x="646137" y="716165"/>
                  </a:lnTo>
                  <a:lnTo>
                    <a:pt x="617499" y="716165"/>
                  </a:lnTo>
                  <a:lnTo>
                    <a:pt x="617499" y="793635"/>
                  </a:lnTo>
                  <a:lnTo>
                    <a:pt x="614476" y="793635"/>
                  </a:lnTo>
                  <a:lnTo>
                    <a:pt x="614476" y="723785"/>
                  </a:lnTo>
                  <a:lnTo>
                    <a:pt x="614476" y="714895"/>
                  </a:lnTo>
                  <a:lnTo>
                    <a:pt x="595172" y="714895"/>
                  </a:lnTo>
                  <a:lnTo>
                    <a:pt x="595172" y="793635"/>
                  </a:lnTo>
                  <a:lnTo>
                    <a:pt x="594398" y="793635"/>
                  </a:lnTo>
                  <a:lnTo>
                    <a:pt x="594398" y="714895"/>
                  </a:lnTo>
                  <a:lnTo>
                    <a:pt x="579348" y="714895"/>
                  </a:lnTo>
                  <a:lnTo>
                    <a:pt x="579348" y="794905"/>
                  </a:lnTo>
                  <a:lnTo>
                    <a:pt x="564730" y="794905"/>
                  </a:lnTo>
                  <a:lnTo>
                    <a:pt x="564730" y="793635"/>
                  </a:lnTo>
                  <a:lnTo>
                    <a:pt x="565010" y="714895"/>
                  </a:lnTo>
                  <a:lnTo>
                    <a:pt x="537489" y="714895"/>
                  </a:lnTo>
                  <a:lnTo>
                    <a:pt x="537489" y="793635"/>
                  </a:lnTo>
                  <a:lnTo>
                    <a:pt x="526834" y="793635"/>
                  </a:lnTo>
                  <a:lnTo>
                    <a:pt x="526834" y="722515"/>
                  </a:lnTo>
                  <a:lnTo>
                    <a:pt x="526834" y="713625"/>
                  </a:lnTo>
                  <a:lnTo>
                    <a:pt x="486321" y="713625"/>
                  </a:lnTo>
                  <a:lnTo>
                    <a:pt x="486321" y="793635"/>
                  </a:lnTo>
                  <a:lnTo>
                    <a:pt x="468579" y="793635"/>
                  </a:lnTo>
                  <a:lnTo>
                    <a:pt x="468782" y="721245"/>
                  </a:lnTo>
                  <a:lnTo>
                    <a:pt x="468807" y="713625"/>
                  </a:lnTo>
                  <a:lnTo>
                    <a:pt x="468909" y="676795"/>
                  </a:lnTo>
                  <a:lnTo>
                    <a:pt x="712012" y="678065"/>
                  </a:lnTo>
                  <a:lnTo>
                    <a:pt x="718705" y="676795"/>
                  </a:lnTo>
                  <a:lnTo>
                    <a:pt x="765543" y="667905"/>
                  </a:lnTo>
                  <a:lnTo>
                    <a:pt x="772236" y="666635"/>
                  </a:lnTo>
                  <a:lnTo>
                    <a:pt x="816813" y="664095"/>
                  </a:lnTo>
                  <a:lnTo>
                    <a:pt x="816127" y="707275"/>
                  </a:lnTo>
                  <a:lnTo>
                    <a:pt x="847648" y="707275"/>
                  </a:lnTo>
                  <a:lnTo>
                    <a:pt x="847725" y="697115"/>
                  </a:lnTo>
                  <a:lnTo>
                    <a:pt x="848334" y="624725"/>
                  </a:lnTo>
                  <a:lnTo>
                    <a:pt x="848398" y="617105"/>
                  </a:lnTo>
                  <a:lnTo>
                    <a:pt x="848423" y="614565"/>
                  </a:lnTo>
                  <a:lnTo>
                    <a:pt x="514845" y="617105"/>
                  </a:lnTo>
                  <a:lnTo>
                    <a:pt x="916025" y="610755"/>
                  </a:lnTo>
                  <a:lnTo>
                    <a:pt x="916025" y="516775"/>
                  </a:lnTo>
                  <a:lnTo>
                    <a:pt x="1013333" y="515505"/>
                  </a:lnTo>
                  <a:lnTo>
                    <a:pt x="1013663" y="542175"/>
                  </a:lnTo>
                  <a:lnTo>
                    <a:pt x="1020216" y="538365"/>
                  </a:lnTo>
                  <a:lnTo>
                    <a:pt x="1030135" y="538365"/>
                  </a:lnTo>
                  <a:lnTo>
                    <a:pt x="1041539" y="540905"/>
                  </a:lnTo>
                  <a:lnTo>
                    <a:pt x="1056881" y="549795"/>
                  </a:lnTo>
                  <a:lnTo>
                    <a:pt x="1075563" y="562495"/>
                  </a:lnTo>
                  <a:lnTo>
                    <a:pt x="1102410" y="577735"/>
                  </a:lnTo>
                  <a:lnTo>
                    <a:pt x="1106982" y="580275"/>
                  </a:lnTo>
                  <a:lnTo>
                    <a:pt x="1303553" y="582815"/>
                  </a:lnTo>
                  <a:lnTo>
                    <a:pt x="1303769" y="573925"/>
                  </a:lnTo>
                  <a:lnTo>
                    <a:pt x="1304328" y="551065"/>
                  </a:lnTo>
                  <a:lnTo>
                    <a:pt x="1309357" y="551065"/>
                  </a:lnTo>
                  <a:lnTo>
                    <a:pt x="1318882" y="552335"/>
                  </a:lnTo>
                  <a:lnTo>
                    <a:pt x="1332903" y="561225"/>
                  </a:lnTo>
                  <a:lnTo>
                    <a:pt x="1339151" y="566305"/>
                  </a:lnTo>
                  <a:lnTo>
                    <a:pt x="1344561" y="571385"/>
                  </a:lnTo>
                  <a:lnTo>
                    <a:pt x="1351178" y="575195"/>
                  </a:lnTo>
                  <a:lnTo>
                    <a:pt x="1360335" y="580275"/>
                  </a:lnTo>
                  <a:lnTo>
                    <a:pt x="1373403" y="585355"/>
                  </a:lnTo>
                  <a:lnTo>
                    <a:pt x="1335887" y="586625"/>
                  </a:lnTo>
                  <a:lnTo>
                    <a:pt x="1335887" y="646315"/>
                  </a:lnTo>
                  <a:lnTo>
                    <a:pt x="1021537" y="641235"/>
                  </a:lnTo>
                  <a:lnTo>
                    <a:pt x="1021384" y="582815"/>
                  </a:lnTo>
                  <a:lnTo>
                    <a:pt x="1011974" y="582815"/>
                  </a:lnTo>
                  <a:lnTo>
                    <a:pt x="1012164" y="650125"/>
                  </a:lnTo>
                  <a:lnTo>
                    <a:pt x="1345298" y="655205"/>
                  </a:lnTo>
                  <a:lnTo>
                    <a:pt x="1345298" y="646315"/>
                  </a:lnTo>
                  <a:lnTo>
                    <a:pt x="1345298" y="595515"/>
                  </a:lnTo>
                  <a:lnTo>
                    <a:pt x="1408442" y="593686"/>
                  </a:lnTo>
                  <a:lnTo>
                    <a:pt x="1408734" y="669124"/>
                  </a:lnTo>
                  <a:lnTo>
                    <a:pt x="1434719" y="669124"/>
                  </a:lnTo>
                  <a:lnTo>
                    <a:pt x="1437754" y="670394"/>
                  </a:lnTo>
                  <a:lnTo>
                    <a:pt x="1450301" y="674204"/>
                  </a:lnTo>
                  <a:lnTo>
                    <a:pt x="1457718" y="674204"/>
                  </a:lnTo>
                  <a:lnTo>
                    <a:pt x="1463116" y="672934"/>
                  </a:lnTo>
                  <a:lnTo>
                    <a:pt x="1478038" y="669124"/>
                  </a:lnTo>
                  <a:lnTo>
                    <a:pt x="1480654" y="669124"/>
                  </a:lnTo>
                  <a:lnTo>
                    <a:pt x="1483931" y="670394"/>
                  </a:lnTo>
                  <a:lnTo>
                    <a:pt x="1488249" y="670394"/>
                  </a:lnTo>
                  <a:lnTo>
                    <a:pt x="1501698" y="672934"/>
                  </a:lnTo>
                  <a:lnTo>
                    <a:pt x="1516621" y="672934"/>
                  </a:lnTo>
                  <a:lnTo>
                    <a:pt x="1523466" y="671664"/>
                  </a:lnTo>
                  <a:lnTo>
                    <a:pt x="1535760" y="669124"/>
                  </a:lnTo>
                  <a:lnTo>
                    <a:pt x="1542580" y="669124"/>
                  </a:lnTo>
                  <a:lnTo>
                    <a:pt x="1561604" y="672934"/>
                  </a:lnTo>
                  <a:lnTo>
                    <a:pt x="1569961" y="672934"/>
                  </a:lnTo>
                  <a:lnTo>
                    <a:pt x="1576717" y="671664"/>
                  </a:lnTo>
                  <a:lnTo>
                    <a:pt x="1595551" y="667854"/>
                  </a:lnTo>
                  <a:lnTo>
                    <a:pt x="1603019" y="667854"/>
                  </a:lnTo>
                  <a:lnTo>
                    <a:pt x="1626743" y="672934"/>
                  </a:lnTo>
                  <a:lnTo>
                    <a:pt x="1635404" y="672934"/>
                  </a:lnTo>
                  <a:lnTo>
                    <a:pt x="1652003" y="670394"/>
                  </a:lnTo>
                  <a:lnTo>
                    <a:pt x="1657959" y="669124"/>
                  </a:lnTo>
                  <a:lnTo>
                    <a:pt x="1664258" y="669124"/>
                  </a:lnTo>
                  <a:lnTo>
                    <a:pt x="1683092" y="672934"/>
                  </a:lnTo>
                  <a:lnTo>
                    <a:pt x="1686826" y="672934"/>
                  </a:lnTo>
                  <a:lnTo>
                    <a:pt x="1692821" y="674204"/>
                  </a:lnTo>
                  <a:lnTo>
                    <a:pt x="1698777" y="671664"/>
                  </a:lnTo>
                  <a:lnTo>
                    <a:pt x="1710232" y="669124"/>
                  </a:lnTo>
                  <a:lnTo>
                    <a:pt x="1715960" y="667854"/>
                  </a:lnTo>
                  <a:lnTo>
                    <a:pt x="1723110" y="667854"/>
                  </a:lnTo>
                  <a:lnTo>
                    <a:pt x="1744675" y="672934"/>
                  </a:lnTo>
                  <a:lnTo>
                    <a:pt x="1752968" y="672934"/>
                  </a:lnTo>
                  <a:lnTo>
                    <a:pt x="1759051" y="671664"/>
                  </a:lnTo>
                  <a:lnTo>
                    <a:pt x="1775333" y="667854"/>
                  </a:lnTo>
                  <a:lnTo>
                    <a:pt x="1782051" y="667854"/>
                  </a:lnTo>
                  <a:lnTo>
                    <a:pt x="1805584" y="672934"/>
                  </a:lnTo>
                  <a:lnTo>
                    <a:pt x="1814042" y="672934"/>
                  </a:lnTo>
                  <a:lnTo>
                    <a:pt x="1820989" y="671664"/>
                  </a:lnTo>
                  <a:lnTo>
                    <a:pt x="1838363" y="667854"/>
                  </a:lnTo>
                  <a:lnTo>
                    <a:pt x="1845919" y="667854"/>
                  </a:lnTo>
                  <a:lnTo>
                    <a:pt x="1872399" y="672934"/>
                  </a:lnTo>
                  <a:lnTo>
                    <a:pt x="1880895" y="672934"/>
                  </a:lnTo>
                  <a:lnTo>
                    <a:pt x="1907552" y="669124"/>
                  </a:lnTo>
                  <a:lnTo>
                    <a:pt x="1914753" y="669124"/>
                  </a:lnTo>
                  <a:lnTo>
                    <a:pt x="1930412" y="671664"/>
                  </a:lnTo>
                  <a:lnTo>
                    <a:pt x="1936496" y="672934"/>
                  </a:lnTo>
                  <a:lnTo>
                    <a:pt x="1944458" y="672934"/>
                  </a:lnTo>
                  <a:lnTo>
                    <a:pt x="1960041" y="669124"/>
                  </a:lnTo>
                  <a:lnTo>
                    <a:pt x="1965236" y="667854"/>
                  </a:lnTo>
                  <a:lnTo>
                    <a:pt x="1970443" y="666584"/>
                  </a:lnTo>
                  <a:lnTo>
                    <a:pt x="1977224" y="666584"/>
                  </a:lnTo>
                  <a:lnTo>
                    <a:pt x="1981936" y="669124"/>
                  </a:lnTo>
                  <a:lnTo>
                    <a:pt x="1992757" y="671664"/>
                  </a:lnTo>
                  <a:lnTo>
                    <a:pt x="1999030" y="674204"/>
                  </a:lnTo>
                  <a:lnTo>
                    <a:pt x="2008314" y="674204"/>
                  </a:lnTo>
                  <a:lnTo>
                    <a:pt x="2043658" y="669124"/>
                  </a:lnTo>
                  <a:lnTo>
                    <a:pt x="2051011" y="669124"/>
                  </a:lnTo>
                  <a:lnTo>
                    <a:pt x="2054186" y="670394"/>
                  </a:lnTo>
                  <a:lnTo>
                    <a:pt x="2065731" y="674204"/>
                  </a:lnTo>
                  <a:lnTo>
                    <a:pt x="2077034" y="674204"/>
                  </a:lnTo>
                  <a:lnTo>
                    <a:pt x="2095042" y="669124"/>
                  </a:lnTo>
                  <a:lnTo>
                    <a:pt x="2099551" y="667854"/>
                  </a:lnTo>
                  <a:lnTo>
                    <a:pt x="2108619" y="667854"/>
                  </a:lnTo>
                  <a:lnTo>
                    <a:pt x="2115896" y="669124"/>
                  </a:lnTo>
                  <a:lnTo>
                    <a:pt x="2139480" y="672934"/>
                  </a:lnTo>
                  <a:lnTo>
                    <a:pt x="2151596" y="672934"/>
                  </a:lnTo>
                  <a:lnTo>
                    <a:pt x="2168004" y="670394"/>
                  </a:lnTo>
                  <a:lnTo>
                    <a:pt x="2175319" y="670394"/>
                  </a:lnTo>
                  <a:lnTo>
                    <a:pt x="2174748" y="853274"/>
                  </a:lnTo>
                  <a:lnTo>
                    <a:pt x="2607932" y="853274"/>
                  </a:lnTo>
                  <a:lnTo>
                    <a:pt x="2610027" y="852004"/>
                  </a:lnTo>
                  <a:lnTo>
                    <a:pt x="2610027" y="846924"/>
                  </a:lnTo>
                  <a:close/>
                </a:path>
                <a:path w="5575300" h="853440">
                  <a:moveTo>
                    <a:pt x="3913263" y="730250"/>
                  </a:moveTo>
                  <a:lnTo>
                    <a:pt x="3876675" y="701040"/>
                  </a:lnTo>
                  <a:lnTo>
                    <a:pt x="3810901" y="690880"/>
                  </a:lnTo>
                  <a:lnTo>
                    <a:pt x="3809022" y="678180"/>
                  </a:lnTo>
                  <a:lnTo>
                    <a:pt x="3797808" y="673100"/>
                  </a:lnTo>
                  <a:lnTo>
                    <a:pt x="3795585" y="662940"/>
                  </a:lnTo>
                  <a:lnTo>
                    <a:pt x="3786975" y="660400"/>
                  </a:lnTo>
                  <a:lnTo>
                    <a:pt x="3788968" y="654050"/>
                  </a:lnTo>
                  <a:lnTo>
                    <a:pt x="3791153" y="645160"/>
                  </a:lnTo>
                  <a:lnTo>
                    <a:pt x="3789172" y="636270"/>
                  </a:lnTo>
                  <a:lnTo>
                    <a:pt x="3765639" y="596900"/>
                  </a:lnTo>
                  <a:lnTo>
                    <a:pt x="3751605" y="582930"/>
                  </a:lnTo>
                  <a:lnTo>
                    <a:pt x="3748608" y="577850"/>
                  </a:lnTo>
                  <a:lnTo>
                    <a:pt x="3747909" y="576580"/>
                  </a:lnTo>
                  <a:lnTo>
                    <a:pt x="3749535" y="565150"/>
                  </a:lnTo>
                  <a:lnTo>
                    <a:pt x="3749141" y="562610"/>
                  </a:lnTo>
                  <a:lnTo>
                    <a:pt x="3745065" y="551180"/>
                  </a:lnTo>
                  <a:lnTo>
                    <a:pt x="3738702" y="542290"/>
                  </a:lnTo>
                  <a:lnTo>
                    <a:pt x="3731742" y="535940"/>
                  </a:lnTo>
                  <a:lnTo>
                    <a:pt x="3725849" y="532130"/>
                  </a:lnTo>
                  <a:lnTo>
                    <a:pt x="3726103" y="530860"/>
                  </a:lnTo>
                  <a:lnTo>
                    <a:pt x="3726992" y="529590"/>
                  </a:lnTo>
                  <a:lnTo>
                    <a:pt x="3729151" y="528320"/>
                  </a:lnTo>
                  <a:lnTo>
                    <a:pt x="3737406" y="528320"/>
                  </a:lnTo>
                  <a:lnTo>
                    <a:pt x="3743160" y="527050"/>
                  </a:lnTo>
                  <a:lnTo>
                    <a:pt x="3746271" y="525780"/>
                  </a:lnTo>
                  <a:lnTo>
                    <a:pt x="3752850" y="524510"/>
                  </a:lnTo>
                  <a:lnTo>
                    <a:pt x="3756164" y="523240"/>
                  </a:lnTo>
                  <a:lnTo>
                    <a:pt x="3769461" y="523240"/>
                  </a:lnTo>
                  <a:lnTo>
                    <a:pt x="3780155" y="521970"/>
                  </a:lnTo>
                  <a:lnTo>
                    <a:pt x="3788092" y="518160"/>
                  </a:lnTo>
                  <a:lnTo>
                    <a:pt x="3793629" y="513080"/>
                  </a:lnTo>
                  <a:lnTo>
                    <a:pt x="3797135" y="509270"/>
                  </a:lnTo>
                  <a:lnTo>
                    <a:pt x="3807739" y="509270"/>
                  </a:lnTo>
                  <a:lnTo>
                    <a:pt x="3818559" y="506730"/>
                  </a:lnTo>
                  <a:lnTo>
                    <a:pt x="3826878" y="504190"/>
                  </a:lnTo>
                  <a:lnTo>
                    <a:pt x="3832720" y="500380"/>
                  </a:lnTo>
                  <a:lnTo>
                    <a:pt x="3834587" y="497840"/>
                  </a:lnTo>
                  <a:lnTo>
                    <a:pt x="3836454" y="495300"/>
                  </a:lnTo>
                  <a:lnTo>
                    <a:pt x="3838460" y="490220"/>
                  </a:lnTo>
                  <a:lnTo>
                    <a:pt x="3875278" y="488950"/>
                  </a:lnTo>
                  <a:lnTo>
                    <a:pt x="3894594" y="486410"/>
                  </a:lnTo>
                  <a:lnTo>
                    <a:pt x="3902214" y="482600"/>
                  </a:lnTo>
                  <a:lnTo>
                    <a:pt x="3903916" y="478790"/>
                  </a:lnTo>
                  <a:lnTo>
                    <a:pt x="3904373" y="477520"/>
                  </a:lnTo>
                  <a:lnTo>
                    <a:pt x="3904373" y="473710"/>
                  </a:lnTo>
                  <a:lnTo>
                    <a:pt x="3901859" y="471170"/>
                  </a:lnTo>
                  <a:lnTo>
                    <a:pt x="3882720" y="459740"/>
                  </a:lnTo>
                  <a:lnTo>
                    <a:pt x="3852608" y="452120"/>
                  </a:lnTo>
                  <a:lnTo>
                    <a:pt x="3824668" y="447040"/>
                  </a:lnTo>
                  <a:lnTo>
                    <a:pt x="3812044" y="444500"/>
                  </a:lnTo>
                  <a:lnTo>
                    <a:pt x="3797668" y="444500"/>
                  </a:lnTo>
                  <a:lnTo>
                    <a:pt x="3786022" y="443230"/>
                  </a:lnTo>
                  <a:lnTo>
                    <a:pt x="3765778" y="443230"/>
                  </a:lnTo>
                  <a:lnTo>
                    <a:pt x="3757726" y="441960"/>
                  </a:lnTo>
                  <a:lnTo>
                    <a:pt x="3755618" y="439420"/>
                  </a:lnTo>
                  <a:lnTo>
                    <a:pt x="3749281" y="431800"/>
                  </a:lnTo>
                  <a:lnTo>
                    <a:pt x="3748278" y="430530"/>
                  </a:lnTo>
                  <a:lnTo>
                    <a:pt x="3744214" y="425450"/>
                  </a:lnTo>
                  <a:lnTo>
                    <a:pt x="3728339" y="430530"/>
                  </a:lnTo>
                  <a:lnTo>
                    <a:pt x="3724821" y="422910"/>
                  </a:lnTo>
                  <a:lnTo>
                    <a:pt x="3720160" y="416560"/>
                  </a:lnTo>
                  <a:lnTo>
                    <a:pt x="3713746" y="415290"/>
                  </a:lnTo>
                  <a:lnTo>
                    <a:pt x="3711689" y="414020"/>
                  </a:lnTo>
                  <a:lnTo>
                    <a:pt x="3713378" y="414020"/>
                  </a:lnTo>
                  <a:lnTo>
                    <a:pt x="3715194" y="412750"/>
                  </a:lnTo>
                  <a:lnTo>
                    <a:pt x="3736505" y="410210"/>
                  </a:lnTo>
                  <a:lnTo>
                    <a:pt x="3718344" y="401320"/>
                  </a:lnTo>
                  <a:lnTo>
                    <a:pt x="3705923" y="396240"/>
                  </a:lnTo>
                  <a:lnTo>
                    <a:pt x="3709314" y="386080"/>
                  </a:lnTo>
                  <a:lnTo>
                    <a:pt x="3710787" y="378460"/>
                  </a:lnTo>
                  <a:lnTo>
                    <a:pt x="3711181" y="370840"/>
                  </a:lnTo>
                  <a:lnTo>
                    <a:pt x="3710495" y="363220"/>
                  </a:lnTo>
                  <a:lnTo>
                    <a:pt x="3710749" y="363220"/>
                  </a:lnTo>
                  <a:lnTo>
                    <a:pt x="3721684" y="359410"/>
                  </a:lnTo>
                  <a:lnTo>
                    <a:pt x="3719334" y="349250"/>
                  </a:lnTo>
                  <a:lnTo>
                    <a:pt x="3707231" y="344170"/>
                  </a:lnTo>
                  <a:lnTo>
                    <a:pt x="3706330" y="344170"/>
                  </a:lnTo>
                  <a:lnTo>
                    <a:pt x="3705961" y="342900"/>
                  </a:lnTo>
                  <a:lnTo>
                    <a:pt x="3754564" y="339090"/>
                  </a:lnTo>
                  <a:lnTo>
                    <a:pt x="3769474" y="322580"/>
                  </a:lnTo>
                  <a:lnTo>
                    <a:pt x="3778758" y="320040"/>
                  </a:lnTo>
                  <a:lnTo>
                    <a:pt x="3807053" y="287020"/>
                  </a:lnTo>
                  <a:lnTo>
                    <a:pt x="3804399" y="275590"/>
                  </a:lnTo>
                  <a:lnTo>
                    <a:pt x="3803573" y="274320"/>
                  </a:lnTo>
                  <a:lnTo>
                    <a:pt x="3797808" y="265430"/>
                  </a:lnTo>
                  <a:lnTo>
                    <a:pt x="3791064" y="262890"/>
                  </a:lnTo>
                  <a:lnTo>
                    <a:pt x="3783317" y="264160"/>
                  </a:lnTo>
                  <a:lnTo>
                    <a:pt x="3774605" y="267970"/>
                  </a:lnTo>
                  <a:lnTo>
                    <a:pt x="3764927" y="275590"/>
                  </a:lnTo>
                  <a:lnTo>
                    <a:pt x="3755440" y="274320"/>
                  </a:lnTo>
                  <a:lnTo>
                    <a:pt x="3726700" y="271780"/>
                  </a:lnTo>
                  <a:lnTo>
                    <a:pt x="3715664" y="270510"/>
                  </a:lnTo>
                  <a:lnTo>
                    <a:pt x="3715042" y="267970"/>
                  </a:lnTo>
                  <a:lnTo>
                    <a:pt x="3712730" y="264160"/>
                  </a:lnTo>
                  <a:lnTo>
                    <a:pt x="3703472" y="260350"/>
                  </a:lnTo>
                  <a:lnTo>
                    <a:pt x="3702545" y="257810"/>
                  </a:lnTo>
                  <a:lnTo>
                    <a:pt x="3704171" y="254000"/>
                  </a:lnTo>
                  <a:lnTo>
                    <a:pt x="3719334" y="245110"/>
                  </a:lnTo>
                  <a:lnTo>
                    <a:pt x="3716655" y="237490"/>
                  </a:lnTo>
                  <a:lnTo>
                    <a:pt x="3709505" y="228600"/>
                  </a:lnTo>
                  <a:lnTo>
                    <a:pt x="3710609" y="226060"/>
                  </a:lnTo>
                  <a:lnTo>
                    <a:pt x="3711854" y="219710"/>
                  </a:lnTo>
                  <a:lnTo>
                    <a:pt x="3708806" y="205740"/>
                  </a:lnTo>
                  <a:lnTo>
                    <a:pt x="3704539" y="200660"/>
                  </a:lnTo>
                  <a:lnTo>
                    <a:pt x="3702088" y="199390"/>
                  </a:lnTo>
                  <a:lnTo>
                    <a:pt x="3701732" y="198120"/>
                  </a:lnTo>
                  <a:lnTo>
                    <a:pt x="3701669" y="196850"/>
                  </a:lnTo>
                  <a:lnTo>
                    <a:pt x="3702291" y="195580"/>
                  </a:lnTo>
                  <a:lnTo>
                    <a:pt x="3703294" y="195580"/>
                  </a:lnTo>
                  <a:lnTo>
                    <a:pt x="3708362" y="194310"/>
                  </a:lnTo>
                  <a:lnTo>
                    <a:pt x="3708362" y="184150"/>
                  </a:lnTo>
                  <a:lnTo>
                    <a:pt x="3713962" y="182880"/>
                  </a:lnTo>
                  <a:lnTo>
                    <a:pt x="3720846" y="181610"/>
                  </a:lnTo>
                  <a:lnTo>
                    <a:pt x="3728567" y="179070"/>
                  </a:lnTo>
                  <a:lnTo>
                    <a:pt x="3736644" y="176530"/>
                  </a:lnTo>
                  <a:lnTo>
                    <a:pt x="3740785" y="173990"/>
                  </a:lnTo>
                  <a:lnTo>
                    <a:pt x="3741826" y="170180"/>
                  </a:lnTo>
                  <a:lnTo>
                    <a:pt x="3741978" y="167640"/>
                  </a:lnTo>
                  <a:lnTo>
                    <a:pt x="3740874" y="162560"/>
                  </a:lnTo>
                  <a:lnTo>
                    <a:pt x="3737178" y="156210"/>
                  </a:lnTo>
                  <a:lnTo>
                    <a:pt x="3731374" y="151130"/>
                  </a:lnTo>
                  <a:lnTo>
                    <a:pt x="3723970" y="144780"/>
                  </a:lnTo>
                  <a:lnTo>
                    <a:pt x="3715689" y="137160"/>
                  </a:lnTo>
                  <a:lnTo>
                    <a:pt x="3709238" y="130810"/>
                  </a:lnTo>
                  <a:lnTo>
                    <a:pt x="3704577" y="127000"/>
                  </a:lnTo>
                  <a:lnTo>
                    <a:pt x="3701389" y="123190"/>
                  </a:lnTo>
                  <a:lnTo>
                    <a:pt x="3709759" y="118110"/>
                  </a:lnTo>
                  <a:lnTo>
                    <a:pt x="3712908" y="114300"/>
                  </a:lnTo>
                  <a:lnTo>
                    <a:pt x="3710749" y="109220"/>
                  </a:lnTo>
                  <a:lnTo>
                    <a:pt x="3707053" y="100330"/>
                  </a:lnTo>
                  <a:lnTo>
                    <a:pt x="3703091" y="92710"/>
                  </a:lnTo>
                  <a:lnTo>
                    <a:pt x="3699903" y="87630"/>
                  </a:lnTo>
                  <a:lnTo>
                    <a:pt x="3698532" y="85090"/>
                  </a:lnTo>
                  <a:lnTo>
                    <a:pt x="3693083" y="54610"/>
                  </a:lnTo>
                  <a:lnTo>
                    <a:pt x="3693515" y="54610"/>
                  </a:lnTo>
                  <a:lnTo>
                    <a:pt x="3706330" y="52070"/>
                  </a:lnTo>
                  <a:lnTo>
                    <a:pt x="3707307" y="34290"/>
                  </a:lnTo>
                  <a:lnTo>
                    <a:pt x="3707371" y="33020"/>
                  </a:lnTo>
                  <a:lnTo>
                    <a:pt x="3704285" y="29210"/>
                  </a:lnTo>
                  <a:lnTo>
                    <a:pt x="3698671" y="24130"/>
                  </a:lnTo>
                  <a:lnTo>
                    <a:pt x="3695204" y="24130"/>
                  </a:lnTo>
                  <a:lnTo>
                    <a:pt x="3695204" y="39370"/>
                  </a:lnTo>
                  <a:lnTo>
                    <a:pt x="3695065" y="41910"/>
                  </a:lnTo>
                  <a:lnTo>
                    <a:pt x="3694519" y="41910"/>
                  </a:lnTo>
                  <a:lnTo>
                    <a:pt x="3682898" y="44043"/>
                  </a:lnTo>
                  <a:lnTo>
                    <a:pt x="3682898" y="36830"/>
                  </a:lnTo>
                  <a:lnTo>
                    <a:pt x="3686683" y="35560"/>
                  </a:lnTo>
                  <a:lnTo>
                    <a:pt x="3688994" y="35560"/>
                  </a:lnTo>
                  <a:lnTo>
                    <a:pt x="3692804" y="34290"/>
                  </a:lnTo>
                  <a:lnTo>
                    <a:pt x="3695179" y="36830"/>
                  </a:lnTo>
                  <a:lnTo>
                    <a:pt x="3695204" y="39370"/>
                  </a:lnTo>
                  <a:lnTo>
                    <a:pt x="3695204" y="24130"/>
                  </a:lnTo>
                  <a:lnTo>
                    <a:pt x="3691928" y="22860"/>
                  </a:lnTo>
                  <a:lnTo>
                    <a:pt x="3692156" y="20320"/>
                  </a:lnTo>
                  <a:lnTo>
                    <a:pt x="3692271" y="19050"/>
                  </a:lnTo>
                  <a:lnTo>
                    <a:pt x="3692347" y="16510"/>
                  </a:lnTo>
                  <a:lnTo>
                    <a:pt x="3692042" y="8890"/>
                  </a:lnTo>
                  <a:lnTo>
                    <a:pt x="3685806" y="1270"/>
                  </a:lnTo>
                  <a:lnTo>
                    <a:pt x="3682593" y="0"/>
                  </a:lnTo>
                  <a:lnTo>
                    <a:pt x="3680269" y="0"/>
                  </a:lnTo>
                  <a:lnTo>
                    <a:pt x="3680269" y="19050"/>
                  </a:lnTo>
                  <a:lnTo>
                    <a:pt x="3680244" y="20320"/>
                  </a:lnTo>
                  <a:lnTo>
                    <a:pt x="3680269" y="19050"/>
                  </a:lnTo>
                  <a:lnTo>
                    <a:pt x="3680269" y="0"/>
                  </a:lnTo>
                  <a:lnTo>
                    <a:pt x="3674732" y="0"/>
                  </a:lnTo>
                  <a:lnTo>
                    <a:pt x="3673208" y="3810"/>
                  </a:lnTo>
                  <a:lnTo>
                    <a:pt x="3667734" y="16510"/>
                  </a:lnTo>
                  <a:lnTo>
                    <a:pt x="3667506" y="20320"/>
                  </a:lnTo>
                  <a:lnTo>
                    <a:pt x="3669461" y="26670"/>
                  </a:lnTo>
                  <a:lnTo>
                    <a:pt x="3670071" y="27940"/>
                  </a:lnTo>
                  <a:lnTo>
                    <a:pt x="3670706" y="30480"/>
                  </a:lnTo>
                  <a:lnTo>
                    <a:pt x="3671011" y="34290"/>
                  </a:lnTo>
                  <a:lnTo>
                    <a:pt x="3671493" y="41910"/>
                  </a:lnTo>
                  <a:lnTo>
                    <a:pt x="3664039" y="50800"/>
                  </a:lnTo>
                  <a:lnTo>
                    <a:pt x="3660343" y="60960"/>
                  </a:lnTo>
                  <a:lnTo>
                    <a:pt x="3665397" y="67310"/>
                  </a:lnTo>
                  <a:lnTo>
                    <a:pt x="3667620" y="69850"/>
                  </a:lnTo>
                  <a:lnTo>
                    <a:pt x="3669893" y="74930"/>
                  </a:lnTo>
                  <a:lnTo>
                    <a:pt x="3671760" y="83820"/>
                  </a:lnTo>
                  <a:lnTo>
                    <a:pt x="3672763" y="95250"/>
                  </a:lnTo>
                  <a:lnTo>
                    <a:pt x="3673017" y="114300"/>
                  </a:lnTo>
                  <a:lnTo>
                    <a:pt x="3665817" y="118110"/>
                  </a:lnTo>
                  <a:lnTo>
                    <a:pt x="3662464" y="119380"/>
                  </a:lnTo>
                  <a:lnTo>
                    <a:pt x="3655593" y="124460"/>
                  </a:lnTo>
                  <a:lnTo>
                    <a:pt x="3656927" y="135890"/>
                  </a:lnTo>
                  <a:lnTo>
                    <a:pt x="3646144" y="142240"/>
                  </a:lnTo>
                  <a:lnTo>
                    <a:pt x="3636010" y="149860"/>
                  </a:lnTo>
                  <a:lnTo>
                    <a:pt x="3628974" y="158750"/>
                  </a:lnTo>
                  <a:lnTo>
                    <a:pt x="3627488" y="166370"/>
                  </a:lnTo>
                  <a:lnTo>
                    <a:pt x="3629660" y="175260"/>
                  </a:lnTo>
                  <a:lnTo>
                    <a:pt x="3661194" y="181610"/>
                  </a:lnTo>
                  <a:lnTo>
                    <a:pt x="3662235" y="184150"/>
                  </a:lnTo>
                  <a:lnTo>
                    <a:pt x="3662540" y="184150"/>
                  </a:lnTo>
                  <a:lnTo>
                    <a:pt x="3662578" y="187960"/>
                  </a:lnTo>
                  <a:lnTo>
                    <a:pt x="3662489" y="189230"/>
                  </a:lnTo>
                  <a:lnTo>
                    <a:pt x="3661448" y="195580"/>
                  </a:lnTo>
                  <a:lnTo>
                    <a:pt x="3668026" y="195580"/>
                  </a:lnTo>
                  <a:lnTo>
                    <a:pt x="3668445" y="196850"/>
                  </a:lnTo>
                  <a:lnTo>
                    <a:pt x="3668280" y="199390"/>
                  </a:lnTo>
                  <a:lnTo>
                    <a:pt x="3668026" y="199390"/>
                  </a:lnTo>
                  <a:lnTo>
                    <a:pt x="3657803" y="209550"/>
                  </a:lnTo>
                  <a:lnTo>
                    <a:pt x="3657384" y="220980"/>
                  </a:lnTo>
                  <a:lnTo>
                    <a:pt x="3658870" y="226060"/>
                  </a:lnTo>
                  <a:lnTo>
                    <a:pt x="3660165" y="229870"/>
                  </a:lnTo>
                  <a:lnTo>
                    <a:pt x="3647389" y="241300"/>
                  </a:lnTo>
                  <a:lnTo>
                    <a:pt x="3659441" y="248920"/>
                  </a:lnTo>
                  <a:lnTo>
                    <a:pt x="3665143" y="254000"/>
                  </a:lnTo>
                  <a:lnTo>
                    <a:pt x="3667683" y="256540"/>
                  </a:lnTo>
                  <a:lnTo>
                    <a:pt x="3661587" y="261620"/>
                  </a:lnTo>
                  <a:lnTo>
                    <a:pt x="3656698" y="267970"/>
                  </a:lnTo>
                  <a:lnTo>
                    <a:pt x="3654221" y="271780"/>
                  </a:lnTo>
                  <a:lnTo>
                    <a:pt x="3651897" y="271780"/>
                  </a:lnTo>
                  <a:lnTo>
                    <a:pt x="3647922" y="267970"/>
                  </a:lnTo>
                  <a:lnTo>
                    <a:pt x="3646589" y="266700"/>
                  </a:lnTo>
                  <a:lnTo>
                    <a:pt x="3638651" y="261620"/>
                  </a:lnTo>
                  <a:lnTo>
                    <a:pt x="3628707" y="257810"/>
                  </a:lnTo>
                  <a:lnTo>
                    <a:pt x="3617379" y="255270"/>
                  </a:lnTo>
                  <a:lnTo>
                    <a:pt x="3605225" y="257810"/>
                  </a:lnTo>
                  <a:lnTo>
                    <a:pt x="3596208" y="262890"/>
                  </a:lnTo>
                  <a:lnTo>
                    <a:pt x="3590010" y="269240"/>
                  </a:lnTo>
                  <a:lnTo>
                    <a:pt x="3586302" y="275590"/>
                  </a:lnTo>
                  <a:lnTo>
                    <a:pt x="3576637" y="276860"/>
                  </a:lnTo>
                  <a:lnTo>
                    <a:pt x="3567912" y="280670"/>
                  </a:lnTo>
                  <a:lnTo>
                    <a:pt x="3561499" y="284480"/>
                  </a:lnTo>
                  <a:lnTo>
                    <a:pt x="3558768" y="290830"/>
                  </a:lnTo>
                  <a:lnTo>
                    <a:pt x="3560165" y="297180"/>
                  </a:lnTo>
                  <a:lnTo>
                    <a:pt x="3564458" y="302260"/>
                  </a:lnTo>
                  <a:lnTo>
                    <a:pt x="3570643" y="306070"/>
                  </a:lnTo>
                  <a:lnTo>
                    <a:pt x="3577717" y="308610"/>
                  </a:lnTo>
                  <a:lnTo>
                    <a:pt x="3588893" y="313690"/>
                  </a:lnTo>
                  <a:lnTo>
                    <a:pt x="3592284" y="317500"/>
                  </a:lnTo>
                  <a:lnTo>
                    <a:pt x="3614280" y="337820"/>
                  </a:lnTo>
                  <a:lnTo>
                    <a:pt x="3631222" y="339090"/>
                  </a:lnTo>
                  <a:lnTo>
                    <a:pt x="3659886" y="341630"/>
                  </a:lnTo>
                  <a:lnTo>
                    <a:pt x="3659784" y="342900"/>
                  </a:lnTo>
                  <a:lnTo>
                    <a:pt x="3658755" y="342900"/>
                  </a:lnTo>
                  <a:lnTo>
                    <a:pt x="3657460" y="344170"/>
                  </a:lnTo>
                  <a:lnTo>
                    <a:pt x="3647211" y="347980"/>
                  </a:lnTo>
                  <a:lnTo>
                    <a:pt x="3646284" y="351790"/>
                  </a:lnTo>
                  <a:lnTo>
                    <a:pt x="3645725" y="354330"/>
                  </a:lnTo>
                  <a:lnTo>
                    <a:pt x="3649078" y="359410"/>
                  </a:lnTo>
                  <a:lnTo>
                    <a:pt x="3651961" y="359410"/>
                  </a:lnTo>
                  <a:lnTo>
                    <a:pt x="3655593" y="360680"/>
                  </a:lnTo>
                  <a:lnTo>
                    <a:pt x="3654806" y="367030"/>
                  </a:lnTo>
                  <a:lnTo>
                    <a:pt x="3656787" y="389890"/>
                  </a:lnTo>
                  <a:lnTo>
                    <a:pt x="3656787" y="393700"/>
                  </a:lnTo>
                  <a:lnTo>
                    <a:pt x="3656469" y="394970"/>
                  </a:lnTo>
                  <a:lnTo>
                    <a:pt x="3651199" y="398780"/>
                  </a:lnTo>
                  <a:lnTo>
                    <a:pt x="3624326" y="407670"/>
                  </a:lnTo>
                  <a:lnTo>
                    <a:pt x="3647973" y="411480"/>
                  </a:lnTo>
                  <a:lnTo>
                    <a:pt x="3649726" y="412750"/>
                  </a:lnTo>
                  <a:lnTo>
                    <a:pt x="3649954" y="412750"/>
                  </a:lnTo>
                  <a:lnTo>
                    <a:pt x="3648265" y="414020"/>
                  </a:lnTo>
                  <a:lnTo>
                    <a:pt x="3636543" y="416560"/>
                  </a:lnTo>
                  <a:lnTo>
                    <a:pt x="3631412" y="425450"/>
                  </a:lnTo>
                  <a:lnTo>
                    <a:pt x="3629202" y="431800"/>
                  </a:lnTo>
                  <a:lnTo>
                    <a:pt x="3548278" y="436880"/>
                  </a:lnTo>
                  <a:lnTo>
                    <a:pt x="3494189" y="440690"/>
                  </a:lnTo>
                  <a:lnTo>
                    <a:pt x="3459975" y="466090"/>
                  </a:lnTo>
                  <a:lnTo>
                    <a:pt x="3463023" y="471170"/>
                  </a:lnTo>
                  <a:lnTo>
                    <a:pt x="3467443" y="474980"/>
                  </a:lnTo>
                  <a:lnTo>
                    <a:pt x="3471329" y="476250"/>
                  </a:lnTo>
                  <a:lnTo>
                    <a:pt x="3472802" y="476250"/>
                  </a:lnTo>
                  <a:lnTo>
                    <a:pt x="3483279" y="480060"/>
                  </a:lnTo>
                  <a:lnTo>
                    <a:pt x="3510496" y="482600"/>
                  </a:lnTo>
                  <a:lnTo>
                    <a:pt x="3520414" y="482600"/>
                  </a:lnTo>
                  <a:lnTo>
                    <a:pt x="3537839" y="502920"/>
                  </a:lnTo>
                  <a:lnTo>
                    <a:pt x="3563543" y="502920"/>
                  </a:lnTo>
                  <a:lnTo>
                    <a:pt x="3564813" y="506730"/>
                  </a:lnTo>
                  <a:lnTo>
                    <a:pt x="3568230" y="513080"/>
                  </a:lnTo>
                  <a:lnTo>
                    <a:pt x="3575774" y="516890"/>
                  </a:lnTo>
                  <a:lnTo>
                    <a:pt x="3582898" y="519430"/>
                  </a:lnTo>
                  <a:lnTo>
                    <a:pt x="3590734" y="520700"/>
                  </a:lnTo>
                  <a:lnTo>
                    <a:pt x="3605263" y="520700"/>
                  </a:lnTo>
                  <a:lnTo>
                    <a:pt x="3604958" y="525780"/>
                  </a:lnTo>
                  <a:lnTo>
                    <a:pt x="3618369" y="525780"/>
                  </a:lnTo>
                  <a:lnTo>
                    <a:pt x="3628948" y="528320"/>
                  </a:lnTo>
                  <a:lnTo>
                    <a:pt x="3632593" y="528320"/>
                  </a:lnTo>
                  <a:lnTo>
                    <a:pt x="3635108" y="529590"/>
                  </a:lnTo>
                  <a:lnTo>
                    <a:pt x="3636010" y="532130"/>
                  </a:lnTo>
                  <a:lnTo>
                    <a:pt x="3636086" y="533400"/>
                  </a:lnTo>
                  <a:lnTo>
                    <a:pt x="3631692" y="534670"/>
                  </a:lnTo>
                  <a:lnTo>
                    <a:pt x="3623564" y="538480"/>
                  </a:lnTo>
                  <a:lnTo>
                    <a:pt x="3620236" y="539750"/>
                  </a:lnTo>
                  <a:lnTo>
                    <a:pt x="3605403" y="548640"/>
                  </a:lnTo>
                  <a:lnTo>
                    <a:pt x="3604653" y="574040"/>
                  </a:lnTo>
                  <a:lnTo>
                    <a:pt x="3601910" y="577850"/>
                  </a:lnTo>
                  <a:lnTo>
                    <a:pt x="3596576" y="584200"/>
                  </a:lnTo>
                  <a:lnTo>
                    <a:pt x="3592817" y="590550"/>
                  </a:lnTo>
                  <a:lnTo>
                    <a:pt x="3590023" y="598170"/>
                  </a:lnTo>
                  <a:lnTo>
                    <a:pt x="3588474" y="601980"/>
                  </a:lnTo>
                  <a:lnTo>
                    <a:pt x="3559378" y="629920"/>
                  </a:lnTo>
                  <a:lnTo>
                    <a:pt x="3557574" y="645160"/>
                  </a:lnTo>
                  <a:lnTo>
                    <a:pt x="3557701" y="650240"/>
                  </a:lnTo>
                  <a:lnTo>
                    <a:pt x="3559365" y="659130"/>
                  </a:lnTo>
                  <a:lnTo>
                    <a:pt x="3561715" y="665480"/>
                  </a:lnTo>
                  <a:lnTo>
                    <a:pt x="3555454" y="666750"/>
                  </a:lnTo>
                  <a:lnTo>
                    <a:pt x="3549662" y="674370"/>
                  </a:lnTo>
                  <a:lnTo>
                    <a:pt x="3536835" y="676910"/>
                  </a:lnTo>
                  <a:lnTo>
                    <a:pt x="3535680" y="680720"/>
                  </a:lnTo>
                  <a:lnTo>
                    <a:pt x="3527958" y="680720"/>
                  </a:lnTo>
                  <a:lnTo>
                    <a:pt x="3517557" y="681990"/>
                  </a:lnTo>
                  <a:lnTo>
                    <a:pt x="3505149" y="683260"/>
                  </a:lnTo>
                  <a:lnTo>
                    <a:pt x="3469868" y="689610"/>
                  </a:lnTo>
                  <a:lnTo>
                    <a:pt x="3454755" y="694690"/>
                  </a:lnTo>
                  <a:lnTo>
                    <a:pt x="3445738" y="698500"/>
                  </a:lnTo>
                  <a:lnTo>
                    <a:pt x="3442500" y="701040"/>
                  </a:lnTo>
                  <a:lnTo>
                    <a:pt x="3439731" y="702310"/>
                  </a:lnTo>
                  <a:lnTo>
                    <a:pt x="3441344" y="726440"/>
                  </a:lnTo>
                  <a:lnTo>
                    <a:pt x="3445662" y="731520"/>
                  </a:lnTo>
                  <a:lnTo>
                    <a:pt x="3446513" y="797560"/>
                  </a:lnTo>
                  <a:lnTo>
                    <a:pt x="2973197" y="793750"/>
                  </a:lnTo>
                  <a:lnTo>
                    <a:pt x="2970530" y="796290"/>
                  </a:lnTo>
                  <a:lnTo>
                    <a:pt x="2970504" y="803910"/>
                  </a:lnTo>
                  <a:lnTo>
                    <a:pt x="2973133" y="806450"/>
                  </a:lnTo>
                  <a:lnTo>
                    <a:pt x="3458476" y="808990"/>
                  </a:lnTo>
                  <a:lnTo>
                    <a:pt x="3458337" y="797560"/>
                  </a:lnTo>
                  <a:lnTo>
                    <a:pt x="3457435" y="727710"/>
                  </a:lnTo>
                  <a:lnTo>
                    <a:pt x="3452888" y="722630"/>
                  </a:lnTo>
                  <a:lnTo>
                    <a:pt x="3451987" y="708660"/>
                  </a:lnTo>
                  <a:lnTo>
                    <a:pt x="3493478" y="697230"/>
                  </a:lnTo>
                  <a:lnTo>
                    <a:pt x="3525685" y="693420"/>
                  </a:lnTo>
                  <a:lnTo>
                    <a:pt x="3544709" y="693420"/>
                  </a:lnTo>
                  <a:lnTo>
                    <a:pt x="3546386" y="687070"/>
                  </a:lnTo>
                  <a:lnTo>
                    <a:pt x="3556317" y="685800"/>
                  </a:lnTo>
                  <a:lnTo>
                    <a:pt x="3561829" y="678180"/>
                  </a:lnTo>
                  <a:lnTo>
                    <a:pt x="3580803" y="675640"/>
                  </a:lnTo>
                  <a:lnTo>
                    <a:pt x="3575710" y="668020"/>
                  </a:lnTo>
                  <a:lnTo>
                    <a:pt x="3574148" y="664210"/>
                  </a:lnTo>
                  <a:lnTo>
                    <a:pt x="3571189" y="656590"/>
                  </a:lnTo>
                  <a:lnTo>
                    <a:pt x="3569233" y="646430"/>
                  </a:lnTo>
                  <a:lnTo>
                    <a:pt x="3570694" y="633730"/>
                  </a:lnTo>
                  <a:lnTo>
                    <a:pt x="3576358" y="623570"/>
                  </a:lnTo>
                  <a:lnTo>
                    <a:pt x="3584283" y="617220"/>
                  </a:lnTo>
                  <a:lnTo>
                    <a:pt x="3591369" y="613410"/>
                  </a:lnTo>
                  <a:lnTo>
                    <a:pt x="3594519" y="613410"/>
                  </a:lnTo>
                  <a:lnTo>
                    <a:pt x="3597656" y="612140"/>
                  </a:lnTo>
                  <a:lnTo>
                    <a:pt x="3598684" y="609600"/>
                  </a:lnTo>
                  <a:lnTo>
                    <a:pt x="3600348" y="604520"/>
                  </a:lnTo>
                  <a:lnTo>
                    <a:pt x="3603485" y="595630"/>
                  </a:lnTo>
                  <a:lnTo>
                    <a:pt x="3606203" y="590550"/>
                  </a:lnTo>
                  <a:lnTo>
                    <a:pt x="3611537" y="584200"/>
                  </a:lnTo>
                  <a:lnTo>
                    <a:pt x="3616337" y="579120"/>
                  </a:lnTo>
                  <a:lnTo>
                    <a:pt x="3617036" y="554990"/>
                  </a:lnTo>
                  <a:lnTo>
                    <a:pt x="3626358" y="549910"/>
                  </a:lnTo>
                  <a:lnTo>
                    <a:pt x="3629037" y="548640"/>
                  </a:lnTo>
                  <a:lnTo>
                    <a:pt x="3638105" y="544830"/>
                  </a:lnTo>
                  <a:lnTo>
                    <a:pt x="3645268" y="542290"/>
                  </a:lnTo>
                  <a:lnTo>
                    <a:pt x="3646627" y="539750"/>
                  </a:lnTo>
                  <a:lnTo>
                    <a:pt x="3649522" y="533400"/>
                  </a:lnTo>
                  <a:lnTo>
                    <a:pt x="3644366" y="521970"/>
                  </a:lnTo>
                  <a:lnTo>
                    <a:pt x="3639388" y="518160"/>
                  </a:lnTo>
                  <a:lnTo>
                    <a:pt x="3631387" y="516890"/>
                  </a:lnTo>
                  <a:lnTo>
                    <a:pt x="3625672" y="515620"/>
                  </a:lnTo>
                  <a:lnTo>
                    <a:pt x="3620935" y="514350"/>
                  </a:lnTo>
                  <a:lnTo>
                    <a:pt x="3617468" y="514350"/>
                  </a:lnTo>
                  <a:lnTo>
                    <a:pt x="3617811" y="509270"/>
                  </a:lnTo>
                  <a:lnTo>
                    <a:pt x="3617887" y="508000"/>
                  </a:lnTo>
                  <a:lnTo>
                    <a:pt x="3610775" y="508000"/>
                  </a:lnTo>
                  <a:lnTo>
                    <a:pt x="3604958" y="509270"/>
                  </a:lnTo>
                  <a:lnTo>
                    <a:pt x="3596944" y="509270"/>
                  </a:lnTo>
                  <a:lnTo>
                    <a:pt x="3588461" y="508000"/>
                  </a:lnTo>
                  <a:lnTo>
                    <a:pt x="3581273" y="505460"/>
                  </a:lnTo>
                  <a:lnTo>
                    <a:pt x="3574364" y="502920"/>
                  </a:lnTo>
                  <a:lnTo>
                    <a:pt x="3574732" y="497840"/>
                  </a:lnTo>
                  <a:lnTo>
                    <a:pt x="3576142" y="490220"/>
                  </a:lnTo>
                  <a:lnTo>
                    <a:pt x="3543249" y="490220"/>
                  </a:lnTo>
                  <a:lnTo>
                    <a:pt x="3525863" y="471170"/>
                  </a:lnTo>
                  <a:lnTo>
                    <a:pt x="3523183" y="471170"/>
                  </a:lnTo>
                  <a:lnTo>
                    <a:pt x="3511219" y="469900"/>
                  </a:lnTo>
                  <a:lnTo>
                    <a:pt x="3497872" y="469900"/>
                  </a:lnTo>
                  <a:lnTo>
                    <a:pt x="3485781" y="467360"/>
                  </a:lnTo>
                  <a:lnTo>
                    <a:pt x="3477590" y="466090"/>
                  </a:lnTo>
                  <a:lnTo>
                    <a:pt x="3475532" y="464820"/>
                  </a:lnTo>
                  <a:lnTo>
                    <a:pt x="3471214" y="463550"/>
                  </a:lnTo>
                  <a:lnTo>
                    <a:pt x="3470846" y="463550"/>
                  </a:lnTo>
                  <a:lnTo>
                    <a:pt x="3471608" y="459740"/>
                  </a:lnTo>
                  <a:lnTo>
                    <a:pt x="3479774" y="455930"/>
                  </a:lnTo>
                  <a:lnTo>
                    <a:pt x="3497262" y="452120"/>
                  </a:lnTo>
                  <a:lnTo>
                    <a:pt x="3521202" y="449580"/>
                  </a:lnTo>
                  <a:lnTo>
                    <a:pt x="3548723" y="448310"/>
                  </a:lnTo>
                  <a:lnTo>
                    <a:pt x="3638207" y="443230"/>
                  </a:lnTo>
                  <a:lnTo>
                    <a:pt x="3640290" y="434340"/>
                  </a:lnTo>
                  <a:lnTo>
                    <a:pt x="3643884" y="426720"/>
                  </a:lnTo>
                  <a:lnTo>
                    <a:pt x="3648621" y="425450"/>
                  </a:lnTo>
                  <a:lnTo>
                    <a:pt x="3658476" y="424180"/>
                  </a:lnTo>
                  <a:lnTo>
                    <a:pt x="3669004" y="420370"/>
                  </a:lnTo>
                  <a:lnTo>
                    <a:pt x="3668915" y="407670"/>
                  </a:lnTo>
                  <a:lnTo>
                    <a:pt x="3662451" y="403860"/>
                  </a:lnTo>
                  <a:lnTo>
                    <a:pt x="3665893" y="401320"/>
                  </a:lnTo>
                  <a:lnTo>
                    <a:pt x="3668611" y="397510"/>
                  </a:lnTo>
                  <a:lnTo>
                    <a:pt x="3668611" y="389890"/>
                  </a:lnTo>
                  <a:lnTo>
                    <a:pt x="3666693" y="367030"/>
                  </a:lnTo>
                  <a:lnTo>
                    <a:pt x="3667341" y="360680"/>
                  </a:lnTo>
                  <a:lnTo>
                    <a:pt x="3667683" y="359410"/>
                  </a:lnTo>
                  <a:lnTo>
                    <a:pt x="3668636" y="354330"/>
                  </a:lnTo>
                  <a:lnTo>
                    <a:pt x="3667112" y="351790"/>
                  </a:lnTo>
                  <a:lnTo>
                    <a:pt x="3668839" y="350520"/>
                  </a:lnTo>
                  <a:lnTo>
                    <a:pt x="3669906" y="349250"/>
                  </a:lnTo>
                  <a:lnTo>
                    <a:pt x="3671430" y="344170"/>
                  </a:lnTo>
                  <a:lnTo>
                    <a:pt x="3673665" y="339090"/>
                  </a:lnTo>
                  <a:lnTo>
                    <a:pt x="3677640" y="331470"/>
                  </a:lnTo>
                  <a:lnTo>
                    <a:pt x="3668776" y="330200"/>
                  </a:lnTo>
                  <a:lnTo>
                    <a:pt x="3655491" y="330200"/>
                  </a:lnTo>
                  <a:lnTo>
                    <a:pt x="3641001" y="327660"/>
                  </a:lnTo>
                  <a:lnTo>
                    <a:pt x="3628059" y="326390"/>
                  </a:lnTo>
                  <a:lnTo>
                    <a:pt x="3619462" y="326390"/>
                  </a:lnTo>
                  <a:lnTo>
                    <a:pt x="3600323" y="308610"/>
                  </a:lnTo>
                  <a:lnTo>
                    <a:pt x="3595446" y="303530"/>
                  </a:lnTo>
                  <a:lnTo>
                    <a:pt x="3571252" y="293370"/>
                  </a:lnTo>
                  <a:lnTo>
                    <a:pt x="3570173" y="293370"/>
                  </a:lnTo>
                  <a:lnTo>
                    <a:pt x="3571849" y="290830"/>
                  </a:lnTo>
                  <a:lnTo>
                    <a:pt x="3581781" y="288290"/>
                  </a:lnTo>
                  <a:lnTo>
                    <a:pt x="3594519" y="285750"/>
                  </a:lnTo>
                  <a:lnTo>
                    <a:pt x="3595763" y="283210"/>
                  </a:lnTo>
                  <a:lnTo>
                    <a:pt x="3596983" y="280670"/>
                  </a:lnTo>
                  <a:lnTo>
                    <a:pt x="3600767" y="275590"/>
                  </a:lnTo>
                  <a:lnTo>
                    <a:pt x="3607574" y="270510"/>
                  </a:lnTo>
                  <a:lnTo>
                    <a:pt x="3617798" y="267970"/>
                  </a:lnTo>
                  <a:lnTo>
                    <a:pt x="3618446" y="267970"/>
                  </a:lnTo>
                  <a:lnTo>
                    <a:pt x="3628326" y="269240"/>
                  </a:lnTo>
                  <a:lnTo>
                    <a:pt x="3636861" y="274320"/>
                  </a:lnTo>
                  <a:lnTo>
                    <a:pt x="3642893" y="279400"/>
                  </a:lnTo>
                  <a:lnTo>
                    <a:pt x="3645217" y="281940"/>
                  </a:lnTo>
                  <a:lnTo>
                    <a:pt x="3647097" y="283210"/>
                  </a:lnTo>
                  <a:lnTo>
                    <a:pt x="3660686" y="283210"/>
                  </a:lnTo>
                  <a:lnTo>
                    <a:pt x="3668103" y="271780"/>
                  </a:lnTo>
                  <a:lnTo>
                    <a:pt x="3668915" y="270510"/>
                  </a:lnTo>
                  <a:lnTo>
                    <a:pt x="3679418" y="262890"/>
                  </a:lnTo>
                  <a:lnTo>
                    <a:pt x="3680701" y="260350"/>
                  </a:lnTo>
                  <a:lnTo>
                    <a:pt x="3680549" y="252730"/>
                  </a:lnTo>
                  <a:lnTo>
                    <a:pt x="3675786" y="246380"/>
                  </a:lnTo>
                  <a:lnTo>
                    <a:pt x="3666490" y="240030"/>
                  </a:lnTo>
                  <a:lnTo>
                    <a:pt x="3673779" y="233680"/>
                  </a:lnTo>
                  <a:lnTo>
                    <a:pt x="3670808" y="224790"/>
                  </a:lnTo>
                  <a:lnTo>
                    <a:pt x="3669309" y="219710"/>
                  </a:lnTo>
                  <a:lnTo>
                    <a:pt x="3669423" y="214630"/>
                  </a:lnTo>
                  <a:lnTo>
                    <a:pt x="3671176" y="213360"/>
                  </a:lnTo>
                  <a:lnTo>
                    <a:pt x="3679507" y="204470"/>
                  </a:lnTo>
                  <a:lnTo>
                    <a:pt x="3680523" y="195580"/>
                  </a:lnTo>
                  <a:lnTo>
                    <a:pt x="3679418" y="190500"/>
                  </a:lnTo>
                  <a:lnTo>
                    <a:pt x="3675926" y="186690"/>
                  </a:lnTo>
                  <a:lnTo>
                    <a:pt x="3675138" y="186690"/>
                  </a:lnTo>
                  <a:lnTo>
                    <a:pt x="3674376" y="185420"/>
                  </a:lnTo>
                  <a:lnTo>
                    <a:pt x="3640010" y="165100"/>
                  </a:lnTo>
                  <a:lnTo>
                    <a:pt x="3638994" y="163830"/>
                  </a:lnTo>
                  <a:lnTo>
                    <a:pt x="3641661" y="161290"/>
                  </a:lnTo>
                  <a:lnTo>
                    <a:pt x="3647795" y="156210"/>
                  </a:lnTo>
                  <a:lnTo>
                    <a:pt x="3656292" y="149860"/>
                  </a:lnTo>
                  <a:lnTo>
                    <a:pt x="3666071" y="144780"/>
                  </a:lnTo>
                  <a:lnTo>
                    <a:pt x="3670046" y="142240"/>
                  </a:lnTo>
                  <a:lnTo>
                    <a:pt x="3669233" y="138430"/>
                  </a:lnTo>
                  <a:lnTo>
                    <a:pt x="3668661" y="135890"/>
                  </a:lnTo>
                  <a:lnTo>
                    <a:pt x="3668407" y="132080"/>
                  </a:lnTo>
                  <a:lnTo>
                    <a:pt x="3668560" y="129540"/>
                  </a:lnTo>
                  <a:lnTo>
                    <a:pt x="3669969" y="129540"/>
                  </a:lnTo>
                  <a:lnTo>
                    <a:pt x="3670668" y="128270"/>
                  </a:lnTo>
                  <a:lnTo>
                    <a:pt x="3676967" y="124460"/>
                  </a:lnTo>
                  <a:lnTo>
                    <a:pt x="3681361" y="119380"/>
                  </a:lnTo>
                  <a:lnTo>
                    <a:pt x="3683901" y="109220"/>
                  </a:lnTo>
                  <a:lnTo>
                    <a:pt x="3684587" y="95250"/>
                  </a:lnTo>
                  <a:lnTo>
                    <a:pt x="3683266" y="80010"/>
                  </a:lnTo>
                  <a:lnTo>
                    <a:pt x="3680739" y="71120"/>
                  </a:lnTo>
                  <a:lnTo>
                    <a:pt x="3677704" y="64770"/>
                  </a:lnTo>
                  <a:lnTo>
                    <a:pt x="3674846" y="59690"/>
                  </a:lnTo>
                  <a:lnTo>
                    <a:pt x="3673754" y="58420"/>
                  </a:lnTo>
                  <a:lnTo>
                    <a:pt x="3673919" y="57150"/>
                  </a:lnTo>
                  <a:lnTo>
                    <a:pt x="3674364" y="57150"/>
                  </a:lnTo>
                  <a:lnTo>
                    <a:pt x="3676383" y="54610"/>
                  </a:lnTo>
                  <a:lnTo>
                    <a:pt x="3679190" y="50800"/>
                  </a:lnTo>
                  <a:lnTo>
                    <a:pt x="3680930" y="49022"/>
                  </a:lnTo>
                  <a:lnTo>
                    <a:pt x="3687724" y="88900"/>
                  </a:lnTo>
                  <a:lnTo>
                    <a:pt x="3694607" y="101600"/>
                  </a:lnTo>
                  <a:lnTo>
                    <a:pt x="3698875" y="110490"/>
                  </a:lnTo>
                  <a:lnTo>
                    <a:pt x="3696893" y="113030"/>
                  </a:lnTo>
                  <a:lnTo>
                    <a:pt x="3692855" y="114300"/>
                  </a:lnTo>
                  <a:lnTo>
                    <a:pt x="3681539" y="119380"/>
                  </a:lnTo>
                  <a:lnTo>
                    <a:pt x="3687076" y="125730"/>
                  </a:lnTo>
                  <a:lnTo>
                    <a:pt x="3688321" y="127000"/>
                  </a:lnTo>
                  <a:lnTo>
                    <a:pt x="3691940" y="130810"/>
                  </a:lnTo>
                  <a:lnTo>
                    <a:pt x="3698290" y="137160"/>
                  </a:lnTo>
                  <a:lnTo>
                    <a:pt x="3707739" y="146050"/>
                  </a:lnTo>
                  <a:lnTo>
                    <a:pt x="3710609" y="148590"/>
                  </a:lnTo>
                  <a:lnTo>
                    <a:pt x="3728199" y="163830"/>
                  </a:lnTo>
                  <a:lnTo>
                    <a:pt x="3729863" y="166370"/>
                  </a:lnTo>
                  <a:lnTo>
                    <a:pt x="3719995" y="168910"/>
                  </a:lnTo>
                  <a:lnTo>
                    <a:pt x="3711041" y="171450"/>
                  </a:lnTo>
                  <a:lnTo>
                    <a:pt x="3704501" y="172720"/>
                  </a:lnTo>
                  <a:lnTo>
                    <a:pt x="3696551" y="172720"/>
                  </a:lnTo>
                  <a:lnTo>
                    <a:pt x="3696551" y="185420"/>
                  </a:lnTo>
                  <a:lnTo>
                    <a:pt x="3694912" y="186690"/>
                  </a:lnTo>
                  <a:lnTo>
                    <a:pt x="3693147" y="187960"/>
                  </a:lnTo>
                  <a:lnTo>
                    <a:pt x="3690404" y="193040"/>
                  </a:lnTo>
                  <a:lnTo>
                    <a:pt x="3689045" y="196850"/>
                  </a:lnTo>
                  <a:lnTo>
                    <a:pt x="3691420" y="204470"/>
                  </a:lnTo>
                  <a:lnTo>
                    <a:pt x="3697973" y="210820"/>
                  </a:lnTo>
                  <a:lnTo>
                    <a:pt x="3699865" y="219710"/>
                  </a:lnTo>
                  <a:lnTo>
                    <a:pt x="3698443" y="226060"/>
                  </a:lnTo>
                  <a:lnTo>
                    <a:pt x="3697351" y="228600"/>
                  </a:lnTo>
                  <a:lnTo>
                    <a:pt x="3696017" y="231140"/>
                  </a:lnTo>
                  <a:lnTo>
                    <a:pt x="3700119" y="236220"/>
                  </a:lnTo>
                  <a:lnTo>
                    <a:pt x="3702139" y="238760"/>
                  </a:lnTo>
                  <a:lnTo>
                    <a:pt x="3703726" y="241300"/>
                  </a:lnTo>
                  <a:lnTo>
                    <a:pt x="3696195" y="246380"/>
                  </a:lnTo>
                  <a:lnTo>
                    <a:pt x="3690061" y="251460"/>
                  </a:lnTo>
                  <a:lnTo>
                    <a:pt x="3691394" y="267970"/>
                  </a:lnTo>
                  <a:lnTo>
                    <a:pt x="3700653" y="271780"/>
                  </a:lnTo>
                  <a:lnTo>
                    <a:pt x="3704031" y="273050"/>
                  </a:lnTo>
                  <a:lnTo>
                    <a:pt x="3703701" y="279400"/>
                  </a:lnTo>
                  <a:lnTo>
                    <a:pt x="3710495" y="283210"/>
                  </a:lnTo>
                  <a:lnTo>
                    <a:pt x="3714318" y="283210"/>
                  </a:lnTo>
                  <a:lnTo>
                    <a:pt x="3745915" y="285750"/>
                  </a:lnTo>
                  <a:lnTo>
                    <a:pt x="3766553" y="288290"/>
                  </a:lnTo>
                  <a:lnTo>
                    <a:pt x="3769322" y="288290"/>
                  </a:lnTo>
                  <a:lnTo>
                    <a:pt x="3781641" y="275590"/>
                  </a:lnTo>
                  <a:lnTo>
                    <a:pt x="3787876" y="274320"/>
                  </a:lnTo>
                  <a:lnTo>
                    <a:pt x="3790442" y="275590"/>
                  </a:lnTo>
                  <a:lnTo>
                    <a:pt x="3793604" y="280670"/>
                  </a:lnTo>
                  <a:lnTo>
                    <a:pt x="3795179" y="287020"/>
                  </a:lnTo>
                  <a:lnTo>
                    <a:pt x="3795522" y="294640"/>
                  </a:lnTo>
                  <a:lnTo>
                    <a:pt x="3794937" y="299720"/>
                  </a:lnTo>
                  <a:lnTo>
                    <a:pt x="3791470" y="302260"/>
                  </a:lnTo>
                  <a:lnTo>
                    <a:pt x="3784523" y="306070"/>
                  </a:lnTo>
                  <a:lnTo>
                    <a:pt x="3775303" y="308610"/>
                  </a:lnTo>
                  <a:lnTo>
                    <a:pt x="3765004" y="312420"/>
                  </a:lnTo>
                  <a:lnTo>
                    <a:pt x="3763289" y="312420"/>
                  </a:lnTo>
                  <a:lnTo>
                    <a:pt x="3749065" y="327660"/>
                  </a:lnTo>
                  <a:lnTo>
                    <a:pt x="3687305" y="332740"/>
                  </a:lnTo>
                  <a:lnTo>
                    <a:pt x="3692067" y="340360"/>
                  </a:lnTo>
                  <a:lnTo>
                    <a:pt x="3693934" y="344170"/>
                  </a:lnTo>
                  <a:lnTo>
                    <a:pt x="3696474" y="351790"/>
                  </a:lnTo>
                  <a:lnTo>
                    <a:pt x="3698278" y="353060"/>
                  </a:lnTo>
                  <a:lnTo>
                    <a:pt x="3700818" y="354330"/>
                  </a:lnTo>
                  <a:lnTo>
                    <a:pt x="3699040" y="355600"/>
                  </a:lnTo>
                  <a:lnTo>
                    <a:pt x="3697909" y="358140"/>
                  </a:lnTo>
                  <a:lnTo>
                    <a:pt x="3698303" y="360680"/>
                  </a:lnTo>
                  <a:lnTo>
                    <a:pt x="3699230" y="367030"/>
                  </a:lnTo>
                  <a:lnTo>
                    <a:pt x="3699345" y="370840"/>
                  </a:lnTo>
                  <a:lnTo>
                    <a:pt x="3699218" y="375920"/>
                  </a:lnTo>
                  <a:lnTo>
                    <a:pt x="3697884" y="382270"/>
                  </a:lnTo>
                  <a:lnTo>
                    <a:pt x="3694912" y="392430"/>
                  </a:lnTo>
                  <a:lnTo>
                    <a:pt x="3698062" y="398780"/>
                  </a:lnTo>
                  <a:lnTo>
                    <a:pt x="3702761" y="405130"/>
                  </a:lnTo>
                  <a:lnTo>
                    <a:pt x="3694887" y="407670"/>
                  </a:lnTo>
                  <a:lnTo>
                    <a:pt x="3694265" y="420370"/>
                  </a:lnTo>
                  <a:lnTo>
                    <a:pt x="3702735" y="424180"/>
                  </a:lnTo>
                  <a:lnTo>
                    <a:pt x="3711511" y="426720"/>
                  </a:lnTo>
                  <a:lnTo>
                    <a:pt x="3713213" y="427990"/>
                  </a:lnTo>
                  <a:lnTo>
                    <a:pt x="3717163" y="433070"/>
                  </a:lnTo>
                  <a:lnTo>
                    <a:pt x="3721938" y="444500"/>
                  </a:lnTo>
                  <a:lnTo>
                    <a:pt x="3739769" y="439420"/>
                  </a:lnTo>
                  <a:lnTo>
                    <a:pt x="3743922" y="443230"/>
                  </a:lnTo>
                  <a:lnTo>
                    <a:pt x="3749624" y="448310"/>
                  </a:lnTo>
                  <a:lnTo>
                    <a:pt x="3756634" y="452120"/>
                  </a:lnTo>
                  <a:lnTo>
                    <a:pt x="3764699" y="454660"/>
                  </a:lnTo>
                  <a:lnTo>
                    <a:pt x="3776510" y="454660"/>
                  </a:lnTo>
                  <a:lnTo>
                    <a:pt x="3785527" y="455930"/>
                  </a:lnTo>
                  <a:lnTo>
                    <a:pt x="3805656" y="455930"/>
                  </a:lnTo>
                  <a:lnTo>
                    <a:pt x="3810939" y="457200"/>
                  </a:lnTo>
                  <a:lnTo>
                    <a:pt x="3831971" y="459740"/>
                  </a:lnTo>
                  <a:lnTo>
                    <a:pt x="3856240" y="464820"/>
                  </a:lnTo>
                  <a:lnTo>
                    <a:pt x="3877881" y="469900"/>
                  </a:lnTo>
                  <a:lnTo>
                    <a:pt x="3891013" y="474980"/>
                  </a:lnTo>
                  <a:lnTo>
                    <a:pt x="3881247" y="477520"/>
                  </a:lnTo>
                  <a:lnTo>
                    <a:pt x="3867086" y="477520"/>
                  </a:lnTo>
                  <a:lnTo>
                    <a:pt x="3850436" y="478790"/>
                  </a:lnTo>
                  <a:lnTo>
                    <a:pt x="3826599" y="478790"/>
                  </a:lnTo>
                  <a:lnTo>
                    <a:pt x="3827259" y="485140"/>
                  </a:lnTo>
                  <a:lnTo>
                    <a:pt x="3827983" y="492760"/>
                  </a:lnTo>
                  <a:lnTo>
                    <a:pt x="3800411" y="497840"/>
                  </a:lnTo>
                  <a:lnTo>
                    <a:pt x="3795331" y="497840"/>
                  </a:lnTo>
                  <a:lnTo>
                    <a:pt x="3790188" y="496570"/>
                  </a:lnTo>
                  <a:lnTo>
                    <a:pt x="3787813" y="501650"/>
                  </a:lnTo>
                  <a:lnTo>
                    <a:pt x="3783774" y="510540"/>
                  </a:lnTo>
                  <a:lnTo>
                    <a:pt x="3753891" y="510540"/>
                  </a:lnTo>
                  <a:lnTo>
                    <a:pt x="3749675" y="513080"/>
                  </a:lnTo>
                  <a:lnTo>
                    <a:pt x="3740226" y="515620"/>
                  </a:lnTo>
                  <a:lnTo>
                    <a:pt x="3736644" y="516890"/>
                  </a:lnTo>
                  <a:lnTo>
                    <a:pt x="3726586" y="516890"/>
                  </a:lnTo>
                  <a:lnTo>
                    <a:pt x="3720630" y="519430"/>
                  </a:lnTo>
                  <a:lnTo>
                    <a:pt x="3716883" y="523240"/>
                  </a:lnTo>
                  <a:lnTo>
                    <a:pt x="3712362" y="529590"/>
                  </a:lnTo>
                  <a:lnTo>
                    <a:pt x="3714318" y="537210"/>
                  </a:lnTo>
                  <a:lnTo>
                    <a:pt x="3714585" y="537210"/>
                  </a:lnTo>
                  <a:lnTo>
                    <a:pt x="3715385" y="539750"/>
                  </a:lnTo>
                  <a:lnTo>
                    <a:pt x="3717836" y="541020"/>
                  </a:lnTo>
                  <a:lnTo>
                    <a:pt x="3720566" y="542290"/>
                  </a:lnTo>
                  <a:lnTo>
                    <a:pt x="3726637" y="547370"/>
                  </a:lnTo>
                  <a:lnTo>
                    <a:pt x="3733215" y="553720"/>
                  </a:lnTo>
                  <a:lnTo>
                    <a:pt x="3737483" y="563880"/>
                  </a:lnTo>
                  <a:lnTo>
                    <a:pt x="3737546" y="565150"/>
                  </a:lnTo>
                  <a:lnTo>
                    <a:pt x="3735590" y="580390"/>
                  </a:lnTo>
                  <a:lnTo>
                    <a:pt x="3742448" y="590550"/>
                  </a:lnTo>
                  <a:lnTo>
                    <a:pt x="3770350" y="622300"/>
                  </a:lnTo>
                  <a:lnTo>
                    <a:pt x="3779482" y="646430"/>
                  </a:lnTo>
                  <a:lnTo>
                    <a:pt x="3775456" y="659130"/>
                  </a:lnTo>
                  <a:lnTo>
                    <a:pt x="3770998" y="669290"/>
                  </a:lnTo>
                  <a:lnTo>
                    <a:pt x="3785527" y="673100"/>
                  </a:lnTo>
                  <a:lnTo>
                    <a:pt x="3787559" y="681990"/>
                  </a:lnTo>
                  <a:lnTo>
                    <a:pt x="3798316" y="687070"/>
                  </a:lnTo>
                  <a:lnTo>
                    <a:pt x="3800513" y="702310"/>
                  </a:lnTo>
                  <a:lnTo>
                    <a:pt x="3805148" y="702310"/>
                  </a:lnTo>
                  <a:lnTo>
                    <a:pt x="3836924" y="706120"/>
                  </a:lnTo>
                  <a:lnTo>
                    <a:pt x="3888663" y="716280"/>
                  </a:lnTo>
                  <a:lnTo>
                    <a:pt x="3900411" y="730250"/>
                  </a:lnTo>
                  <a:lnTo>
                    <a:pt x="3897680" y="732790"/>
                  </a:lnTo>
                  <a:lnTo>
                    <a:pt x="3896093" y="734060"/>
                  </a:lnTo>
                  <a:lnTo>
                    <a:pt x="3893947" y="735330"/>
                  </a:lnTo>
                  <a:lnTo>
                    <a:pt x="3888727" y="735330"/>
                  </a:lnTo>
                  <a:lnTo>
                    <a:pt x="3889832" y="808990"/>
                  </a:lnTo>
                  <a:lnTo>
                    <a:pt x="3901465" y="797560"/>
                  </a:lnTo>
                  <a:lnTo>
                    <a:pt x="3900678" y="745490"/>
                  </a:lnTo>
                  <a:lnTo>
                    <a:pt x="3902481" y="744220"/>
                  </a:lnTo>
                  <a:lnTo>
                    <a:pt x="3904513" y="742950"/>
                  </a:lnTo>
                  <a:lnTo>
                    <a:pt x="3909707" y="737870"/>
                  </a:lnTo>
                  <a:lnTo>
                    <a:pt x="3913263" y="730250"/>
                  </a:lnTo>
                  <a:close/>
                </a:path>
                <a:path w="5575300" h="853440">
                  <a:moveTo>
                    <a:pt x="5574919" y="845502"/>
                  </a:moveTo>
                  <a:lnTo>
                    <a:pt x="5541403" y="821347"/>
                  </a:lnTo>
                  <a:lnTo>
                    <a:pt x="5522823" y="819416"/>
                  </a:lnTo>
                  <a:lnTo>
                    <a:pt x="5512651" y="822807"/>
                  </a:lnTo>
                  <a:lnTo>
                    <a:pt x="5494172" y="826630"/>
                  </a:lnTo>
                  <a:lnTo>
                    <a:pt x="5460720" y="840193"/>
                  </a:lnTo>
                  <a:lnTo>
                    <a:pt x="5459793" y="840816"/>
                  </a:lnTo>
                  <a:lnTo>
                    <a:pt x="5456707" y="838936"/>
                  </a:lnTo>
                  <a:lnTo>
                    <a:pt x="5452910" y="837692"/>
                  </a:lnTo>
                  <a:lnTo>
                    <a:pt x="5426557" y="837692"/>
                  </a:lnTo>
                  <a:lnTo>
                    <a:pt x="5452872" y="837679"/>
                  </a:lnTo>
                  <a:lnTo>
                    <a:pt x="5451894" y="837361"/>
                  </a:lnTo>
                  <a:lnTo>
                    <a:pt x="5432628" y="837349"/>
                  </a:lnTo>
                  <a:lnTo>
                    <a:pt x="5430850" y="835634"/>
                  </a:lnTo>
                  <a:lnTo>
                    <a:pt x="5427446" y="834821"/>
                  </a:lnTo>
                  <a:lnTo>
                    <a:pt x="5402669" y="830313"/>
                  </a:lnTo>
                  <a:lnTo>
                    <a:pt x="5378323" y="821613"/>
                  </a:lnTo>
                  <a:lnTo>
                    <a:pt x="5337403" y="796709"/>
                  </a:lnTo>
                  <a:lnTo>
                    <a:pt x="5337073" y="796531"/>
                  </a:lnTo>
                  <a:lnTo>
                    <a:pt x="5333263" y="794664"/>
                  </a:lnTo>
                  <a:lnTo>
                    <a:pt x="5329644" y="792962"/>
                  </a:lnTo>
                  <a:lnTo>
                    <a:pt x="5326138" y="791311"/>
                  </a:lnTo>
                  <a:lnTo>
                    <a:pt x="5317960" y="787806"/>
                  </a:lnTo>
                  <a:lnTo>
                    <a:pt x="5311000" y="785418"/>
                  </a:lnTo>
                  <a:lnTo>
                    <a:pt x="5303837" y="784555"/>
                  </a:lnTo>
                  <a:lnTo>
                    <a:pt x="5295468" y="784555"/>
                  </a:lnTo>
                  <a:lnTo>
                    <a:pt x="5289232" y="784910"/>
                  </a:lnTo>
                  <a:lnTo>
                    <a:pt x="5292509" y="687235"/>
                  </a:lnTo>
                  <a:lnTo>
                    <a:pt x="5338102" y="623874"/>
                  </a:lnTo>
                  <a:lnTo>
                    <a:pt x="5342102" y="618312"/>
                  </a:lnTo>
                  <a:lnTo>
                    <a:pt x="5324386" y="618147"/>
                  </a:lnTo>
                  <a:lnTo>
                    <a:pt x="5324386" y="627278"/>
                  </a:lnTo>
                  <a:lnTo>
                    <a:pt x="5283466" y="684149"/>
                  </a:lnTo>
                  <a:lnTo>
                    <a:pt x="5278526" y="832332"/>
                  </a:lnTo>
                  <a:lnTo>
                    <a:pt x="5203101" y="838746"/>
                  </a:lnTo>
                  <a:lnTo>
                    <a:pt x="5203101" y="745909"/>
                  </a:lnTo>
                  <a:lnTo>
                    <a:pt x="5203101" y="736777"/>
                  </a:lnTo>
                  <a:lnTo>
                    <a:pt x="5149062" y="736777"/>
                  </a:lnTo>
                  <a:lnTo>
                    <a:pt x="5149062" y="839152"/>
                  </a:lnTo>
                  <a:lnTo>
                    <a:pt x="5064874" y="839152"/>
                  </a:lnTo>
                  <a:lnTo>
                    <a:pt x="5012753" y="813930"/>
                  </a:lnTo>
                  <a:lnTo>
                    <a:pt x="5014531" y="678764"/>
                  </a:lnTo>
                  <a:lnTo>
                    <a:pt x="4972558" y="623874"/>
                  </a:lnTo>
                  <a:lnTo>
                    <a:pt x="5324386" y="627278"/>
                  </a:lnTo>
                  <a:lnTo>
                    <a:pt x="5324386" y="618147"/>
                  </a:lnTo>
                  <a:lnTo>
                    <a:pt x="5263972" y="617562"/>
                  </a:lnTo>
                  <a:lnTo>
                    <a:pt x="5254752" y="548398"/>
                  </a:lnTo>
                  <a:lnTo>
                    <a:pt x="5254752" y="617474"/>
                  </a:lnTo>
                  <a:lnTo>
                    <a:pt x="5029289" y="615276"/>
                  </a:lnTo>
                  <a:lnTo>
                    <a:pt x="5098250" y="194437"/>
                  </a:lnTo>
                  <a:lnTo>
                    <a:pt x="5198135" y="192773"/>
                  </a:lnTo>
                  <a:lnTo>
                    <a:pt x="5254752" y="617474"/>
                  </a:lnTo>
                  <a:lnTo>
                    <a:pt x="5254752" y="548398"/>
                  </a:lnTo>
                  <a:lnTo>
                    <a:pt x="5206111" y="183502"/>
                  </a:lnTo>
                  <a:lnTo>
                    <a:pt x="5090465" y="185432"/>
                  </a:lnTo>
                  <a:lnTo>
                    <a:pt x="5020043" y="615188"/>
                  </a:lnTo>
                  <a:lnTo>
                    <a:pt x="4953927" y="614540"/>
                  </a:lnTo>
                  <a:lnTo>
                    <a:pt x="5005349" y="681799"/>
                  </a:lnTo>
                  <a:lnTo>
                    <a:pt x="5003533" y="819632"/>
                  </a:lnTo>
                  <a:lnTo>
                    <a:pt x="5062779" y="848283"/>
                  </a:lnTo>
                  <a:lnTo>
                    <a:pt x="5158206" y="848283"/>
                  </a:lnTo>
                  <a:lnTo>
                    <a:pt x="5158206" y="839152"/>
                  </a:lnTo>
                  <a:lnTo>
                    <a:pt x="5158206" y="745909"/>
                  </a:lnTo>
                  <a:lnTo>
                    <a:pt x="5193970" y="745909"/>
                  </a:lnTo>
                  <a:lnTo>
                    <a:pt x="5193970" y="848690"/>
                  </a:lnTo>
                  <a:lnTo>
                    <a:pt x="5287378" y="840752"/>
                  </a:lnTo>
                  <a:lnTo>
                    <a:pt x="5287442" y="838746"/>
                  </a:lnTo>
                  <a:lnTo>
                    <a:pt x="5288927" y="794029"/>
                  </a:lnTo>
                  <a:lnTo>
                    <a:pt x="5289982" y="793915"/>
                  </a:lnTo>
                  <a:lnTo>
                    <a:pt x="5303520" y="792962"/>
                  </a:lnTo>
                  <a:lnTo>
                    <a:pt x="5308778" y="794270"/>
                  </a:lnTo>
                  <a:lnTo>
                    <a:pt x="5373967" y="829665"/>
                  </a:lnTo>
                  <a:lnTo>
                    <a:pt x="5399951" y="839050"/>
                  </a:lnTo>
                  <a:lnTo>
                    <a:pt x="5422379" y="843178"/>
                  </a:lnTo>
                  <a:lnTo>
                    <a:pt x="5423751" y="843483"/>
                  </a:lnTo>
                  <a:lnTo>
                    <a:pt x="5424716" y="843724"/>
                  </a:lnTo>
                  <a:lnTo>
                    <a:pt x="5425630" y="846493"/>
                  </a:lnTo>
                  <a:lnTo>
                    <a:pt x="5452110" y="846493"/>
                  </a:lnTo>
                  <a:lnTo>
                    <a:pt x="5459857" y="852030"/>
                  </a:lnTo>
                  <a:lnTo>
                    <a:pt x="5468810" y="845642"/>
                  </a:lnTo>
                  <a:lnTo>
                    <a:pt x="5477472" y="840816"/>
                  </a:lnTo>
                  <a:lnTo>
                    <a:pt x="5477764" y="840651"/>
                  </a:lnTo>
                  <a:lnTo>
                    <a:pt x="5486336" y="837615"/>
                  </a:lnTo>
                  <a:lnTo>
                    <a:pt x="5492788" y="836104"/>
                  </a:lnTo>
                  <a:lnTo>
                    <a:pt x="5495785" y="835634"/>
                  </a:lnTo>
                  <a:lnTo>
                    <a:pt x="5514086" y="831964"/>
                  </a:lnTo>
                  <a:lnTo>
                    <a:pt x="5522569" y="829132"/>
                  </a:lnTo>
                  <a:lnTo>
                    <a:pt x="5531866" y="829551"/>
                  </a:lnTo>
                  <a:lnTo>
                    <a:pt x="5538190" y="830186"/>
                  </a:lnTo>
                  <a:lnTo>
                    <a:pt x="5553227" y="840193"/>
                  </a:lnTo>
                  <a:lnTo>
                    <a:pt x="5569318" y="852716"/>
                  </a:lnTo>
                  <a:lnTo>
                    <a:pt x="5574919" y="845502"/>
                  </a:lnTo>
                  <a:close/>
                </a:path>
              </a:pathLst>
            </a:custGeom>
            <a:solidFill>
              <a:srgbClr val="FFFFFF"/>
            </a:solidFill>
          </p:spPr>
          <p:txBody>
            <a:bodyPr wrap="square" lIns="0" tIns="0" rIns="0" bIns="0" rtlCol="0"/>
            <a:lstStyle/>
            <a:p>
              <a:endParaRPr/>
            </a:p>
          </p:txBody>
        </p:sp>
        <p:pic>
          <p:nvPicPr>
            <p:cNvPr id="11" name="object 11"/>
            <p:cNvPicPr/>
            <p:nvPr/>
          </p:nvPicPr>
          <p:blipFill>
            <a:blip r:embed="rId5" cstate="print"/>
            <a:stretch>
              <a:fillRect/>
            </a:stretch>
          </p:blipFill>
          <p:spPr>
            <a:xfrm>
              <a:off x="11673554" y="5815435"/>
              <a:ext cx="178650" cy="173349"/>
            </a:xfrm>
            <a:prstGeom prst="rect">
              <a:avLst/>
            </a:prstGeom>
          </p:spPr>
        </p:pic>
        <p:sp>
          <p:nvSpPr>
            <p:cNvPr id="12" name="object 12"/>
            <p:cNvSpPr/>
            <p:nvPr/>
          </p:nvSpPr>
          <p:spPr>
            <a:xfrm>
              <a:off x="3847782" y="6099225"/>
              <a:ext cx="8107680" cy="593090"/>
            </a:xfrm>
            <a:custGeom>
              <a:avLst/>
              <a:gdLst/>
              <a:ahLst/>
              <a:cxnLst/>
              <a:rect l="l" t="t" r="r" b="b"/>
              <a:pathLst>
                <a:path w="8107680" h="593090">
                  <a:moveTo>
                    <a:pt x="1131036" y="428015"/>
                  </a:moveTo>
                  <a:lnTo>
                    <a:pt x="343242" y="268363"/>
                  </a:lnTo>
                  <a:lnTo>
                    <a:pt x="63500" y="207899"/>
                  </a:lnTo>
                  <a:lnTo>
                    <a:pt x="46304" y="203936"/>
                  </a:lnTo>
                  <a:lnTo>
                    <a:pt x="41783" y="202425"/>
                  </a:lnTo>
                  <a:lnTo>
                    <a:pt x="39992" y="225717"/>
                  </a:lnTo>
                  <a:lnTo>
                    <a:pt x="39725" y="235788"/>
                  </a:lnTo>
                  <a:lnTo>
                    <a:pt x="0" y="234137"/>
                  </a:lnTo>
                  <a:lnTo>
                    <a:pt x="12788" y="242150"/>
                  </a:lnTo>
                  <a:lnTo>
                    <a:pt x="12788" y="264934"/>
                  </a:lnTo>
                  <a:lnTo>
                    <a:pt x="25044" y="273634"/>
                  </a:lnTo>
                  <a:lnTo>
                    <a:pt x="29387" y="273634"/>
                  </a:lnTo>
                  <a:lnTo>
                    <a:pt x="33172" y="275615"/>
                  </a:lnTo>
                  <a:lnTo>
                    <a:pt x="33172" y="282409"/>
                  </a:lnTo>
                  <a:lnTo>
                    <a:pt x="40716" y="282409"/>
                  </a:lnTo>
                  <a:lnTo>
                    <a:pt x="42583" y="283743"/>
                  </a:lnTo>
                  <a:lnTo>
                    <a:pt x="42583" y="291820"/>
                  </a:lnTo>
                  <a:lnTo>
                    <a:pt x="52793" y="291820"/>
                  </a:lnTo>
                  <a:lnTo>
                    <a:pt x="57950" y="294906"/>
                  </a:lnTo>
                  <a:lnTo>
                    <a:pt x="57950" y="303733"/>
                  </a:lnTo>
                  <a:lnTo>
                    <a:pt x="68300" y="303733"/>
                  </a:lnTo>
                  <a:lnTo>
                    <a:pt x="88366" y="323494"/>
                  </a:lnTo>
                  <a:lnTo>
                    <a:pt x="94018" y="323494"/>
                  </a:lnTo>
                  <a:lnTo>
                    <a:pt x="94018" y="329145"/>
                  </a:lnTo>
                  <a:lnTo>
                    <a:pt x="106641" y="329145"/>
                  </a:lnTo>
                  <a:lnTo>
                    <a:pt x="121920" y="343065"/>
                  </a:lnTo>
                  <a:lnTo>
                    <a:pt x="121920" y="354850"/>
                  </a:lnTo>
                  <a:lnTo>
                    <a:pt x="136664" y="354850"/>
                  </a:lnTo>
                  <a:lnTo>
                    <a:pt x="136664" y="359244"/>
                  </a:lnTo>
                  <a:lnTo>
                    <a:pt x="143560" y="359244"/>
                  </a:lnTo>
                  <a:lnTo>
                    <a:pt x="143560" y="365201"/>
                  </a:lnTo>
                  <a:lnTo>
                    <a:pt x="152666" y="365201"/>
                  </a:lnTo>
                  <a:lnTo>
                    <a:pt x="152666" y="370230"/>
                  </a:lnTo>
                  <a:lnTo>
                    <a:pt x="163944" y="370230"/>
                  </a:lnTo>
                  <a:lnTo>
                    <a:pt x="163944" y="387794"/>
                  </a:lnTo>
                  <a:lnTo>
                    <a:pt x="183705" y="387794"/>
                  </a:lnTo>
                  <a:lnTo>
                    <a:pt x="183705" y="394373"/>
                  </a:lnTo>
                  <a:lnTo>
                    <a:pt x="198513" y="394373"/>
                  </a:lnTo>
                  <a:lnTo>
                    <a:pt x="202831" y="397319"/>
                  </a:lnTo>
                  <a:lnTo>
                    <a:pt x="202831" y="409105"/>
                  </a:lnTo>
                  <a:lnTo>
                    <a:pt x="213499" y="409105"/>
                  </a:lnTo>
                  <a:lnTo>
                    <a:pt x="213499" y="418833"/>
                  </a:lnTo>
                  <a:lnTo>
                    <a:pt x="225107" y="418833"/>
                  </a:lnTo>
                  <a:lnTo>
                    <a:pt x="225107" y="436079"/>
                  </a:lnTo>
                  <a:lnTo>
                    <a:pt x="250507" y="436079"/>
                  </a:lnTo>
                  <a:lnTo>
                    <a:pt x="250507" y="445490"/>
                  </a:lnTo>
                  <a:lnTo>
                    <a:pt x="265874" y="445490"/>
                  </a:lnTo>
                  <a:lnTo>
                    <a:pt x="265874" y="457720"/>
                  </a:lnTo>
                  <a:lnTo>
                    <a:pt x="284378" y="457720"/>
                  </a:lnTo>
                  <a:lnTo>
                    <a:pt x="284378" y="470255"/>
                  </a:lnTo>
                  <a:lnTo>
                    <a:pt x="301625" y="470255"/>
                  </a:lnTo>
                  <a:lnTo>
                    <a:pt x="301625" y="483755"/>
                  </a:lnTo>
                  <a:lnTo>
                    <a:pt x="320433" y="483755"/>
                  </a:lnTo>
                  <a:lnTo>
                    <a:pt x="320433" y="496608"/>
                  </a:lnTo>
                  <a:lnTo>
                    <a:pt x="325767" y="496608"/>
                  </a:lnTo>
                  <a:lnTo>
                    <a:pt x="325767" y="513854"/>
                  </a:lnTo>
                  <a:lnTo>
                    <a:pt x="368109" y="513854"/>
                  </a:lnTo>
                  <a:lnTo>
                    <a:pt x="368109" y="532358"/>
                  </a:lnTo>
                  <a:lnTo>
                    <a:pt x="374688" y="532358"/>
                  </a:lnTo>
                  <a:lnTo>
                    <a:pt x="374688" y="537108"/>
                  </a:lnTo>
                  <a:lnTo>
                    <a:pt x="382130" y="537108"/>
                  </a:lnTo>
                  <a:lnTo>
                    <a:pt x="382130" y="528637"/>
                  </a:lnTo>
                  <a:lnTo>
                    <a:pt x="382536" y="528637"/>
                  </a:lnTo>
                  <a:lnTo>
                    <a:pt x="382536" y="447586"/>
                  </a:lnTo>
                  <a:lnTo>
                    <a:pt x="561098" y="540423"/>
                  </a:lnTo>
                  <a:lnTo>
                    <a:pt x="564527" y="533831"/>
                  </a:lnTo>
                  <a:lnTo>
                    <a:pt x="380580" y="438188"/>
                  </a:lnTo>
                  <a:lnTo>
                    <a:pt x="375094" y="435216"/>
                  </a:lnTo>
                  <a:lnTo>
                    <a:pt x="375094" y="443661"/>
                  </a:lnTo>
                  <a:lnTo>
                    <a:pt x="375094" y="506412"/>
                  </a:lnTo>
                  <a:lnTo>
                    <a:pt x="375069" y="443649"/>
                  </a:lnTo>
                  <a:lnTo>
                    <a:pt x="375094" y="435216"/>
                  </a:lnTo>
                  <a:lnTo>
                    <a:pt x="367614" y="431139"/>
                  </a:lnTo>
                  <a:lnTo>
                    <a:pt x="367614" y="439597"/>
                  </a:lnTo>
                  <a:lnTo>
                    <a:pt x="367614" y="506412"/>
                  </a:lnTo>
                  <a:lnTo>
                    <a:pt x="333209" y="506412"/>
                  </a:lnTo>
                  <a:lnTo>
                    <a:pt x="333209" y="489165"/>
                  </a:lnTo>
                  <a:lnTo>
                    <a:pt x="327875" y="489165"/>
                  </a:lnTo>
                  <a:lnTo>
                    <a:pt x="327875" y="476313"/>
                  </a:lnTo>
                  <a:lnTo>
                    <a:pt x="327647" y="476313"/>
                  </a:lnTo>
                  <a:lnTo>
                    <a:pt x="327647" y="417868"/>
                  </a:lnTo>
                  <a:lnTo>
                    <a:pt x="367614" y="439597"/>
                  </a:lnTo>
                  <a:lnTo>
                    <a:pt x="367614" y="431139"/>
                  </a:lnTo>
                  <a:lnTo>
                    <a:pt x="320205" y="405371"/>
                  </a:lnTo>
                  <a:lnTo>
                    <a:pt x="320205" y="413829"/>
                  </a:lnTo>
                  <a:lnTo>
                    <a:pt x="320205" y="476313"/>
                  </a:lnTo>
                  <a:lnTo>
                    <a:pt x="309054" y="476313"/>
                  </a:lnTo>
                  <a:lnTo>
                    <a:pt x="309054" y="462826"/>
                  </a:lnTo>
                  <a:lnTo>
                    <a:pt x="308991" y="407733"/>
                  </a:lnTo>
                  <a:lnTo>
                    <a:pt x="320205" y="413829"/>
                  </a:lnTo>
                  <a:lnTo>
                    <a:pt x="320205" y="405371"/>
                  </a:lnTo>
                  <a:lnTo>
                    <a:pt x="301548" y="395224"/>
                  </a:lnTo>
                  <a:lnTo>
                    <a:pt x="301548" y="403694"/>
                  </a:lnTo>
                  <a:lnTo>
                    <a:pt x="301548" y="462826"/>
                  </a:lnTo>
                  <a:lnTo>
                    <a:pt x="291807" y="462826"/>
                  </a:lnTo>
                  <a:lnTo>
                    <a:pt x="291807" y="455612"/>
                  </a:lnTo>
                  <a:lnTo>
                    <a:pt x="291934" y="455612"/>
                  </a:lnTo>
                  <a:lnTo>
                    <a:pt x="291934" y="398475"/>
                  </a:lnTo>
                  <a:lnTo>
                    <a:pt x="301548" y="403694"/>
                  </a:lnTo>
                  <a:lnTo>
                    <a:pt x="301548" y="395224"/>
                  </a:lnTo>
                  <a:lnTo>
                    <a:pt x="284492" y="385953"/>
                  </a:lnTo>
                  <a:lnTo>
                    <a:pt x="284492" y="394423"/>
                  </a:lnTo>
                  <a:lnTo>
                    <a:pt x="284492" y="450278"/>
                  </a:lnTo>
                  <a:lnTo>
                    <a:pt x="273304" y="450278"/>
                  </a:lnTo>
                  <a:lnTo>
                    <a:pt x="273304" y="438048"/>
                  </a:lnTo>
                  <a:lnTo>
                    <a:pt x="273278" y="388327"/>
                  </a:lnTo>
                  <a:lnTo>
                    <a:pt x="284492" y="394423"/>
                  </a:lnTo>
                  <a:lnTo>
                    <a:pt x="284492" y="385953"/>
                  </a:lnTo>
                  <a:lnTo>
                    <a:pt x="265836" y="375805"/>
                  </a:lnTo>
                  <a:lnTo>
                    <a:pt x="265836" y="384276"/>
                  </a:lnTo>
                  <a:lnTo>
                    <a:pt x="265836" y="438048"/>
                  </a:lnTo>
                  <a:lnTo>
                    <a:pt x="257949" y="438048"/>
                  </a:lnTo>
                  <a:lnTo>
                    <a:pt x="257949" y="428650"/>
                  </a:lnTo>
                  <a:lnTo>
                    <a:pt x="257822" y="428650"/>
                  </a:lnTo>
                  <a:lnTo>
                    <a:pt x="257822" y="379920"/>
                  </a:lnTo>
                  <a:lnTo>
                    <a:pt x="265836" y="384276"/>
                  </a:lnTo>
                  <a:lnTo>
                    <a:pt x="265836" y="375805"/>
                  </a:lnTo>
                  <a:lnTo>
                    <a:pt x="250380" y="367411"/>
                  </a:lnTo>
                  <a:lnTo>
                    <a:pt x="250380" y="375881"/>
                  </a:lnTo>
                  <a:lnTo>
                    <a:pt x="250380" y="428650"/>
                  </a:lnTo>
                  <a:lnTo>
                    <a:pt x="232537" y="428650"/>
                  </a:lnTo>
                  <a:lnTo>
                    <a:pt x="232537" y="416179"/>
                  </a:lnTo>
                  <a:lnTo>
                    <a:pt x="232778" y="416179"/>
                  </a:lnTo>
                  <a:lnTo>
                    <a:pt x="232778" y="366306"/>
                  </a:lnTo>
                  <a:lnTo>
                    <a:pt x="250380" y="375881"/>
                  </a:lnTo>
                  <a:lnTo>
                    <a:pt x="250380" y="367411"/>
                  </a:lnTo>
                  <a:lnTo>
                    <a:pt x="225323" y="353783"/>
                  </a:lnTo>
                  <a:lnTo>
                    <a:pt x="225323" y="362254"/>
                  </a:lnTo>
                  <a:lnTo>
                    <a:pt x="225323" y="411391"/>
                  </a:lnTo>
                  <a:lnTo>
                    <a:pt x="220941" y="411391"/>
                  </a:lnTo>
                  <a:lnTo>
                    <a:pt x="220941" y="401675"/>
                  </a:lnTo>
                  <a:lnTo>
                    <a:pt x="210273" y="401675"/>
                  </a:lnTo>
                  <a:lnTo>
                    <a:pt x="210273" y="393395"/>
                  </a:lnTo>
                  <a:lnTo>
                    <a:pt x="200799" y="386930"/>
                  </a:lnTo>
                  <a:lnTo>
                    <a:pt x="191147" y="386930"/>
                  </a:lnTo>
                  <a:lnTo>
                    <a:pt x="191147" y="380352"/>
                  </a:lnTo>
                  <a:lnTo>
                    <a:pt x="171386" y="380352"/>
                  </a:lnTo>
                  <a:lnTo>
                    <a:pt x="171386" y="362788"/>
                  </a:lnTo>
                  <a:lnTo>
                    <a:pt x="160096" y="362788"/>
                  </a:lnTo>
                  <a:lnTo>
                    <a:pt x="160096" y="357771"/>
                  </a:lnTo>
                  <a:lnTo>
                    <a:pt x="151003" y="357771"/>
                  </a:lnTo>
                  <a:lnTo>
                    <a:pt x="151003" y="351815"/>
                  </a:lnTo>
                  <a:lnTo>
                    <a:pt x="144106" y="351815"/>
                  </a:lnTo>
                  <a:lnTo>
                    <a:pt x="144106" y="347421"/>
                  </a:lnTo>
                  <a:lnTo>
                    <a:pt x="129362" y="347421"/>
                  </a:lnTo>
                  <a:lnTo>
                    <a:pt x="129362" y="339775"/>
                  </a:lnTo>
                  <a:lnTo>
                    <a:pt x="109524" y="321703"/>
                  </a:lnTo>
                  <a:lnTo>
                    <a:pt x="101447" y="321703"/>
                  </a:lnTo>
                  <a:lnTo>
                    <a:pt x="101447" y="316064"/>
                  </a:lnTo>
                  <a:lnTo>
                    <a:pt x="91414" y="316064"/>
                  </a:lnTo>
                  <a:lnTo>
                    <a:pt x="71348" y="296303"/>
                  </a:lnTo>
                  <a:lnTo>
                    <a:pt x="65392" y="296303"/>
                  </a:lnTo>
                  <a:lnTo>
                    <a:pt x="65392" y="290703"/>
                  </a:lnTo>
                  <a:lnTo>
                    <a:pt x="54864" y="284391"/>
                  </a:lnTo>
                  <a:lnTo>
                    <a:pt x="50025" y="284391"/>
                  </a:lnTo>
                  <a:lnTo>
                    <a:pt x="50025" y="279920"/>
                  </a:lnTo>
                  <a:lnTo>
                    <a:pt x="43103" y="274980"/>
                  </a:lnTo>
                  <a:lnTo>
                    <a:pt x="40614" y="274980"/>
                  </a:lnTo>
                  <a:lnTo>
                    <a:pt x="40614" y="271106"/>
                  </a:lnTo>
                  <a:lnTo>
                    <a:pt x="31229" y="266192"/>
                  </a:lnTo>
                  <a:lnTo>
                    <a:pt x="27419" y="266192"/>
                  </a:lnTo>
                  <a:lnTo>
                    <a:pt x="20231" y="261099"/>
                  </a:lnTo>
                  <a:lnTo>
                    <a:pt x="20231" y="246811"/>
                  </a:lnTo>
                  <a:lnTo>
                    <a:pt x="57899" y="270408"/>
                  </a:lnTo>
                  <a:lnTo>
                    <a:pt x="89522" y="282270"/>
                  </a:lnTo>
                  <a:lnTo>
                    <a:pt x="187502" y="341668"/>
                  </a:lnTo>
                  <a:lnTo>
                    <a:pt x="225323" y="362254"/>
                  </a:lnTo>
                  <a:lnTo>
                    <a:pt x="225323" y="353783"/>
                  </a:lnTo>
                  <a:lnTo>
                    <a:pt x="191211" y="335229"/>
                  </a:lnTo>
                  <a:lnTo>
                    <a:pt x="93078" y="275729"/>
                  </a:lnTo>
                  <a:lnTo>
                    <a:pt x="61518" y="263906"/>
                  </a:lnTo>
                  <a:lnTo>
                    <a:pt x="27736" y="242735"/>
                  </a:lnTo>
                  <a:lnTo>
                    <a:pt x="42545" y="243344"/>
                  </a:lnTo>
                  <a:lnTo>
                    <a:pt x="119075" y="272503"/>
                  </a:lnTo>
                  <a:lnTo>
                    <a:pt x="262712" y="336334"/>
                  </a:lnTo>
                  <a:lnTo>
                    <a:pt x="506183" y="435686"/>
                  </a:lnTo>
                  <a:lnTo>
                    <a:pt x="758266" y="540562"/>
                  </a:lnTo>
                  <a:lnTo>
                    <a:pt x="761123" y="533692"/>
                  </a:lnTo>
                  <a:lnTo>
                    <a:pt x="509016" y="428802"/>
                  </a:lnTo>
                  <a:lnTo>
                    <a:pt x="265620" y="329488"/>
                  </a:lnTo>
                  <a:lnTo>
                    <a:pt x="121920" y="265620"/>
                  </a:lnTo>
                  <a:lnTo>
                    <a:pt x="47117" y="237134"/>
                  </a:lnTo>
                  <a:lnTo>
                    <a:pt x="47447" y="228180"/>
                  </a:lnTo>
                  <a:lnTo>
                    <a:pt x="177571" y="270903"/>
                  </a:lnTo>
                  <a:lnTo>
                    <a:pt x="366839" y="337832"/>
                  </a:lnTo>
                  <a:lnTo>
                    <a:pt x="636397" y="411543"/>
                  </a:lnTo>
                  <a:lnTo>
                    <a:pt x="1046683" y="540626"/>
                  </a:lnTo>
                  <a:lnTo>
                    <a:pt x="1048918" y="533527"/>
                  </a:lnTo>
                  <a:lnTo>
                    <a:pt x="638492" y="404406"/>
                  </a:lnTo>
                  <a:lnTo>
                    <a:pt x="369062" y="330733"/>
                  </a:lnTo>
                  <a:lnTo>
                    <a:pt x="179971" y="263855"/>
                  </a:lnTo>
                  <a:lnTo>
                    <a:pt x="47853" y="220472"/>
                  </a:lnTo>
                  <a:lnTo>
                    <a:pt x="48501" y="212115"/>
                  </a:lnTo>
                  <a:lnTo>
                    <a:pt x="80721" y="219303"/>
                  </a:lnTo>
                  <a:lnTo>
                    <a:pt x="341731" y="275653"/>
                  </a:lnTo>
                  <a:lnTo>
                    <a:pt x="1129563" y="435317"/>
                  </a:lnTo>
                  <a:lnTo>
                    <a:pt x="1131036" y="428015"/>
                  </a:lnTo>
                  <a:close/>
                </a:path>
                <a:path w="8107680" h="593090">
                  <a:moveTo>
                    <a:pt x="7997774" y="53886"/>
                  </a:moveTo>
                  <a:lnTo>
                    <a:pt x="7993570" y="53886"/>
                  </a:lnTo>
                  <a:lnTo>
                    <a:pt x="7997596" y="48107"/>
                  </a:lnTo>
                  <a:lnTo>
                    <a:pt x="7989887" y="42760"/>
                  </a:lnTo>
                  <a:lnTo>
                    <a:pt x="7989887" y="53886"/>
                  </a:lnTo>
                  <a:lnTo>
                    <a:pt x="7959230" y="53886"/>
                  </a:lnTo>
                  <a:lnTo>
                    <a:pt x="7959230" y="32562"/>
                  </a:lnTo>
                  <a:lnTo>
                    <a:pt x="7989887" y="53886"/>
                  </a:lnTo>
                  <a:lnTo>
                    <a:pt x="7989887" y="42760"/>
                  </a:lnTo>
                  <a:lnTo>
                    <a:pt x="7965072" y="25501"/>
                  </a:lnTo>
                  <a:lnTo>
                    <a:pt x="7990776" y="8763"/>
                  </a:lnTo>
                  <a:lnTo>
                    <a:pt x="7988795" y="5727"/>
                  </a:lnTo>
                  <a:lnTo>
                    <a:pt x="7988795" y="0"/>
                  </a:lnTo>
                  <a:lnTo>
                    <a:pt x="7973454" y="0"/>
                  </a:lnTo>
                  <a:lnTo>
                    <a:pt x="7973454" y="9131"/>
                  </a:lnTo>
                  <a:lnTo>
                    <a:pt x="7959230" y="18402"/>
                  </a:lnTo>
                  <a:lnTo>
                    <a:pt x="7959230" y="9131"/>
                  </a:lnTo>
                  <a:lnTo>
                    <a:pt x="7973454" y="9131"/>
                  </a:lnTo>
                  <a:lnTo>
                    <a:pt x="7973454" y="0"/>
                  </a:lnTo>
                  <a:lnTo>
                    <a:pt x="7950086" y="0"/>
                  </a:lnTo>
                  <a:lnTo>
                    <a:pt x="7950086" y="13474"/>
                  </a:lnTo>
                  <a:lnTo>
                    <a:pt x="7950086" y="24345"/>
                  </a:lnTo>
                  <a:lnTo>
                    <a:pt x="7950086" y="35242"/>
                  </a:lnTo>
                  <a:lnTo>
                    <a:pt x="7950086" y="48272"/>
                  </a:lnTo>
                  <a:lnTo>
                    <a:pt x="7942542" y="42062"/>
                  </a:lnTo>
                  <a:lnTo>
                    <a:pt x="7942542" y="53886"/>
                  </a:lnTo>
                  <a:lnTo>
                    <a:pt x="7921422" y="53886"/>
                  </a:lnTo>
                  <a:lnTo>
                    <a:pt x="7933220" y="46215"/>
                  </a:lnTo>
                  <a:lnTo>
                    <a:pt x="7942542" y="53886"/>
                  </a:lnTo>
                  <a:lnTo>
                    <a:pt x="7942542" y="42062"/>
                  </a:lnTo>
                  <a:lnTo>
                    <a:pt x="7941246" y="40995"/>
                  </a:lnTo>
                  <a:lnTo>
                    <a:pt x="7950086" y="35242"/>
                  </a:lnTo>
                  <a:lnTo>
                    <a:pt x="7950086" y="24345"/>
                  </a:lnTo>
                  <a:lnTo>
                    <a:pt x="7933855" y="34912"/>
                  </a:lnTo>
                  <a:lnTo>
                    <a:pt x="7925829" y="28308"/>
                  </a:lnTo>
                  <a:lnTo>
                    <a:pt x="7925829" y="40132"/>
                  </a:lnTo>
                  <a:lnTo>
                    <a:pt x="7917916" y="45275"/>
                  </a:lnTo>
                  <a:lnTo>
                    <a:pt x="7917916" y="33604"/>
                  </a:lnTo>
                  <a:lnTo>
                    <a:pt x="7925829" y="40132"/>
                  </a:lnTo>
                  <a:lnTo>
                    <a:pt x="7925829" y="28308"/>
                  </a:lnTo>
                  <a:lnTo>
                    <a:pt x="7924470" y="27178"/>
                  </a:lnTo>
                  <a:lnTo>
                    <a:pt x="7950086" y="13474"/>
                  </a:lnTo>
                  <a:lnTo>
                    <a:pt x="7950086" y="0"/>
                  </a:lnTo>
                  <a:lnTo>
                    <a:pt x="7938808" y="0"/>
                  </a:lnTo>
                  <a:lnTo>
                    <a:pt x="7938808" y="9131"/>
                  </a:lnTo>
                  <a:lnTo>
                    <a:pt x="7917916" y="20307"/>
                  </a:lnTo>
                  <a:lnTo>
                    <a:pt x="7917916" y="9131"/>
                  </a:lnTo>
                  <a:lnTo>
                    <a:pt x="7938808" y="9131"/>
                  </a:lnTo>
                  <a:lnTo>
                    <a:pt x="7938808" y="0"/>
                  </a:lnTo>
                  <a:lnTo>
                    <a:pt x="7908785" y="0"/>
                  </a:lnTo>
                  <a:lnTo>
                    <a:pt x="7908785" y="9131"/>
                  </a:lnTo>
                  <a:lnTo>
                    <a:pt x="7908785" y="21386"/>
                  </a:lnTo>
                  <a:lnTo>
                    <a:pt x="7908785" y="34709"/>
                  </a:lnTo>
                  <a:lnTo>
                    <a:pt x="7908785" y="47028"/>
                  </a:lnTo>
                  <a:lnTo>
                    <a:pt x="7902715" y="42430"/>
                  </a:lnTo>
                  <a:lnTo>
                    <a:pt x="7902715" y="53886"/>
                  </a:lnTo>
                  <a:lnTo>
                    <a:pt x="7887259" y="53886"/>
                  </a:lnTo>
                  <a:lnTo>
                    <a:pt x="7894371" y="47561"/>
                  </a:lnTo>
                  <a:lnTo>
                    <a:pt x="7902715" y="53886"/>
                  </a:lnTo>
                  <a:lnTo>
                    <a:pt x="7902715" y="42430"/>
                  </a:lnTo>
                  <a:lnTo>
                    <a:pt x="7901318" y="41363"/>
                  </a:lnTo>
                  <a:lnTo>
                    <a:pt x="7908785" y="34709"/>
                  </a:lnTo>
                  <a:lnTo>
                    <a:pt x="7908785" y="21386"/>
                  </a:lnTo>
                  <a:lnTo>
                    <a:pt x="7902448" y="16979"/>
                  </a:lnTo>
                  <a:lnTo>
                    <a:pt x="7902448" y="28130"/>
                  </a:lnTo>
                  <a:lnTo>
                    <a:pt x="7893901" y="35737"/>
                  </a:lnTo>
                  <a:lnTo>
                    <a:pt x="7886954" y="30454"/>
                  </a:lnTo>
                  <a:lnTo>
                    <a:pt x="7886954" y="41922"/>
                  </a:lnTo>
                  <a:lnTo>
                    <a:pt x="7880197" y="47955"/>
                  </a:lnTo>
                  <a:lnTo>
                    <a:pt x="7880197" y="36779"/>
                  </a:lnTo>
                  <a:lnTo>
                    <a:pt x="7886954" y="41922"/>
                  </a:lnTo>
                  <a:lnTo>
                    <a:pt x="7886954" y="30454"/>
                  </a:lnTo>
                  <a:lnTo>
                    <a:pt x="7880197" y="25311"/>
                  </a:lnTo>
                  <a:lnTo>
                    <a:pt x="7880197" y="12598"/>
                  </a:lnTo>
                  <a:lnTo>
                    <a:pt x="7902448" y="28130"/>
                  </a:lnTo>
                  <a:lnTo>
                    <a:pt x="7902448" y="16979"/>
                  </a:lnTo>
                  <a:lnTo>
                    <a:pt x="7891196" y="9131"/>
                  </a:lnTo>
                  <a:lnTo>
                    <a:pt x="7908785" y="9131"/>
                  </a:lnTo>
                  <a:lnTo>
                    <a:pt x="7908785" y="0"/>
                  </a:lnTo>
                  <a:lnTo>
                    <a:pt x="7871041" y="0"/>
                  </a:lnTo>
                  <a:lnTo>
                    <a:pt x="7871041" y="9131"/>
                  </a:lnTo>
                  <a:lnTo>
                    <a:pt x="7871041" y="18351"/>
                  </a:lnTo>
                  <a:lnTo>
                    <a:pt x="7871041" y="37261"/>
                  </a:lnTo>
                  <a:lnTo>
                    <a:pt x="7871041" y="53886"/>
                  </a:lnTo>
                  <a:lnTo>
                    <a:pt x="7848105" y="53886"/>
                  </a:lnTo>
                  <a:lnTo>
                    <a:pt x="7871041" y="37261"/>
                  </a:lnTo>
                  <a:lnTo>
                    <a:pt x="7871041" y="18351"/>
                  </a:lnTo>
                  <a:lnTo>
                    <a:pt x="7858912" y="9131"/>
                  </a:lnTo>
                  <a:lnTo>
                    <a:pt x="7871041" y="9131"/>
                  </a:lnTo>
                  <a:lnTo>
                    <a:pt x="7871041" y="0"/>
                  </a:lnTo>
                  <a:lnTo>
                    <a:pt x="7843304" y="0"/>
                  </a:lnTo>
                  <a:lnTo>
                    <a:pt x="7843304" y="8280"/>
                  </a:lnTo>
                  <a:lnTo>
                    <a:pt x="7843075" y="8572"/>
                  </a:lnTo>
                  <a:lnTo>
                    <a:pt x="7843304" y="8750"/>
                  </a:lnTo>
                  <a:lnTo>
                    <a:pt x="7843304" y="9131"/>
                  </a:lnTo>
                  <a:lnTo>
                    <a:pt x="7843799" y="9131"/>
                  </a:lnTo>
                  <a:lnTo>
                    <a:pt x="7868437" y="27863"/>
                  </a:lnTo>
                  <a:lnTo>
                    <a:pt x="7838122" y="49834"/>
                  </a:lnTo>
                  <a:lnTo>
                    <a:pt x="7841043" y="53886"/>
                  </a:lnTo>
                  <a:lnTo>
                    <a:pt x="7832534" y="53886"/>
                  </a:lnTo>
                  <a:lnTo>
                    <a:pt x="7832534" y="63017"/>
                  </a:lnTo>
                  <a:lnTo>
                    <a:pt x="7997774" y="63017"/>
                  </a:lnTo>
                  <a:lnTo>
                    <a:pt x="7997774" y="53886"/>
                  </a:lnTo>
                  <a:close/>
                </a:path>
                <a:path w="8107680" h="593090">
                  <a:moveTo>
                    <a:pt x="8107426" y="147497"/>
                  </a:moveTo>
                  <a:lnTo>
                    <a:pt x="8106511" y="147497"/>
                  </a:lnTo>
                  <a:lnTo>
                    <a:pt x="8106511" y="138607"/>
                  </a:lnTo>
                  <a:lnTo>
                    <a:pt x="7996339" y="138607"/>
                  </a:lnTo>
                  <a:lnTo>
                    <a:pt x="7996339" y="147497"/>
                  </a:lnTo>
                  <a:lnTo>
                    <a:pt x="7996339" y="311772"/>
                  </a:lnTo>
                  <a:lnTo>
                    <a:pt x="7946784" y="368287"/>
                  </a:lnTo>
                  <a:lnTo>
                    <a:pt x="7835278" y="368287"/>
                  </a:lnTo>
                  <a:lnTo>
                    <a:pt x="7834122" y="313499"/>
                  </a:lnTo>
                  <a:lnTo>
                    <a:pt x="7834122" y="147497"/>
                  </a:lnTo>
                  <a:lnTo>
                    <a:pt x="7882102" y="147497"/>
                  </a:lnTo>
                  <a:lnTo>
                    <a:pt x="7882102" y="313486"/>
                  </a:lnTo>
                  <a:lnTo>
                    <a:pt x="7891246" y="313486"/>
                  </a:lnTo>
                  <a:lnTo>
                    <a:pt x="7891246" y="147497"/>
                  </a:lnTo>
                  <a:lnTo>
                    <a:pt x="7939214" y="147497"/>
                  </a:lnTo>
                  <a:lnTo>
                    <a:pt x="7939214" y="313486"/>
                  </a:lnTo>
                  <a:lnTo>
                    <a:pt x="7948358" y="313486"/>
                  </a:lnTo>
                  <a:lnTo>
                    <a:pt x="7948358" y="147497"/>
                  </a:lnTo>
                  <a:lnTo>
                    <a:pt x="7996339" y="147497"/>
                  </a:lnTo>
                  <a:lnTo>
                    <a:pt x="7996339" y="138607"/>
                  </a:lnTo>
                  <a:lnTo>
                    <a:pt x="7723772" y="138607"/>
                  </a:lnTo>
                  <a:lnTo>
                    <a:pt x="7723772" y="147497"/>
                  </a:lnTo>
                  <a:lnTo>
                    <a:pt x="7723772" y="223989"/>
                  </a:lnTo>
                  <a:lnTo>
                    <a:pt x="7723772" y="233146"/>
                  </a:lnTo>
                  <a:lnTo>
                    <a:pt x="7723772" y="269735"/>
                  </a:lnTo>
                  <a:lnTo>
                    <a:pt x="7723772" y="278930"/>
                  </a:lnTo>
                  <a:lnTo>
                    <a:pt x="7723772" y="308127"/>
                  </a:lnTo>
                  <a:lnTo>
                    <a:pt x="7707503" y="309778"/>
                  </a:lnTo>
                  <a:lnTo>
                    <a:pt x="7707503" y="280581"/>
                  </a:lnTo>
                  <a:lnTo>
                    <a:pt x="7723772" y="278930"/>
                  </a:lnTo>
                  <a:lnTo>
                    <a:pt x="7723772" y="269735"/>
                  </a:lnTo>
                  <a:lnTo>
                    <a:pt x="7707503" y="271386"/>
                  </a:lnTo>
                  <a:lnTo>
                    <a:pt x="7707503" y="234238"/>
                  </a:lnTo>
                  <a:lnTo>
                    <a:pt x="7723772" y="233146"/>
                  </a:lnTo>
                  <a:lnTo>
                    <a:pt x="7723772" y="223989"/>
                  </a:lnTo>
                  <a:lnTo>
                    <a:pt x="7707503" y="225082"/>
                  </a:lnTo>
                  <a:lnTo>
                    <a:pt x="7707503" y="196430"/>
                  </a:lnTo>
                  <a:lnTo>
                    <a:pt x="7705458" y="194386"/>
                  </a:lnTo>
                  <a:lnTo>
                    <a:pt x="7700404" y="194386"/>
                  </a:lnTo>
                  <a:lnTo>
                    <a:pt x="7698359" y="196430"/>
                  </a:lnTo>
                  <a:lnTo>
                    <a:pt x="7698359" y="225691"/>
                  </a:lnTo>
                  <a:lnTo>
                    <a:pt x="7698359" y="234848"/>
                  </a:lnTo>
                  <a:lnTo>
                    <a:pt x="7698359" y="272313"/>
                  </a:lnTo>
                  <a:lnTo>
                    <a:pt x="7698359" y="281508"/>
                  </a:lnTo>
                  <a:lnTo>
                    <a:pt x="7698359" y="310692"/>
                  </a:lnTo>
                  <a:lnTo>
                    <a:pt x="7652652" y="315302"/>
                  </a:lnTo>
                  <a:lnTo>
                    <a:pt x="7652652" y="286143"/>
                  </a:lnTo>
                  <a:lnTo>
                    <a:pt x="7698359" y="281508"/>
                  </a:lnTo>
                  <a:lnTo>
                    <a:pt x="7698359" y="272313"/>
                  </a:lnTo>
                  <a:lnTo>
                    <a:pt x="7652652" y="276948"/>
                  </a:lnTo>
                  <a:lnTo>
                    <a:pt x="7652652" y="237896"/>
                  </a:lnTo>
                  <a:lnTo>
                    <a:pt x="7698359" y="234848"/>
                  </a:lnTo>
                  <a:lnTo>
                    <a:pt x="7698359" y="225691"/>
                  </a:lnTo>
                  <a:lnTo>
                    <a:pt x="7652652" y="228739"/>
                  </a:lnTo>
                  <a:lnTo>
                    <a:pt x="7652652" y="197370"/>
                  </a:lnTo>
                  <a:lnTo>
                    <a:pt x="7650607" y="195326"/>
                  </a:lnTo>
                  <a:lnTo>
                    <a:pt x="7645552" y="195326"/>
                  </a:lnTo>
                  <a:lnTo>
                    <a:pt x="7643508" y="197370"/>
                  </a:lnTo>
                  <a:lnTo>
                    <a:pt x="7643508" y="229349"/>
                  </a:lnTo>
                  <a:lnTo>
                    <a:pt x="7643508" y="238506"/>
                  </a:lnTo>
                  <a:lnTo>
                    <a:pt x="7643508" y="277863"/>
                  </a:lnTo>
                  <a:lnTo>
                    <a:pt x="7643508" y="287058"/>
                  </a:lnTo>
                  <a:lnTo>
                    <a:pt x="7643508" y="316217"/>
                  </a:lnTo>
                  <a:lnTo>
                    <a:pt x="7626312" y="317944"/>
                  </a:lnTo>
                  <a:lnTo>
                    <a:pt x="7626312" y="288798"/>
                  </a:lnTo>
                  <a:lnTo>
                    <a:pt x="7643508" y="287058"/>
                  </a:lnTo>
                  <a:lnTo>
                    <a:pt x="7643508" y="277863"/>
                  </a:lnTo>
                  <a:lnTo>
                    <a:pt x="7626312" y="279603"/>
                  </a:lnTo>
                  <a:lnTo>
                    <a:pt x="7626312" y="239649"/>
                  </a:lnTo>
                  <a:lnTo>
                    <a:pt x="7643508" y="238506"/>
                  </a:lnTo>
                  <a:lnTo>
                    <a:pt x="7643508" y="229349"/>
                  </a:lnTo>
                  <a:lnTo>
                    <a:pt x="7626312" y="230492"/>
                  </a:lnTo>
                  <a:lnTo>
                    <a:pt x="7626312" y="199047"/>
                  </a:lnTo>
                  <a:lnTo>
                    <a:pt x="7624204" y="196926"/>
                  </a:lnTo>
                  <a:lnTo>
                    <a:pt x="7618997" y="196926"/>
                  </a:lnTo>
                  <a:lnTo>
                    <a:pt x="7616888" y="199047"/>
                  </a:lnTo>
                  <a:lnTo>
                    <a:pt x="7616888" y="231127"/>
                  </a:lnTo>
                  <a:lnTo>
                    <a:pt x="7616888" y="240284"/>
                  </a:lnTo>
                  <a:lnTo>
                    <a:pt x="7616888" y="280555"/>
                  </a:lnTo>
                  <a:lnTo>
                    <a:pt x="7616888" y="289750"/>
                  </a:lnTo>
                  <a:lnTo>
                    <a:pt x="7616888" y="318884"/>
                  </a:lnTo>
                  <a:lnTo>
                    <a:pt x="7575486" y="323049"/>
                  </a:lnTo>
                  <a:lnTo>
                    <a:pt x="7575486" y="293928"/>
                  </a:lnTo>
                  <a:lnTo>
                    <a:pt x="7616888" y="289750"/>
                  </a:lnTo>
                  <a:lnTo>
                    <a:pt x="7616888" y="280555"/>
                  </a:lnTo>
                  <a:lnTo>
                    <a:pt x="7575486" y="284734"/>
                  </a:lnTo>
                  <a:lnTo>
                    <a:pt x="7575486" y="243039"/>
                  </a:lnTo>
                  <a:lnTo>
                    <a:pt x="7616888" y="240284"/>
                  </a:lnTo>
                  <a:lnTo>
                    <a:pt x="7616888" y="231127"/>
                  </a:lnTo>
                  <a:lnTo>
                    <a:pt x="7575486" y="233883"/>
                  </a:lnTo>
                  <a:lnTo>
                    <a:pt x="7575486" y="202946"/>
                  </a:lnTo>
                  <a:lnTo>
                    <a:pt x="7573442" y="200901"/>
                  </a:lnTo>
                  <a:lnTo>
                    <a:pt x="7568387" y="200901"/>
                  </a:lnTo>
                  <a:lnTo>
                    <a:pt x="7566342" y="202946"/>
                  </a:lnTo>
                  <a:lnTo>
                    <a:pt x="7566342" y="234492"/>
                  </a:lnTo>
                  <a:lnTo>
                    <a:pt x="7566342" y="243649"/>
                  </a:lnTo>
                  <a:lnTo>
                    <a:pt x="7566342" y="285661"/>
                  </a:lnTo>
                  <a:lnTo>
                    <a:pt x="7566342" y="294855"/>
                  </a:lnTo>
                  <a:lnTo>
                    <a:pt x="7566342" y="323964"/>
                  </a:lnTo>
                  <a:lnTo>
                    <a:pt x="7549007" y="325704"/>
                  </a:lnTo>
                  <a:lnTo>
                    <a:pt x="7549007" y="296595"/>
                  </a:lnTo>
                  <a:lnTo>
                    <a:pt x="7566342" y="294855"/>
                  </a:lnTo>
                  <a:lnTo>
                    <a:pt x="7566342" y="285661"/>
                  </a:lnTo>
                  <a:lnTo>
                    <a:pt x="7549007" y="287401"/>
                  </a:lnTo>
                  <a:lnTo>
                    <a:pt x="7549007" y="244792"/>
                  </a:lnTo>
                  <a:lnTo>
                    <a:pt x="7566342" y="243649"/>
                  </a:lnTo>
                  <a:lnTo>
                    <a:pt x="7566342" y="234492"/>
                  </a:lnTo>
                  <a:lnTo>
                    <a:pt x="7549007" y="235635"/>
                  </a:lnTo>
                  <a:lnTo>
                    <a:pt x="7549007" y="204698"/>
                  </a:lnTo>
                  <a:lnTo>
                    <a:pt x="7546962" y="202653"/>
                  </a:lnTo>
                  <a:lnTo>
                    <a:pt x="7541908" y="202653"/>
                  </a:lnTo>
                  <a:lnTo>
                    <a:pt x="7539863" y="204698"/>
                  </a:lnTo>
                  <a:lnTo>
                    <a:pt x="7539863" y="236232"/>
                  </a:lnTo>
                  <a:lnTo>
                    <a:pt x="7539863" y="245389"/>
                  </a:lnTo>
                  <a:lnTo>
                    <a:pt x="7539863" y="288328"/>
                  </a:lnTo>
                  <a:lnTo>
                    <a:pt x="7539863" y="297522"/>
                  </a:lnTo>
                  <a:lnTo>
                    <a:pt x="7539863" y="326618"/>
                  </a:lnTo>
                  <a:lnTo>
                    <a:pt x="7492733" y="331355"/>
                  </a:lnTo>
                  <a:lnTo>
                    <a:pt x="7492733" y="302272"/>
                  </a:lnTo>
                  <a:lnTo>
                    <a:pt x="7539863" y="297522"/>
                  </a:lnTo>
                  <a:lnTo>
                    <a:pt x="7539863" y="288328"/>
                  </a:lnTo>
                  <a:lnTo>
                    <a:pt x="7492733" y="293077"/>
                  </a:lnTo>
                  <a:lnTo>
                    <a:pt x="7492733" y="248526"/>
                  </a:lnTo>
                  <a:lnTo>
                    <a:pt x="7539863" y="245389"/>
                  </a:lnTo>
                  <a:lnTo>
                    <a:pt x="7539863" y="236232"/>
                  </a:lnTo>
                  <a:lnTo>
                    <a:pt x="7492733" y="239369"/>
                  </a:lnTo>
                  <a:lnTo>
                    <a:pt x="7492733" y="210388"/>
                  </a:lnTo>
                  <a:lnTo>
                    <a:pt x="7490688" y="208343"/>
                  </a:lnTo>
                  <a:lnTo>
                    <a:pt x="7485634" y="208343"/>
                  </a:lnTo>
                  <a:lnTo>
                    <a:pt x="7483589" y="210388"/>
                  </a:lnTo>
                  <a:lnTo>
                    <a:pt x="7483589" y="239979"/>
                  </a:lnTo>
                  <a:lnTo>
                    <a:pt x="7483589" y="249135"/>
                  </a:lnTo>
                  <a:lnTo>
                    <a:pt x="7483589" y="294005"/>
                  </a:lnTo>
                  <a:lnTo>
                    <a:pt x="7483589" y="303199"/>
                  </a:lnTo>
                  <a:lnTo>
                    <a:pt x="7483589" y="332270"/>
                  </a:lnTo>
                  <a:lnTo>
                    <a:pt x="7466266" y="334010"/>
                  </a:lnTo>
                  <a:lnTo>
                    <a:pt x="7466266" y="304939"/>
                  </a:lnTo>
                  <a:lnTo>
                    <a:pt x="7483589" y="303199"/>
                  </a:lnTo>
                  <a:lnTo>
                    <a:pt x="7483589" y="294005"/>
                  </a:lnTo>
                  <a:lnTo>
                    <a:pt x="7466266" y="295744"/>
                  </a:lnTo>
                  <a:lnTo>
                    <a:pt x="7466266" y="250278"/>
                  </a:lnTo>
                  <a:lnTo>
                    <a:pt x="7483589" y="249135"/>
                  </a:lnTo>
                  <a:lnTo>
                    <a:pt x="7483589" y="239979"/>
                  </a:lnTo>
                  <a:lnTo>
                    <a:pt x="7466266" y="241122"/>
                  </a:lnTo>
                  <a:lnTo>
                    <a:pt x="7466266" y="212153"/>
                  </a:lnTo>
                  <a:lnTo>
                    <a:pt x="7464222" y="210108"/>
                  </a:lnTo>
                  <a:lnTo>
                    <a:pt x="7459167" y="210108"/>
                  </a:lnTo>
                  <a:lnTo>
                    <a:pt x="7457122" y="212153"/>
                  </a:lnTo>
                  <a:lnTo>
                    <a:pt x="7457122" y="241731"/>
                  </a:lnTo>
                  <a:lnTo>
                    <a:pt x="7457122" y="250888"/>
                  </a:lnTo>
                  <a:lnTo>
                    <a:pt x="7457122" y="296672"/>
                  </a:lnTo>
                  <a:lnTo>
                    <a:pt x="7457122" y="305866"/>
                  </a:lnTo>
                  <a:lnTo>
                    <a:pt x="7457122" y="334937"/>
                  </a:lnTo>
                  <a:lnTo>
                    <a:pt x="7408138" y="339852"/>
                  </a:lnTo>
                  <a:lnTo>
                    <a:pt x="7408138" y="310807"/>
                  </a:lnTo>
                  <a:lnTo>
                    <a:pt x="7457122" y="305866"/>
                  </a:lnTo>
                  <a:lnTo>
                    <a:pt x="7457122" y="296672"/>
                  </a:lnTo>
                  <a:lnTo>
                    <a:pt x="7408138" y="301612"/>
                  </a:lnTo>
                  <a:lnTo>
                    <a:pt x="7408138" y="254139"/>
                  </a:lnTo>
                  <a:lnTo>
                    <a:pt x="7457122" y="250888"/>
                  </a:lnTo>
                  <a:lnTo>
                    <a:pt x="7457122" y="241731"/>
                  </a:lnTo>
                  <a:lnTo>
                    <a:pt x="7408138" y="244983"/>
                  </a:lnTo>
                  <a:lnTo>
                    <a:pt x="7408138" y="215023"/>
                  </a:lnTo>
                  <a:lnTo>
                    <a:pt x="7406094" y="212979"/>
                  </a:lnTo>
                  <a:lnTo>
                    <a:pt x="7401039" y="212979"/>
                  </a:lnTo>
                  <a:lnTo>
                    <a:pt x="7398994" y="215023"/>
                  </a:lnTo>
                  <a:lnTo>
                    <a:pt x="7398994" y="245592"/>
                  </a:lnTo>
                  <a:lnTo>
                    <a:pt x="7398994" y="254749"/>
                  </a:lnTo>
                  <a:lnTo>
                    <a:pt x="7398994" y="302539"/>
                  </a:lnTo>
                  <a:lnTo>
                    <a:pt x="7398994" y="311734"/>
                  </a:lnTo>
                  <a:lnTo>
                    <a:pt x="7398994" y="340766"/>
                  </a:lnTo>
                  <a:lnTo>
                    <a:pt x="7381659" y="342506"/>
                  </a:lnTo>
                  <a:lnTo>
                    <a:pt x="7381659" y="313474"/>
                  </a:lnTo>
                  <a:lnTo>
                    <a:pt x="7398994" y="311734"/>
                  </a:lnTo>
                  <a:lnTo>
                    <a:pt x="7398994" y="302539"/>
                  </a:lnTo>
                  <a:lnTo>
                    <a:pt x="7381659" y="304279"/>
                  </a:lnTo>
                  <a:lnTo>
                    <a:pt x="7381659" y="255892"/>
                  </a:lnTo>
                  <a:lnTo>
                    <a:pt x="7398994" y="254749"/>
                  </a:lnTo>
                  <a:lnTo>
                    <a:pt x="7398994" y="245592"/>
                  </a:lnTo>
                  <a:lnTo>
                    <a:pt x="7381659" y="246735"/>
                  </a:lnTo>
                  <a:lnTo>
                    <a:pt x="7381659" y="216789"/>
                  </a:lnTo>
                  <a:lnTo>
                    <a:pt x="7379614" y="214744"/>
                  </a:lnTo>
                  <a:lnTo>
                    <a:pt x="7374560" y="214744"/>
                  </a:lnTo>
                  <a:lnTo>
                    <a:pt x="7372515" y="216789"/>
                  </a:lnTo>
                  <a:lnTo>
                    <a:pt x="7372515" y="247345"/>
                  </a:lnTo>
                  <a:lnTo>
                    <a:pt x="7372515" y="256501"/>
                  </a:lnTo>
                  <a:lnTo>
                    <a:pt x="7372515" y="305206"/>
                  </a:lnTo>
                  <a:lnTo>
                    <a:pt x="7372515" y="314401"/>
                  </a:lnTo>
                  <a:lnTo>
                    <a:pt x="7372515" y="343420"/>
                  </a:lnTo>
                  <a:lnTo>
                    <a:pt x="7318108" y="348881"/>
                  </a:lnTo>
                  <a:lnTo>
                    <a:pt x="7318108" y="319887"/>
                  </a:lnTo>
                  <a:lnTo>
                    <a:pt x="7372515" y="314401"/>
                  </a:lnTo>
                  <a:lnTo>
                    <a:pt x="7372515" y="305206"/>
                  </a:lnTo>
                  <a:lnTo>
                    <a:pt x="7318108" y="310692"/>
                  </a:lnTo>
                  <a:lnTo>
                    <a:pt x="7318108" y="260108"/>
                  </a:lnTo>
                  <a:lnTo>
                    <a:pt x="7372515" y="256501"/>
                  </a:lnTo>
                  <a:lnTo>
                    <a:pt x="7372515" y="247345"/>
                  </a:lnTo>
                  <a:lnTo>
                    <a:pt x="7318108" y="250952"/>
                  </a:lnTo>
                  <a:lnTo>
                    <a:pt x="7318108" y="222084"/>
                  </a:lnTo>
                  <a:lnTo>
                    <a:pt x="7316063" y="220052"/>
                  </a:lnTo>
                  <a:lnTo>
                    <a:pt x="7311009" y="220052"/>
                  </a:lnTo>
                  <a:lnTo>
                    <a:pt x="7308964" y="222084"/>
                  </a:lnTo>
                  <a:lnTo>
                    <a:pt x="7308964" y="251561"/>
                  </a:lnTo>
                  <a:lnTo>
                    <a:pt x="7308964" y="260718"/>
                  </a:lnTo>
                  <a:lnTo>
                    <a:pt x="7308964" y="311619"/>
                  </a:lnTo>
                  <a:lnTo>
                    <a:pt x="7308964" y="320814"/>
                  </a:lnTo>
                  <a:lnTo>
                    <a:pt x="7308964" y="349808"/>
                  </a:lnTo>
                  <a:lnTo>
                    <a:pt x="7281037" y="352602"/>
                  </a:lnTo>
                  <a:lnTo>
                    <a:pt x="7281037" y="323621"/>
                  </a:lnTo>
                  <a:lnTo>
                    <a:pt x="7308964" y="320814"/>
                  </a:lnTo>
                  <a:lnTo>
                    <a:pt x="7308964" y="311619"/>
                  </a:lnTo>
                  <a:lnTo>
                    <a:pt x="7281037" y="314426"/>
                  </a:lnTo>
                  <a:lnTo>
                    <a:pt x="7281037" y="262572"/>
                  </a:lnTo>
                  <a:lnTo>
                    <a:pt x="7308964" y="260718"/>
                  </a:lnTo>
                  <a:lnTo>
                    <a:pt x="7308964" y="251561"/>
                  </a:lnTo>
                  <a:lnTo>
                    <a:pt x="7281037" y="253415"/>
                  </a:lnTo>
                  <a:lnTo>
                    <a:pt x="7281037" y="225615"/>
                  </a:lnTo>
                  <a:lnTo>
                    <a:pt x="7278992" y="223570"/>
                  </a:lnTo>
                  <a:lnTo>
                    <a:pt x="7273938" y="223570"/>
                  </a:lnTo>
                  <a:lnTo>
                    <a:pt x="7271893" y="225615"/>
                  </a:lnTo>
                  <a:lnTo>
                    <a:pt x="7271893" y="254025"/>
                  </a:lnTo>
                  <a:lnTo>
                    <a:pt x="7271893" y="263182"/>
                  </a:lnTo>
                  <a:lnTo>
                    <a:pt x="7271893" y="315341"/>
                  </a:lnTo>
                  <a:lnTo>
                    <a:pt x="7271893" y="324548"/>
                  </a:lnTo>
                  <a:lnTo>
                    <a:pt x="7271893" y="353517"/>
                  </a:lnTo>
                  <a:lnTo>
                    <a:pt x="7221017" y="358622"/>
                  </a:lnTo>
                  <a:lnTo>
                    <a:pt x="7221017" y="329679"/>
                  </a:lnTo>
                  <a:lnTo>
                    <a:pt x="7271893" y="324548"/>
                  </a:lnTo>
                  <a:lnTo>
                    <a:pt x="7271893" y="315341"/>
                  </a:lnTo>
                  <a:lnTo>
                    <a:pt x="7221017" y="320471"/>
                  </a:lnTo>
                  <a:lnTo>
                    <a:pt x="7221017" y="266560"/>
                  </a:lnTo>
                  <a:lnTo>
                    <a:pt x="7271893" y="263182"/>
                  </a:lnTo>
                  <a:lnTo>
                    <a:pt x="7271893" y="254025"/>
                  </a:lnTo>
                  <a:lnTo>
                    <a:pt x="7221017" y="257403"/>
                  </a:lnTo>
                  <a:lnTo>
                    <a:pt x="7221017" y="227380"/>
                  </a:lnTo>
                  <a:lnTo>
                    <a:pt x="7218972" y="225336"/>
                  </a:lnTo>
                  <a:lnTo>
                    <a:pt x="7213917" y="225336"/>
                  </a:lnTo>
                  <a:lnTo>
                    <a:pt x="7211873" y="227380"/>
                  </a:lnTo>
                  <a:lnTo>
                    <a:pt x="7211873" y="258013"/>
                  </a:lnTo>
                  <a:lnTo>
                    <a:pt x="7211873" y="267169"/>
                  </a:lnTo>
                  <a:lnTo>
                    <a:pt x="7211873" y="321398"/>
                  </a:lnTo>
                  <a:lnTo>
                    <a:pt x="7211873" y="330593"/>
                  </a:lnTo>
                  <a:lnTo>
                    <a:pt x="7211873" y="359549"/>
                  </a:lnTo>
                  <a:lnTo>
                    <a:pt x="7183425" y="362394"/>
                  </a:lnTo>
                  <a:lnTo>
                    <a:pt x="7183539" y="333451"/>
                  </a:lnTo>
                  <a:lnTo>
                    <a:pt x="7211873" y="330593"/>
                  </a:lnTo>
                  <a:lnTo>
                    <a:pt x="7211873" y="321398"/>
                  </a:lnTo>
                  <a:lnTo>
                    <a:pt x="7183577" y="324243"/>
                  </a:lnTo>
                  <a:lnTo>
                    <a:pt x="7183806" y="269024"/>
                  </a:lnTo>
                  <a:lnTo>
                    <a:pt x="7211873" y="267169"/>
                  </a:lnTo>
                  <a:lnTo>
                    <a:pt x="7211873" y="258013"/>
                  </a:lnTo>
                  <a:lnTo>
                    <a:pt x="7183831" y="259867"/>
                  </a:lnTo>
                  <a:lnTo>
                    <a:pt x="7183958" y="230936"/>
                  </a:lnTo>
                  <a:lnTo>
                    <a:pt x="7181913" y="228879"/>
                  </a:lnTo>
                  <a:lnTo>
                    <a:pt x="7176859" y="228879"/>
                  </a:lnTo>
                  <a:lnTo>
                    <a:pt x="7174814" y="230898"/>
                  </a:lnTo>
                  <a:lnTo>
                    <a:pt x="7174687" y="260477"/>
                  </a:lnTo>
                  <a:lnTo>
                    <a:pt x="7174649" y="269633"/>
                  </a:lnTo>
                  <a:lnTo>
                    <a:pt x="7174433" y="325170"/>
                  </a:lnTo>
                  <a:lnTo>
                    <a:pt x="7174395" y="334365"/>
                  </a:lnTo>
                  <a:lnTo>
                    <a:pt x="7174281" y="363308"/>
                  </a:lnTo>
                  <a:lnTo>
                    <a:pt x="7115099" y="369252"/>
                  </a:lnTo>
                  <a:lnTo>
                    <a:pt x="7115099" y="340347"/>
                  </a:lnTo>
                  <a:lnTo>
                    <a:pt x="7174395" y="334365"/>
                  </a:lnTo>
                  <a:lnTo>
                    <a:pt x="7174395" y="325183"/>
                  </a:lnTo>
                  <a:lnTo>
                    <a:pt x="7115099" y="331152"/>
                  </a:lnTo>
                  <a:lnTo>
                    <a:pt x="7115099" y="273583"/>
                  </a:lnTo>
                  <a:lnTo>
                    <a:pt x="7174649" y="269633"/>
                  </a:lnTo>
                  <a:lnTo>
                    <a:pt x="7174649" y="260489"/>
                  </a:lnTo>
                  <a:lnTo>
                    <a:pt x="7115099" y="264426"/>
                  </a:lnTo>
                  <a:lnTo>
                    <a:pt x="7115099" y="234442"/>
                  </a:lnTo>
                  <a:lnTo>
                    <a:pt x="7113054" y="232397"/>
                  </a:lnTo>
                  <a:lnTo>
                    <a:pt x="7107999" y="232397"/>
                  </a:lnTo>
                  <a:lnTo>
                    <a:pt x="7105955" y="234442"/>
                  </a:lnTo>
                  <a:lnTo>
                    <a:pt x="7105955" y="265036"/>
                  </a:lnTo>
                  <a:lnTo>
                    <a:pt x="7105955" y="274193"/>
                  </a:lnTo>
                  <a:lnTo>
                    <a:pt x="7105955" y="332079"/>
                  </a:lnTo>
                  <a:lnTo>
                    <a:pt x="7105955" y="341274"/>
                  </a:lnTo>
                  <a:lnTo>
                    <a:pt x="7105955" y="370166"/>
                  </a:lnTo>
                  <a:lnTo>
                    <a:pt x="7072731" y="373494"/>
                  </a:lnTo>
                  <a:lnTo>
                    <a:pt x="7072731" y="344614"/>
                  </a:lnTo>
                  <a:lnTo>
                    <a:pt x="7105955" y="341274"/>
                  </a:lnTo>
                  <a:lnTo>
                    <a:pt x="7105955" y="332079"/>
                  </a:lnTo>
                  <a:lnTo>
                    <a:pt x="7072731" y="335419"/>
                  </a:lnTo>
                  <a:lnTo>
                    <a:pt x="7072731" y="276390"/>
                  </a:lnTo>
                  <a:lnTo>
                    <a:pt x="7105955" y="274193"/>
                  </a:lnTo>
                  <a:lnTo>
                    <a:pt x="7105955" y="265036"/>
                  </a:lnTo>
                  <a:lnTo>
                    <a:pt x="7072731" y="267233"/>
                  </a:lnTo>
                  <a:lnTo>
                    <a:pt x="7072731" y="236207"/>
                  </a:lnTo>
                  <a:lnTo>
                    <a:pt x="7070687" y="234162"/>
                  </a:lnTo>
                  <a:lnTo>
                    <a:pt x="7065632" y="234162"/>
                  </a:lnTo>
                  <a:lnTo>
                    <a:pt x="7063587" y="236207"/>
                  </a:lnTo>
                  <a:lnTo>
                    <a:pt x="7063587" y="267830"/>
                  </a:lnTo>
                  <a:lnTo>
                    <a:pt x="7063587" y="276987"/>
                  </a:lnTo>
                  <a:lnTo>
                    <a:pt x="7063587" y="336334"/>
                  </a:lnTo>
                  <a:lnTo>
                    <a:pt x="7063587" y="345528"/>
                  </a:lnTo>
                  <a:lnTo>
                    <a:pt x="7063587" y="374408"/>
                  </a:lnTo>
                  <a:lnTo>
                    <a:pt x="7005942" y="380187"/>
                  </a:lnTo>
                  <a:lnTo>
                    <a:pt x="7003885" y="379374"/>
                  </a:lnTo>
                  <a:lnTo>
                    <a:pt x="7003885" y="351548"/>
                  </a:lnTo>
                  <a:lnTo>
                    <a:pt x="7063587" y="345528"/>
                  </a:lnTo>
                  <a:lnTo>
                    <a:pt x="7063587" y="336334"/>
                  </a:lnTo>
                  <a:lnTo>
                    <a:pt x="7003885" y="342353"/>
                  </a:lnTo>
                  <a:lnTo>
                    <a:pt x="7003885" y="280949"/>
                  </a:lnTo>
                  <a:lnTo>
                    <a:pt x="7063587" y="276987"/>
                  </a:lnTo>
                  <a:lnTo>
                    <a:pt x="7063587" y="267830"/>
                  </a:lnTo>
                  <a:lnTo>
                    <a:pt x="7003885" y="271792"/>
                  </a:lnTo>
                  <a:lnTo>
                    <a:pt x="7003885" y="239737"/>
                  </a:lnTo>
                  <a:lnTo>
                    <a:pt x="7001840" y="237693"/>
                  </a:lnTo>
                  <a:lnTo>
                    <a:pt x="6996785" y="237693"/>
                  </a:lnTo>
                  <a:lnTo>
                    <a:pt x="6994741" y="239737"/>
                  </a:lnTo>
                  <a:lnTo>
                    <a:pt x="6994741" y="272402"/>
                  </a:lnTo>
                  <a:lnTo>
                    <a:pt x="6994741" y="281559"/>
                  </a:lnTo>
                  <a:lnTo>
                    <a:pt x="6994741" y="343281"/>
                  </a:lnTo>
                  <a:lnTo>
                    <a:pt x="6994741" y="352463"/>
                  </a:lnTo>
                  <a:lnTo>
                    <a:pt x="6994741" y="375526"/>
                  </a:lnTo>
                  <a:lnTo>
                    <a:pt x="6990562" y="373646"/>
                  </a:lnTo>
                  <a:lnTo>
                    <a:pt x="6981977" y="369481"/>
                  </a:lnTo>
                  <a:lnTo>
                    <a:pt x="6959155" y="357974"/>
                  </a:lnTo>
                  <a:lnTo>
                    <a:pt x="6955663" y="356400"/>
                  </a:lnTo>
                  <a:lnTo>
                    <a:pt x="6994741" y="352463"/>
                  </a:lnTo>
                  <a:lnTo>
                    <a:pt x="6994741" y="343281"/>
                  </a:lnTo>
                  <a:lnTo>
                    <a:pt x="6952691" y="347510"/>
                  </a:lnTo>
                  <a:lnTo>
                    <a:pt x="6952691" y="284340"/>
                  </a:lnTo>
                  <a:lnTo>
                    <a:pt x="6994741" y="281559"/>
                  </a:lnTo>
                  <a:lnTo>
                    <a:pt x="6994741" y="272402"/>
                  </a:lnTo>
                  <a:lnTo>
                    <a:pt x="6952691" y="275183"/>
                  </a:lnTo>
                  <a:lnTo>
                    <a:pt x="6952691" y="243281"/>
                  </a:lnTo>
                  <a:lnTo>
                    <a:pt x="6950646" y="241236"/>
                  </a:lnTo>
                  <a:lnTo>
                    <a:pt x="6945592" y="241236"/>
                  </a:lnTo>
                  <a:lnTo>
                    <a:pt x="6943547" y="243281"/>
                  </a:lnTo>
                  <a:lnTo>
                    <a:pt x="6943547" y="275793"/>
                  </a:lnTo>
                  <a:lnTo>
                    <a:pt x="6943547" y="284949"/>
                  </a:lnTo>
                  <a:lnTo>
                    <a:pt x="6943547" y="348437"/>
                  </a:lnTo>
                  <a:lnTo>
                    <a:pt x="6938518" y="348932"/>
                  </a:lnTo>
                  <a:lnTo>
                    <a:pt x="6938556" y="349440"/>
                  </a:lnTo>
                  <a:lnTo>
                    <a:pt x="6934886" y="348119"/>
                  </a:lnTo>
                  <a:lnTo>
                    <a:pt x="6925500" y="345046"/>
                  </a:lnTo>
                  <a:lnTo>
                    <a:pt x="6906577" y="339128"/>
                  </a:lnTo>
                  <a:lnTo>
                    <a:pt x="6897421" y="336143"/>
                  </a:lnTo>
                  <a:lnTo>
                    <a:pt x="6888835" y="333070"/>
                  </a:lnTo>
                  <a:lnTo>
                    <a:pt x="6882092" y="330288"/>
                  </a:lnTo>
                  <a:lnTo>
                    <a:pt x="6882092" y="289026"/>
                  </a:lnTo>
                  <a:lnTo>
                    <a:pt x="6943547" y="284949"/>
                  </a:lnTo>
                  <a:lnTo>
                    <a:pt x="6943547" y="275793"/>
                  </a:lnTo>
                  <a:lnTo>
                    <a:pt x="6882092" y="279869"/>
                  </a:lnTo>
                  <a:lnTo>
                    <a:pt x="6882092" y="246811"/>
                  </a:lnTo>
                  <a:lnTo>
                    <a:pt x="6880047" y="244767"/>
                  </a:lnTo>
                  <a:lnTo>
                    <a:pt x="6874992" y="244767"/>
                  </a:lnTo>
                  <a:lnTo>
                    <a:pt x="6872948" y="246811"/>
                  </a:lnTo>
                  <a:lnTo>
                    <a:pt x="6872948" y="326682"/>
                  </a:lnTo>
                  <a:lnTo>
                    <a:pt x="6865467" y="323735"/>
                  </a:lnTo>
                  <a:lnTo>
                    <a:pt x="6812610" y="311861"/>
                  </a:lnTo>
                  <a:lnTo>
                    <a:pt x="6812216" y="311823"/>
                  </a:lnTo>
                  <a:lnTo>
                    <a:pt x="6738988" y="317944"/>
                  </a:lnTo>
                  <a:lnTo>
                    <a:pt x="6735724" y="356692"/>
                  </a:lnTo>
                  <a:lnTo>
                    <a:pt x="6728358" y="378764"/>
                  </a:lnTo>
                  <a:lnTo>
                    <a:pt x="6727977" y="385051"/>
                  </a:lnTo>
                  <a:lnTo>
                    <a:pt x="6726529" y="386638"/>
                  </a:lnTo>
                  <a:lnTo>
                    <a:pt x="6728498" y="406654"/>
                  </a:lnTo>
                  <a:lnTo>
                    <a:pt x="6729565" y="415226"/>
                  </a:lnTo>
                  <a:lnTo>
                    <a:pt x="6730593" y="424218"/>
                  </a:lnTo>
                  <a:lnTo>
                    <a:pt x="6730898" y="431977"/>
                  </a:lnTo>
                  <a:lnTo>
                    <a:pt x="6730149" y="440448"/>
                  </a:lnTo>
                  <a:lnTo>
                    <a:pt x="6718757" y="481812"/>
                  </a:lnTo>
                  <a:lnTo>
                    <a:pt x="6716509" y="487146"/>
                  </a:lnTo>
                  <a:lnTo>
                    <a:pt x="6664668" y="487146"/>
                  </a:lnTo>
                  <a:lnTo>
                    <a:pt x="6664668" y="496290"/>
                  </a:lnTo>
                  <a:lnTo>
                    <a:pt x="6722275" y="496277"/>
                  </a:lnTo>
                  <a:lnTo>
                    <a:pt x="6736931" y="453593"/>
                  </a:lnTo>
                  <a:lnTo>
                    <a:pt x="6740030" y="431977"/>
                  </a:lnTo>
                  <a:lnTo>
                    <a:pt x="6739687" y="423316"/>
                  </a:lnTo>
                  <a:lnTo>
                    <a:pt x="6738353" y="411810"/>
                  </a:lnTo>
                  <a:lnTo>
                    <a:pt x="6737591" y="405650"/>
                  </a:lnTo>
                  <a:lnTo>
                    <a:pt x="6736347" y="393179"/>
                  </a:lnTo>
                  <a:lnTo>
                    <a:pt x="6737045" y="391515"/>
                  </a:lnTo>
                  <a:lnTo>
                    <a:pt x="6737045" y="381622"/>
                  </a:lnTo>
                  <a:lnTo>
                    <a:pt x="6744868" y="358152"/>
                  </a:lnTo>
                  <a:lnTo>
                    <a:pt x="6744932" y="341541"/>
                  </a:lnTo>
                  <a:lnTo>
                    <a:pt x="6746176" y="331431"/>
                  </a:lnTo>
                  <a:lnTo>
                    <a:pt x="6746888" y="326453"/>
                  </a:lnTo>
                  <a:lnTo>
                    <a:pt x="6812178" y="320992"/>
                  </a:lnTo>
                  <a:lnTo>
                    <a:pt x="6828282" y="323342"/>
                  </a:lnTo>
                  <a:lnTo>
                    <a:pt x="6845567" y="327266"/>
                  </a:lnTo>
                  <a:lnTo>
                    <a:pt x="6862470" y="332359"/>
                  </a:lnTo>
                  <a:lnTo>
                    <a:pt x="6872948" y="336473"/>
                  </a:lnTo>
                  <a:lnTo>
                    <a:pt x="6874992" y="338632"/>
                  </a:lnTo>
                  <a:lnTo>
                    <a:pt x="6877520" y="338632"/>
                  </a:lnTo>
                  <a:lnTo>
                    <a:pt x="6878383" y="338632"/>
                  </a:lnTo>
                  <a:lnTo>
                    <a:pt x="6885406" y="341541"/>
                  </a:lnTo>
                  <a:lnTo>
                    <a:pt x="6894271" y="344716"/>
                  </a:lnTo>
                  <a:lnTo>
                    <a:pt x="6903656" y="347789"/>
                  </a:lnTo>
                  <a:lnTo>
                    <a:pt x="6922579" y="353695"/>
                  </a:lnTo>
                  <a:lnTo>
                    <a:pt x="6931736" y="356692"/>
                  </a:lnTo>
                  <a:lnTo>
                    <a:pt x="6940321" y="359765"/>
                  </a:lnTo>
                  <a:lnTo>
                    <a:pt x="6943547" y="361099"/>
                  </a:lnTo>
                  <a:lnTo>
                    <a:pt x="6943547" y="361302"/>
                  </a:lnTo>
                  <a:lnTo>
                    <a:pt x="6945592" y="363347"/>
                  </a:lnTo>
                  <a:lnTo>
                    <a:pt x="6948119" y="363347"/>
                  </a:lnTo>
                  <a:lnTo>
                    <a:pt x="6948906" y="363347"/>
                  </a:lnTo>
                  <a:lnTo>
                    <a:pt x="6955206" y="366204"/>
                  </a:lnTo>
                  <a:lnTo>
                    <a:pt x="6977812" y="377621"/>
                  </a:lnTo>
                  <a:lnTo>
                    <a:pt x="6986625" y="381889"/>
                  </a:lnTo>
                  <a:lnTo>
                    <a:pt x="6995630" y="385914"/>
                  </a:lnTo>
                  <a:lnTo>
                    <a:pt x="7001281" y="388162"/>
                  </a:lnTo>
                  <a:lnTo>
                    <a:pt x="7001408" y="389813"/>
                  </a:lnTo>
                  <a:lnTo>
                    <a:pt x="7004710" y="389521"/>
                  </a:lnTo>
                  <a:lnTo>
                    <a:pt x="7011505" y="391985"/>
                  </a:lnTo>
                  <a:lnTo>
                    <a:pt x="7021855" y="393306"/>
                  </a:lnTo>
                  <a:lnTo>
                    <a:pt x="7061822" y="411810"/>
                  </a:lnTo>
                  <a:lnTo>
                    <a:pt x="7072350" y="419862"/>
                  </a:lnTo>
                  <a:lnTo>
                    <a:pt x="7080707" y="426034"/>
                  </a:lnTo>
                  <a:lnTo>
                    <a:pt x="7087425" y="430809"/>
                  </a:lnTo>
                  <a:lnTo>
                    <a:pt x="7098170" y="438238"/>
                  </a:lnTo>
                  <a:lnTo>
                    <a:pt x="7103402" y="441998"/>
                  </a:lnTo>
                  <a:lnTo>
                    <a:pt x="7109295" y="446506"/>
                  </a:lnTo>
                  <a:lnTo>
                    <a:pt x="7116432" y="452310"/>
                  </a:lnTo>
                  <a:lnTo>
                    <a:pt x="7135254" y="466521"/>
                  </a:lnTo>
                  <a:lnTo>
                    <a:pt x="7160590" y="482676"/>
                  </a:lnTo>
                  <a:lnTo>
                    <a:pt x="7187933" y="496290"/>
                  </a:lnTo>
                  <a:lnTo>
                    <a:pt x="7212609" y="502793"/>
                  </a:lnTo>
                  <a:lnTo>
                    <a:pt x="7232637" y="504964"/>
                  </a:lnTo>
                  <a:lnTo>
                    <a:pt x="7252195" y="508419"/>
                  </a:lnTo>
                  <a:lnTo>
                    <a:pt x="7283005" y="520103"/>
                  </a:lnTo>
                  <a:lnTo>
                    <a:pt x="7285761" y="522490"/>
                  </a:lnTo>
                  <a:lnTo>
                    <a:pt x="7314451" y="537794"/>
                  </a:lnTo>
                  <a:lnTo>
                    <a:pt x="7320293" y="539457"/>
                  </a:lnTo>
                  <a:lnTo>
                    <a:pt x="7330897" y="547408"/>
                  </a:lnTo>
                  <a:lnTo>
                    <a:pt x="7363117" y="569582"/>
                  </a:lnTo>
                  <a:lnTo>
                    <a:pt x="7367333" y="571169"/>
                  </a:lnTo>
                  <a:lnTo>
                    <a:pt x="7382751" y="578700"/>
                  </a:lnTo>
                  <a:lnTo>
                    <a:pt x="7400595" y="578700"/>
                  </a:lnTo>
                  <a:lnTo>
                    <a:pt x="7402703" y="578243"/>
                  </a:lnTo>
                  <a:lnTo>
                    <a:pt x="7405725" y="577380"/>
                  </a:lnTo>
                  <a:lnTo>
                    <a:pt x="7407313" y="577329"/>
                  </a:lnTo>
                  <a:lnTo>
                    <a:pt x="7451547" y="583793"/>
                  </a:lnTo>
                  <a:lnTo>
                    <a:pt x="7481011" y="585177"/>
                  </a:lnTo>
                  <a:lnTo>
                    <a:pt x="7509459" y="587578"/>
                  </a:lnTo>
                  <a:lnTo>
                    <a:pt x="7522858" y="588467"/>
                  </a:lnTo>
                  <a:lnTo>
                    <a:pt x="7538783" y="589064"/>
                  </a:lnTo>
                  <a:lnTo>
                    <a:pt x="7558900" y="589292"/>
                  </a:lnTo>
                  <a:lnTo>
                    <a:pt x="7568946" y="589521"/>
                  </a:lnTo>
                  <a:lnTo>
                    <a:pt x="7576502" y="590105"/>
                  </a:lnTo>
                  <a:lnTo>
                    <a:pt x="7582230" y="590880"/>
                  </a:lnTo>
                  <a:lnTo>
                    <a:pt x="7593647" y="593039"/>
                  </a:lnTo>
                  <a:lnTo>
                    <a:pt x="7601890" y="593039"/>
                  </a:lnTo>
                  <a:lnTo>
                    <a:pt x="7606932" y="592493"/>
                  </a:lnTo>
                  <a:lnTo>
                    <a:pt x="7614526" y="590969"/>
                  </a:lnTo>
                  <a:lnTo>
                    <a:pt x="7622591" y="589483"/>
                  </a:lnTo>
                  <a:lnTo>
                    <a:pt x="7629665" y="588391"/>
                  </a:lnTo>
                  <a:lnTo>
                    <a:pt x="7635964" y="587578"/>
                  </a:lnTo>
                  <a:lnTo>
                    <a:pt x="7658011" y="585089"/>
                  </a:lnTo>
                  <a:lnTo>
                    <a:pt x="7658900" y="584758"/>
                  </a:lnTo>
                  <a:lnTo>
                    <a:pt x="7672349" y="579716"/>
                  </a:lnTo>
                  <a:lnTo>
                    <a:pt x="7696225" y="575373"/>
                  </a:lnTo>
                  <a:lnTo>
                    <a:pt x="7711541" y="568566"/>
                  </a:lnTo>
                  <a:lnTo>
                    <a:pt x="7712646" y="565797"/>
                  </a:lnTo>
                  <a:lnTo>
                    <a:pt x="7726299" y="563511"/>
                  </a:lnTo>
                  <a:lnTo>
                    <a:pt x="7733843" y="562864"/>
                  </a:lnTo>
                  <a:lnTo>
                    <a:pt x="7737602" y="567880"/>
                  </a:lnTo>
                  <a:lnTo>
                    <a:pt x="7743152" y="568401"/>
                  </a:lnTo>
                  <a:lnTo>
                    <a:pt x="7749197" y="562864"/>
                  </a:lnTo>
                  <a:lnTo>
                    <a:pt x="7754721" y="557796"/>
                  </a:lnTo>
                  <a:lnTo>
                    <a:pt x="7764627" y="548703"/>
                  </a:lnTo>
                  <a:lnTo>
                    <a:pt x="7776451" y="541807"/>
                  </a:lnTo>
                  <a:lnTo>
                    <a:pt x="7777035" y="540258"/>
                  </a:lnTo>
                  <a:lnTo>
                    <a:pt x="7777073" y="530682"/>
                  </a:lnTo>
                  <a:lnTo>
                    <a:pt x="7780718" y="517677"/>
                  </a:lnTo>
                  <a:lnTo>
                    <a:pt x="7782979" y="510679"/>
                  </a:lnTo>
                  <a:lnTo>
                    <a:pt x="7774279" y="507873"/>
                  </a:lnTo>
                  <a:lnTo>
                    <a:pt x="7773022" y="511937"/>
                  </a:lnTo>
                  <a:lnTo>
                    <a:pt x="7770863" y="519506"/>
                  </a:lnTo>
                  <a:lnTo>
                    <a:pt x="7768831" y="528104"/>
                  </a:lnTo>
                  <a:lnTo>
                    <a:pt x="7767929" y="535305"/>
                  </a:lnTo>
                  <a:lnTo>
                    <a:pt x="7767929" y="536206"/>
                  </a:lnTo>
                  <a:lnTo>
                    <a:pt x="7759179" y="541312"/>
                  </a:lnTo>
                  <a:lnTo>
                    <a:pt x="7742720" y="556387"/>
                  </a:lnTo>
                  <a:lnTo>
                    <a:pt x="7741094" y="557796"/>
                  </a:lnTo>
                  <a:lnTo>
                    <a:pt x="7737818" y="555002"/>
                  </a:lnTo>
                  <a:lnTo>
                    <a:pt x="7732039" y="553300"/>
                  </a:lnTo>
                  <a:lnTo>
                    <a:pt x="7700061" y="558622"/>
                  </a:lnTo>
                  <a:lnTo>
                    <a:pt x="7700150" y="562432"/>
                  </a:lnTo>
                  <a:lnTo>
                    <a:pt x="7700251" y="563575"/>
                  </a:lnTo>
                  <a:lnTo>
                    <a:pt x="7692733" y="566724"/>
                  </a:lnTo>
                  <a:lnTo>
                    <a:pt x="7669911" y="570877"/>
                  </a:lnTo>
                  <a:lnTo>
                    <a:pt x="7655877" y="576135"/>
                  </a:lnTo>
                  <a:lnTo>
                    <a:pt x="7634935" y="578497"/>
                  </a:lnTo>
                  <a:lnTo>
                    <a:pt x="7628445" y="579335"/>
                  </a:lnTo>
                  <a:lnTo>
                    <a:pt x="7621105" y="580466"/>
                  </a:lnTo>
                  <a:lnTo>
                    <a:pt x="7612723" y="582015"/>
                  </a:lnTo>
                  <a:lnTo>
                    <a:pt x="7598981" y="584758"/>
                  </a:lnTo>
                  <a:lnTo>
                    <a:pt x="7583779" y="581875"/>
                  </a:lnTo>
                  <a:lnTo>
                    <a:pt x="7577671" y="581037"/>
                  </a:lnTo>
                  <a:lnTo>
                    <a:pt x="7569581" y="580415"/>
                  </a:lnTo>
                  <a:lnTo>
                    <a:pt x="7558900" y="580161"/>
                  </a:lnTo>
                  <a:lnTo>
                    <a:pt x="7539050" y="579945"/>
                  </a:lnTo>
                  <a:lnTo>
                    <a:pt x="7523251" y="579335"/>
                  </a:lnTo>
                  <a:lnTo>
                    <a:pt x="7510069" y="578459"/>
                  </a:lnTo>
                  <a:lnTo>
                    <a:pt x="7496721" y="577329"/>
                  </a:lnTo>
                  <a:lnTo>
                    <a:pt x="7481544" y="576046"/>
                  </a:lnTo>
                  <a:lnTo>
                    <a:pt x="7441222" y="573468"/>
                  </a:lnTo>
                  <a:lnTo>
                    <a:pt x="7415974" y="569569"/>
                  </a:lnTo>
                  <a:lnTo>
                    <a:pt x="7415060" y="569429"/>
                  </a:lnTo>
                  <a:lnTo>
                    <a:pt x="7408088" y="568528"/>
                  </a:lnTo>
                  <a:lnTo>
                    <a:pt x="7404392" y="568452"/>
                  </a:lnTo>
                  <a:lnTo>
                    <a:pt x="7401992" y="568947"/>
                  </a:lnTo>
                  <a:lnTo>
                    <a:pt x="7399807" y="569569"/>
                  </a:lnTo>
                  <a:lnTo>
                    <a:pt x="7384872" y="569569"/>
                  </a:lnTo>
                  <a:lnTo>
                    <a:pt x="7370953" y="562762"/>
                  </a:lnTo>
                  <a:lnTo>
                    <a:pt x="7366330" y="561035"/>
                  </a:lnTo>
                  <a:lnTo>
                    <a:pt x="7360044" y="558190"/>
                  </a:lnTo>
                  <a:lnTo>
                    <a:pt x="7354468" y="554761"/>
                  </a:lnTo>
                  <a:lnTo>
                    <a:pt x="7349185" y="550773"/>
                  </a:lnTo>
                  <a:lnTo>
                    <a:pt x="7343737" y="546265"/>
                  </a:lnTo>
                  <a:lnTo>
                    <a:pt x="7336574" y="540258"/>
                  </a:lnTo>
                  <a:lnTo>
                    <a:pt x="7324420" y="531139"/>
                  </a:lnTo>
                  <a:lnTo>
                    <a:pt x="7290397" y="513765"/>
                  </a:lnTo>
                  <a:lnTo>
                    <a:pt x="7289559" y="511365"/>
                  </a:lnTo>
                  <a:lnTo>
                    <a:pt x="7287654" y="510184"/>
                  </a:lnTo>
                  <a:lnTo>
                    <a:pt x="7233272" y="495808"/>
                  </a:lnTo>
                  <a:lnTo>
                    <a:pt x="7213219" y="493674"/>
                  </a:lnTo>
                  <a:lnTo>
                    <a:pt x="7191857" y="488035"/>
                  </a:lnTo>
                  <a:lnTo>
                    <a:pt x="7166953" y="475830"/>
                  </a:lnTo>
                  <a:lnTo>
                    <a:pt x="7149516" y="464896"/>
                  </a:lnTo>
                  <a:lnTo>
                    <a:pt x="7154354" y="464070"/>
                  </a:lnTo>
                  <a:lnTo>
                    <a:pt x="7181545" y="472567"/>
                  </a:lnTo>
                  <a:lnTo>
                    <a:pt x="7195375" y="476199"/>
                  </a:lnTo>
                  <a:lnTo>
                    <a:pt x="7206285" y="477710"/>
                  </a:lnTo>
                  <a:lnTo>
                    <a:pt x="7215454" y="477812"/>
                  </a:lnTo>
                  <a:lnTo>
                    <a:pt x="7224052" y="477164"/>
                  </a:lnTo>
                  <a:lnTo>
                    <a:pt x="7233450" y="476313"/>
                  </a:lnTo>
                  <a:lnTo>
                    <a:pt x="7252932" y="476313"/>
                  </a:lnTo>
                  <a:lnTo>
                    <a:pt x="7255269" y="475627"/>
                  </a:lnTo>
                  <a:lnTo>
                    <a:pt x="7257097" y="474624"/>
                  </a:lnTo>
                  <a:lnTo>
                    <a:pt x="7257516" y="474548"/>
                  </a:lnTo>
                  <a:lnTo>
                    <a:pt x="7258812" y="474548"/>
                  </a:lnTo>
                  <a:lnTo>
                    <a:pt x="7266711" y="474929"/>
                  </a:lnTo>
                  <a:lnTo>
                    <a:pt x="7307859" y="478066"/>
                  </a:lnTo>
                  <a:lnTo>
                    <a:pt x="7368045" y="478078"/>
                  </a:lnTo>
                  <a:lnTo>
                    <a:pt x="7381976" y="479386"/>
                  </a:lnTo>
                  <a:lnTo>
                    <a:pt x="7394524" y="480428"/>
                  </a:lnTo>
                  <a:lnTo>
                    <a:pt x="7399744" y="480631"/>
                  </a:lnTo>
                  <a:lnTo>
                    <a:pt x="7408240" y="480631"/>
                  </a:lnTo>
                  <a:lnTo>
                    <a:pt x="7418667" y="479844"/>
                  </a:lnTo>
                  <a:lnTo>
                    <a:pt x="7421219" y="479844"/>
                  </a:lnTo>
                  <a:lnTo>
                    <a:pt x="7428268" y="478485"/>
                  </a:lnTo>
                  <a:lnTo>
                    <a:pt x="7439126" y="474548"/>
                  </a:lnTo>
                  <a:lnTo>
                    <a:pt x="7439533" y="474408"/>
                  </a:lnTo>
                  <a:lnTo>
                    <a:pt x="7446162" y="471487"/>
                  </a:lnTo>
                  <a:lnTo>
                    <a:pt x="7454938" y="467639"/>
                  </a:lnTo>
                  <a:lnTo>
                    <a:pt x="7474458" y="458177"/>
                  </a:lnTo>
                  <a:lnTo>
                    <a:pt x="7477595" y="457111"/>
                  </a:lnTo>
                  <a:lnTo>
                    <a:pt x="7482472" y="456590"/>
                  </a:lnTo>
                  <a:lnTo>
                    <a:pt x="7490663" y="456463"/>
                  </a:lnTo>
                  <a:lnTo>
                    <a:pt x="7546556" y="456895"/>
                  </a:lnTo>
                  <a:lnTo>
                    <a:pt x="7557097" y="456895"/>
                  </a:lnTo>
                  <a:lnTo>
                    <a:pt x="7564171" y="457009"/>
                  </a:lnTo>
                  <a:lnTo>
                    <a:pt x="7568908" y="457161"/>
                  </a:lnTo>
                  <a:lnTo>
                    <a:pt x="7568997" y="458711"/>
                  </a:lnTo>
                  <a:lnTo>
                    <a:pt x="7569746" y="461276"/>
                  </a:lnTo>
                  <a:lnTo>
                    <a:pt x="7631011" y="465709"/>
                  </a:lnTo>
                  <a:lnTo>
                    <a:pt x="7647699" y="466394"/>
                  </a:lnTo>
                  <a:lnTo>
                    <a:pt x="7659408" y="466140"/>
                  </a:lnTo>
                  <a:lnTo>
                    <a:pt x="7668742" y="465099"/>
                  </a:lnTo>
                  <a:lnTo>
                    <a:pt x="7678344" y="463372"/>
                  </a:lnTo>
                  <a:lnTo>
                    <a:pt x="7682598" y="462559"/>
                  </a:lnTo>
                  <a:lnTo>
                    <a:pt x="7685138" y="462102"/>
                  </a:lnTo>
                  <a:lnTo>
                    <a:pt x="7694663" y="460692"/>
                  </a:lnTo>
                  <a:lnTo>
                    <a:pt x="7702550" y="460082"/>
                  </a:lnTo>
                  <a:lnTo>
                    <a:pt x="7711046" y="460082"/>
                  </a:lnTo>
                  <a:lnTo>
                    <a:pt x="7720444" y="460425"/>
                  </a:lnTo>
                  <a:lnTo>
                    <a:pt x="7723086" y="460425"/>
                  </a:lnTo>
                  <a:lnTo>
                    <a:pt x="7735633" y="460705"/>
                  </a:lnTo>
                  <a:lnTo>
                    <a:pt x="7775842" y="462191"/>
                  </a:lnTo>
                  <a:lnTo>
                    <a:pt x="7775930" y="460006"/>
                  </a:lnTo>
                  <a:lnTo>
                    <a:pt x="7776045" y="457263"/>
                  </a:lnTo>
                  <a:lnTo>
                    <a:pt x="7776223" y="453059"/>
                  </a:lnTo>
                  <a:lnTo>
                    <a:pt x="7735595" y="451561"/>
                  </a:lnTo>
                  <a:lnTo>
                    <a:pt x="7723086" y="451294"/>
                  </a:lnTo>
                  <a:lnTo>
                    <a:pt x="7722387" y="451294"/>
                  </a:lnTo>
                  <a:lnTo>
                    <a:pt x="7713180" y="360819"/>
                  </a:lnTo>
                  <a:lnTo>
                    <a:pt x="7713180" y="451015"/>
                  </a:lnTo>
                  <a:lnTo>
                    <a:pt x="7709421" y="450875"/>
                  </a:lnTo>
                  <a:lnTo>
                    <a:pt x="7702690" y="450938"/>
                  </a:lnTo>
                  <a:lnTo>
                    <a:pt x="7693571" y="370255"/>
                  </a:lnTo>
                  <a:lnTo>
                    <a:pt x="7693571" y="451637"/>
                  </a:lnTo>
                  <a:lnTo>
                    <a:pt x="7683424" y="453123"/>
                  </a:lnTo>
                  <a:lnTo>
                    <a:pt x="7667384" y="456069"/>
                  </a:lnTo>
                  <a:lnTo>
                    <a:pt x="7658532" y="457047"/>
                  </a:lnTo>
                  <a:lnTo>
                    <a:pt x="7647457" y="457263"/>
                  </a:lnTo>
                  <a:lnTo>
                    <a:pt x="7643101" y="457085"/>
                  </a:lnTo>
                  <a:lnTo>
                    <a:pt x="7654379" y="353847"/>
                  </a:lnTo>
                  <a:lnTo>
                    <a:pt x="7682204" y="351053"/>
                  </a:lnTo>
                  <a:lnTo>
                    <a:pt x="7693571" y="451637"/>
                  </a:lnTo>
                  <a:lnTo>
                    <a:pt x="7693571" y="370255"/>
                  </a:lnTo>
                  <a:lnTo>
                    <a:pt x="7691298" y="350139"/>
                  </a:lnTo>
                  <a:lnTo>
                    <a:pt x="7702804" y="348983"/>
                  </a:lnTo>
                  <a:lnTo>
                    <a:pt x="7713180" y="451015"/>
                  </a:lnTo>
                  <a:lnTo>
                    <a:pt x="7713180" y="360819"/>
                  </a:lnTo>
                  <a:lnTo>
                    <a:pt x="7711884" y="348081"/>
                  </a:lnTo>
                  <a:lnTo>
                    <a:pt x="7753540" y="343903"/>
                  </a:lnTo>
                  <a:lnTo>
                    <a:pt x="7752626" y="334810"/>
                  </a:lnTo>
                  <a:lnTo>
                    <a:pt x="7645070" y="345579"/>
                  </a:lnTo>
                  <a:lnTo>
                    <a:pt x="7645070" y="354774"/>
                  </a:lnTo>
                  <a:lnTo>
                    <a:pt x="7633944" y="456692"/>
                  </a:lnTo>
                  <a:lnTo>
                    <a:pt x="7631557" y="456590"/>
                  </a:lnTo>
                  <a:lnTo>
                    <a:pt x="7629118" y="456463"/>
                  </a:lnTo>
                  <a:lnTo>
                    <a:pt x="7622438" y="456145"/>
                  </a:lnTo>
                  <a:lnTo>
                    <a:pt x="7633386" y="355942"/>
                  </a:lnTo>
                  <a:lnTo>
                    <a:pt x="7645070" y="354774"/>
                  </a:lnTo>
                  <a:lnTo>
                    <a:pt x="7645070" y="345579"/>
                  </a:lnTo>
                  <a:lnTo>
                    <a:pt x="7629652" y="347116"/>
                  </a:lnTo>
                  <a:lnTo>
                    <a:pt x="7625207" y="346621"/>
                  </a:lnTo>
                  <a:lnTo>
                    <a:pt x="7625093" y="347573"/>
                  </a:lnTo>
                  <a:lnTo>
                    <a:pt x="7624077" y="347675"/>
                  </a:lnTo>
                  <a:lnTo>
                    <a:pt x="7624077" y="356870"/>
                  </a:lnTo>
                  <a:lnTo>
                    <a:pt x="7613294" y="455714"/>
                  </a:lnTo>
                  <a:lnTo>
                    <a:pt x="7589660" y="454583"/>
                  </a:lnTo>
                  <a:lnTo>
                    <a:pt x="7584707" y="454202"/>
                  </a:lnTo>
                  <a:lnTo>
                    <a:pt x="7584630" y="453250"/>
                  </a:lnTo>
                  <a:lnTo>
                    <a:pt x="7583462" y="450405"/>
                  </a:lnTo>
                  <a:lnTo>
                    <a:pt x="7578890" y="448741"/>
                  </a:lnTo>
                  <a:lnTo>
                    <a:pt x="7567676" y="447967"/>
                  </a:lnTo>
                  <a:lnTo>
                    <a:pt x="7496988" y="447382"/>
                  </a:lnTo>
                  <a:lnTo>
                    <a:pt x="7499502" y="447205"/>
                  </a:lnTo>
                  <a:lnTo>
                    <a:pt x="7494105" y="369874"/>
                  </a:lnTo>
                  <a:lnTo>
                    <a:pt x="7624077" y="356870"/>
                  </a:lnTo>
                  <a:lnTo>
                    <a:pt x="7624077" y="347675"/>
                  </a:lnTo>
                  <a:lnTo>
                    <a:pt x="7490346" y="361048"/>
                  </a:lnTo>
                  <a:lnTo>
                    <a:pt x="7490346" y="447332"/>
                  </a:lnTo>
                  <a:lnTo>
                    <a:pt x="7489787" y="447319"/>
                  </a:lnTo>
                  <a:lnTo>
                    <a:pt x="7480706" y="447522"/>
                  </a:lnTo>
                  <a:lnTo>
                    <a:pt x="7478890" y="447776"/>
                  </a:lnTo>
                  <a:lnTo>
                    <a:pt x="7473543" y="371932"/>
                  </a:lnTo>
                  <a:lnTo>
                    <a:pt x="7484999" y="370776"/>
                  </a:lnTo>
                  <a:lnTo>
                    <a:pt x="7490346" y="447332"/>
                  </a:lnTo>
                  <a:lnTo>
                    <a:pt x="7490346" y="361048"/>
                  </a:lnTo>
                  <a:lnTo>
                    <a:pt x="7469899" y="363093"/>
                  </a:lnTo>
                  <a:lnTo>
                    <a:pt x="7469899" y="450227"/>
                  </a:lnTo>
                  <a:lnTo>
                    <a:pt x="7450341" y="459676"/>
                  </a:lnTo>
                  <a:lnTo>
                    <a:pt x="7435761" y="466077"/>
                  </a:lnTo>
                  <a:lnTo>
                    <a:pt x="7426414" y="469544"/>
                  </a:lnTo>
                  <a:lnTo>
                    <a:pt x="7434072" y="375881"/>
                  </a:lnTo>
                  <a:lnTo>
                    <a:pt x="7464438" y="372833"/>
                  </a:lnTo>
                  <a:lnTo>
                    <a:pt x="7469899" y="450227"/>
                  </a:lnTo>
                  <a:lnTo>
                    <a:pt x="7469899" y="363093"/>
                  </a:lnTo>
                  <a:lnTo>
                    <a:pt x="7424839" y="367601"/>
                  </a:lnTo>
                  <a:lnTo>
                    <a:pt x="7424839" y="376809"/>
                  </a:lnTo>
                  <a:lnTo>
                    <a:pt x="7417143" y="470801"/>
                  </a:lnTo>
                  <a:lnTo>
                    <a:pt x="7413549" y="471068"/>
                  </a:lnTo>
                  <a:lnTo>
                    <a:pt x="7409358" y="471347"/>
                  </a:lnTo>
                  <a:lnTo>
                    <a:pt x="7405078" y="471474"/>
                  </a:lnTo>
                  <a:lnTo>
                    <a:pt x="7414273" y="377863"/>
                  </a:lnTo>
                  <a:lnTo>
                    <a:pt x="7424839" y="376809"/>
                  </a:lnTo>
                  <a:lnTo>
                    <a:pt x="7424839" y="367601"/>
                  </a:lnTo>
                  <a:lnTo>
                    <a:pt x="7405002" y="369582"/>
                  </a:lnTo>
                  <a:lnTo>
                    <a:pt x="7405002" y="378790"/>
                  </a:lnTo>
                  <a:lnTo>
                    <a:pt x="7395921" y="471246"/>
                  </a:lnTo>
                  <a:lnTo>
                    <a:pt x="7388060" y="470725"/>
                  </a:lnTo>
                  <a:lnTo>
                    <a:pt x="7368476" y="468934"/>
                  </a:lnTo>
                  <a:lnTo>
                    <a:pt x="7308431" y="468934"/>
                  </a:lnTo>
                  <a:lnTo>
                    <a:pt x="7305053" y="468668"/>
                  </a:lnTo>
                  <a:lnTo>
                    <a:pt x="7286333" y="467182"/>
                  </a:lnTo>
                  <a:lnTo>
                    <a:pt x="7269023" y="465924"/>
                  </a:lnTo>
                  <a:lnTo>
                    <a:pt x="7258812" y="465404"/>
                  </a:lnTo>
                  <a:lnTo>
                    <a:pt x="7255980" y="465404"/>
                  </a:lnTo>
                  <a:lnTo>
                    <a:pt x="7254634" y="465658"/>
                  </a:lnTo>
                  <a:lnTo>
                    <a:pt x="7252957" y="466521"/>
                  </a:lnTo>
                  <a:lnTo>
                    <a:pt x="7252563" y="466674"/>
                  </a:lnTo>
                  <a:lnTo>
                    <a:pt x="7250404" y="467182"/>
                  </a:lnTo>
                  <a:lnTo>
                    <a:pt x="7242734" y="467182"/>
                  </a:lnTo>
                  <a:lnTo>
                    <a:pt x="7237730" y="395516"/>
                  </a:lnTo>
                  <a:lnTo>
                    <a:pt x="7405002" y="378790"/>
                  </a:lnTo>
                  <a:lnTo>
                    <a:pt x="7405002" y="369582"/>
                  </a:lnTo>
                  <a:lnTo>
                    <a:pt x="7233564" y="386727"/>
                  </a:lnTo>
                  <a:lnTo>
                    <a:pt x="7233564" y="467182"/>
                  </a:lnTo>
                  <a:lnTo>
                    <a:pt x="7233031" y="467182"/>
                  </a:lnTo>
                  <a:lnTo>
                    <a:pt x="7223226" y="468058"/>
                  </a:lnTo>
                  <a:lnTo>
                    <a:pt x="7222147" y="468147"/>
                  </a:lnTo>
                  <a:lnTo>
                    <a:pt x="7217169" y="397586"/>
                  </a:lnTo>
                  <a:lnTo>
                    <a:pt x="7228637" y="396430"/>
                  </a:lnTo>
                  <a:lnTo>
                    <a:pt x="7233564" y="467182"/>
                  </a:lnTo>
                  <a:lnTo>
                    <a:pt x="7233564" y="386727"/>
                  </a:lnTo>
                  <a:lnTo>
                    <a:pt x="7213028" y="388785"/>
                  </a:lnTo>
                  <a:lnTo>
                    <a:pt x="7213028" y="468655"/>
                  </a:lnTo>
                  <a:lnTo>
                    <a:pt x="7206793" y="468579"/>
                  </a:lnTo>
                  <a:lnTo>
                    <a:pt x="7196887" y="467182"/>
                  </a:lnTo>
                  <a:lnTo>
                    <a:pt x="7185076" y="464070"/>
                  </a:lnTo>
                  <a:lnTo>
                    <a:pt x="7184263" y="463854"/>
                  </a:lnTo>
                  <a:lnTo>
                    <a:pt x="7171360" y="459828"/>
                  </a:lnTo>
                  <a:lnTo>
                    <a:pt x="7174827" y="401802"/>
                  </a:lnTo>
                  <a:lnTo>
                    <a:pt x="7208075" y="398487"/>
                  </a:lnTo>
                  <a:lnTo>
                    <a:pt x="7213028" y="468655"/>
                  </a:lnTo>
                  <a:lnTo>
                    <a:pt x="7213028" y="388785"/>
                  </a:lnTo>
                  <a:lnTo>
                    <a:pt x="7165619" y="393522"/>
                  </a:lnTo>
                  <a:lnTo>
                    <a:pt x="7165619" y="402717"/>
                  </a:lnTo>
                  <a:lnTo>
                    <a:pt x="7162381" y="457022"/>
                  </a:lnTo>
                  <a:lnTo>
                    <a:pt x="7154977" y="454698"/>
                  </a:lnTo>
                  <a:lnTo>
                    <a:pt x="7151014" y="455383"/>
                  </a:lnTo>
                  <a:lnTo>
                    <a:pt x="7154405" y="403834"/>
                  </a:lnTo>
                  <a:lnTo>
                    <a:pt x="7165619" y="402717"/>
                  </a:lnTo>
                  <a:lnTo>
                    <a:pt x="7165619" y="393522"/>
                  </a:lnTo>
                  <a:lnTo>
                    <a:pt x="7145185" y="395566"/>
                  </a:lnTo>
                  <a:lnTo>
                    <a:pt x="7145185" y="404749"/>
                  </a:lnTo>
                  <a:lnTo>
                    <a:pt x="7141756" y="456958"/>
                  </a:lnTo>
                  <a:lnTo>
                    <a:pt x="7138517" y="457504"/>
                  </a:lnTo>
                  <a:lnTo>
                    <a:pt x="7122274" y="445287"/>
                  </a:lnTo>
                  <a:lnTo>
                    <a:pt x="7114921" y="439318"/>
                  </a:lnTo>
                  <a:lnTo>
                    <a:pt x="7108876" y="434682"/>
                  </a:lnTo>
                  <a:lnTo>
                    <a:pt x="7103478" y="430796"/>
                  </a:lnTo>
                  <a:lnTo>
                    <a:pt x="7092670" y="423316"/>
                  </a:lnTo>
                  <a:lnTo>
                    <a:pt x="7086054" y="418617"/>
                  </a:lnTo>
                  <a:lnTo>
                    <a:pt x="7077811" y="412534"/>
                  </a:lnTo>
                  <a:lnTo>
                    <a:pt x="7076580" y="411607"/>
                  </a:lnTo>
                  <a:lnTo>
                    <a:pt x="7145185" y="404749"/>
                  </a:lnTo>
                  <a:lnTo>
                    <a:pt x="7145185" y="395566"/>
                  </a:lnTo>
                  <a:lnTo>
                    <a:pt x="7065835" y="403491"/>
                  </a:lnTo>
                  <a:lnTo>
                    <a:pt x="7052475" y="394195"/>
                  </a:lnTo>
                  <a:lnTo>
                    <a:pt x="7040778" y="388340"/>
                  </a:lnTo>
                  <a:lnTo>
                    <a:pt x="7034835" y="386588"/>
                  </a:lnTo>
                  <a:lnTo>
                    <a:pt x="7175665" y="372427"/>
                  </a:lnTo>
                  <a:lnTo>
                    <a:pt x="7176300" y="373049"/>
                  </a:lnTo>
                  <a:lnTo>
                    <a:pt x="7178840" y="373062"/>
                  </a:lnTo>
                  <a:lnTo>
                    <a:pt x="7181355" y="373062"/>
                  </a:lnTo>
                  <a:lnTo>
                    <a:pt x="7182701" y="371729"/>
                  </a:lnTo>
                  <a:lnTo>
                    <a:pt x="7215645" y="368414"/>
                  </a:lnTo>
                  <a:lnTo>
                    <a:pt x="7216445" y="368414"/>
                  </a:lnTo>
                  <a:lnTo>
                    <a:pt x="7218972" y="368414"/>
                  </a:lnTo>
                  <a:lnTo>
                    <a:pt x="7219340" y="368046"/>
                  </a:lnTo>
                  <a:lnTo>
                    <a:pt x="7374395" y="352450"/>
                  </a:lnTo>
                  <a:lnTo>
                    <a:pt x="7374560" y="352602"/>
                  </a:lnTo>
                  <a:lnTo>
                    <a:pt x="7377087" y="352602"/>
                  </a:lnTo>
                  <a:lnTo>
                    <a:pt x="7379614" y="352602"/>
                  </a:lnTo>
                  <a:lnTo>
                    <a:pt x="7380364" y="351853"/>
                  </a:lnTo>
                  <a:lnTo>
                    <a:pt x="7458875" y="343966"/>
                  </a:lnTo>
                  <a:lnTo>
                    <a:pt x="7459167" y="344246"/>
                  </a:lnTo>
                  <a:lnTo>
                    <a:pt x="7461694" y="344246"/>
                  </a:lnTo>
                  <a:lnTo>
                    <a:pt x="7464222" y="344246"/>
                  </a:lnTo>
                  <a:lnTo>
                    <a:pt x="7465136" y="343331"/>
                  </a:lnTo>
                  <a:lnTo>
                    <a:pt x="7732674" y="316407"/>
                  </a:lnTo>
                  <a:lnTo>
                    <a:pt x="7732916" y="316407"/>
                  </a:lnTo>
                  <a:lnTo>
                    <a:pt x="7734198" y="316255"/>
                  </a:lnTo>
                  <a:lnTo>
                    <a:pt x="7733271" y="307162"/>
                  </a:lnTo>
                  <a:lnTo>
                    <a:pt x="7732916" y="307200"/>
                  </a:lnTo>
                  <a:lnTo>
                    <a:pt x="7732916" y="147497"/>
                  </a:lnTo>
                  <a:lnTo>
                    <a:pt x="7767853" y="147497"/>
                  </a:lnTo>
                  <a:lnTo>
                    <a:pt x="7767853" y="313486"/>
                  </a:lnTo>
                  <a:lnTo>
                    <a:pt x="7777010" y="313486"/>
                  </a:lnTo>
                  <a:lnTo>
                    <a:pt x="7777010" y="147497"/>
                  </a:lnTo>
                  <a:lnTo>
                    <a:pt x="7824991" y="147497"/>
                  </a:lnTo>
                  <a:lnTo>
                    <a:pt x="7824991" y="313588"/>
                  </a:lnTo>
                  <a:lnTo>
                    <a:pt x="7826146" y="368287"/>
                  </a:lnTo>
                  <a:lnTo>
                    <a:pt x="7780439" y="368287"/>
                  </a:lnTo>
                  <a:lnTo>
                    <a:pt x="7780439" y="372097"/>
                  </a:lnTo>
                  <a:lnTo>
                    <a:pt x="7780426" y="377177"/>
                  </a:lnTo>
                  <a:lnTo>
                    <a:pt x="7826349" y="377177"/>
                  </a:lnTo>
                  <a:lnTo>
                    <a:pt x="7829753" y="536308"/>
                  </a:lnTo>
                  <a:lnTo>
                    <a:pt x="7838884" y="536117"/>
                  </a:lnTo>
                  <a:lnTo>
                    <a:pt x="7835481" y="377177"/>
                  </a:lnTo>
                  <a:lnTo>
                    <a:pt x="7937297" y="377177"/>
                  </a:lnTo>
                  <a:lnTo>
                    <a:pt x="7937297" y="380987"/>
                  </a:lnTo>
                  <a:lnTo>
                    <a:pt x="7942516" y="380987"/>
                  </a:lnTo>
                  <a:lnTo>
                    <a:pt x="7940942" y="434543"/>
                  </a:lnTo>
                  <a:lnTo>
                    <a:pt x="7950073" y="434809"/>
                  </a:lnTo>
                  <a:lnTo>
                    <a:pt x="7951648" y="380987"/>
                  </a:lnTo>
                  <a:lnTo>
                    <a:pt x="8060195" y="380987"/>
                  </a:lnTo>
                  <a:lnTo>
                    <a:pt x="8060195" y="377177"/>
                  </a:lnTo>
                  <a:lnTo>
                    <a:pt x="8060271" y="372097"/>
                  </a:lnTo>
                  <a:lnTo>
                    <a:pt x="7955585" y="372097"/>
                  </a:lnTo>
                  <a:lnTo>
                    <a:pt x="8005483" y="315214"/>
                  </a:lnTo>
                  <a:lnTo>
                    <a:pt x="8005483" y="147497"/>
                  </a:lnTo>
                  <a:lnTo>
                    <a:pt x="8053451" y="147497"/>
                  </a:lnTo>
                  <a:lnTo>
                    <a:pt x="8053451" y="313486"/>
                  </a:lnTo>
                  <a:lnTo>
                    <a:pt x="8062595" y="313486"/>
                  </a:lnTo>
                  <a:lnTo>
                    <a:pt x="8062595" y="147497"/>
                  </a:lnTo>
                  <a:lnTo>
                    <a:pt x="8098295" y="147497"/>
                  </a:lnTo>
                  <a:lnTo>
                    <a:pt x="8098295" y="315137"/>
                  </a:lnTo>
                  <a:lnTo>
                    <a:pt x="8107426" y="315137"/>
                  </a:lnTo>
                  <a:lnTo>
                    <a:pt x="8107426" y="147497"/>
                  </a:lnTo>
                  <a:close/>
                </a:path>
              </a:pathLst>
            </a:custGeom>
            <a:solidFill>
              <a:srgbClr val="FFFFFF"/>
            </a:solidFill>
          </p:spPr>
          <p:txBody>
            <a:bodyPr wrap="square" lIns="0" tIns="0" rIns="0" bIns="0" rtlCol="0"/>
            <a:lstStyle/>
            <a:p>
              <a:endParaRPr/>
            </a:p>
          </p:txBody>
        </p:sp>
        <p:sp>
          <p:nvSpPr>
            <p:cNvPr id="13" name="object 13"/>
            <p:cNvSpPr/>
            <p:nvPr/>
          </p:nvSpPr>
          <p:spPr>
            <a:xfrm>
              <a:off x="2532608" y="6074816"/>
              <a:ext cx="2032635" cy="565150"/>
            </a:xfrm>
            <a:custGeom>
              <a:avLst/>
              <a:gdLst/>
              <a:ahLst/>
              <a:cxnLst/>
              <a:rect l="l" t="t" r="r" b="b"/>
              <a:pathLst>
                <a:path w="2032635" h="565150">
                  <a:moveTo>
                    <a:pt x="491007" y="41605"/>
                  </a:moveTo>
                  <a:lnTo>
                    <a:pt x="489597" y="41605"/>
                  </a:lnTo>
                  <a:lnTo>
                    <a:pt x="487184" y="29654"/>
                  </a:lnTo>
                  <a:lnTo>
                    <a:pt x="482561" y="22796"/>
                  </a:lnTo>
                  <a:lnTo>
                    <a:pt x="482561" y="53479"/>
                  </a:lnTo>
                  <a:lnTo>
                    <a:pt x="480339" y="64503"/>
                  </a:lnTo>
                  <a:lnTo>
                    <a:pt x="471525" y="77571"/>
                  </a:lnTo>
                  <a:lnTo>
                    <a:pt x="458457" y="86385"/>
                  </a:lnTo>
                  <a:lnTo>
                    <a:pt x="442480" y="89611"/>
                  </a:lnTo>
                  <a:lnTo>
                    <a:pt x="426504" y="86385"/>
                  </a:lnTo>
                  <a:lnTo>
                    <a:pt x="413448" y="77571"/>
                  </a:lnTo>
                  <a:lnTo>
                    <a:pt x="404634" y="64503"/>
                  </a:lnTo>
                  <a:lnTo>
                    <a:pt x="402386" y="53479"/>
                  </a:lnTo>
                  <a:lnTo>
                    <a:pt x="409397" y="57721"/>
                  </a:lnTo>
                  <a:lnTo>
                    <a:pt x="424980" y="61874"/>
                  </a:lnTo>
                  <a:lnTo>
                    <a:pt x="442480" y="63284"/>
                  </a:lnTo>
                  <a:lnTo>
                    <a:pt x="459981" y="61874"/>
                  </a:lnTo>
                  <a:lnTo>
                    <a:pt x="475564" y="57721"/>
                  </a:lnTo>
                  <a:lnTo>
                    <a:pt x="482561" y="53479"/>
                  </a:lnTo>
                  <a:lnTo>
                    <a:pt x="482561" y="22796"/>
                  </a:lnTo>
                  <a:lnTo>
                    <a:pt x="482511" y="43357"/>
                  </a:lnTo>
                  <a:lnTo>
                    <a:pt x="480720" y="46342"/>
                  </a:lnTo>
                  <a:lnTo>
                    <a:pt x="472567" y="50952"/>
                  </a:lnTo>
                  <a:lnTo>
                    <a:pt x="459638" y="54457"/>
                  </a:lnTo>
                  <a:lnTo>
                    <a:pt x="442480" y="55841"/>
                  </a:lnTo>
                  <a:lnTo>
                    <a:pt x="431469" y="54965"/>
                  </a:lnTo>
                  <a:lnTo>
                    <a:pt x="431431" y="54584"/>
                  </a:lnTo>
                  <a:lnTo>
                    <a:pt x="431266" y="51549"/>
                  </a:lnTo>
                  <a:lnTo>
                    <a:pt x="431266" y="48526"/>
                  </a:lnTo>
                  <a:lnTo>
                    <a:pt x="432904" y="32715"/>
                  </a:lnTo>
                  <a:lnTo>
                    <a:pt x="437337" y="19634"/>
                  </a:lnTo>
                  <a:lnTo>
                    <a:pt x="443839" y="10731"/>
                  </a:lnTo>
                  <a:lnTo>
                    <a:pt x="448691" y="8712"/>
                  </a:lnTo>
                  <a:lnTo>
                    <a:pt x="458457" y="10680"/>
                  </a:lnTo>
                  <a:lnTo>
                    <a:pt x="471525" y="19494"/>
                  </a:lnTo>
                  <a:lnTo>
                    <a:pt x="480339" y="32550"/>
                  </a:lnTo>
                  <a:lnTo>
                    <a:pt x="482511" y="43357"/>
                  </a:lnTo>
                  <a:lnTo>
                    <a:pt x="482511" y="22733"/>
                  </a:lnTo>
                  <a:lnTo>
                    <a:pt x="476783" y="14224"/>
                  </a:lnTo>
                  <a:lnTo>
                    <a:pt x="466725" y="7442"/>
                  </a:lnTo>
                  <a:lnTo>
                    <a:pt x="461352" y="3822"/>
                  </a:lnTo>
                  <a:lnTo>
                    <a:pt x="451713" y="1879"/>
                  </a:lnTo>
                  <a:lnTo>
                    <a:pt x="451713" y="0"/>
                  </a:lnTo>
                  <a:lnTo>
                    <a:pt x="448284" y="1181"/>
                  </a:lnTo>
                  <a:lnTo>
                    <a:pt x="442480" y="0"/>
                  </a:lnTo>
                  <a:lnTo>
                    <a:pt x="436549" y="1206"/>
                  </a:lnTo>
                  <a:lnTo>
                    <a:pt x="436549" y="8648"/>
                  </a:lnTo>
                  <a:lnTo>
                    <a:pt x="431901" y="14058"/>
                  </a:lnTo>
                  <a:lnTo>
                    <a:pt x="425983" y="29464"/>
                  </a:lnTo>
                  <a:lnTo>
                    <a:pt x="423824" y="48526"/>
                  </a:lnTo>
                  <a:lnTo>
                    <a:pt x="423824" y="51841"/>
                  </a:lnTo>
                  <a:lnTo>
                    <a:pt x="423951" y="54089"/>
                  </a:lnTo>
                  <a:lnTo>
                    <a:pt x="412394" y="50952"/>
                  </a:lnTo>
                  <a:lnTo>
                    <a:pt x="404241" y="46342"/>
                  </a:lnTo>
                  <a:lnTo>
                    <a:pt x="402437" y="43357"/>
                  </a:lnTo>
                  <a:lnTo>
                    <a:pt x="404634" y="32550"/>
                  </a:lnTo>
                  <a:lnTo>
                    <a:pt x="413448" y="19494"/>
                  </a:lnTo>
                  <a:lnTo>
                    <a:pt x="426504" y="10680"/>
                  </a:lnTo>
                  <a:lnTo>
                    <a:pt x="436549" y="8648"/>
                  </a:lnTo>
                  <a:lnTo>
                    <a:pt x="436549" y="1206"/>
                  </a:lnTo>
                  <a:lnTo>
                    <a:pt x="423608" y="3822"/>
                  </a:lnTo>
                  <a:lnTo>
                    <a:pt x="408178" y="14224"/>
                  </a:lnTo>
                  <a:lnTo>
                    <a:pt x="397776" y="29654"/>
                  </a:lnTo>
                  <a:lnTo>
                    <a:pt x="395351" y="41605"/>
                  </a:lnTo>
                  <a:lnTo>
                    <a:pt x="393954" y="41605"/>
                  </a:lnTo>
                  <a:lnTo>
                    <a:pt x="394919" y="43726"/>
                  </a:lnTo>
                  <a:lnTo>
                    <a:pt x="393954" y="48526"/>
                  </a:lnTo>
                  <a:lnTo>
                    <a:pt x="397776" y="67398"/>
                  </a:lnTo>
                  <a:lnTo>
                    <a:pt x="408178" y="82829"/>
                  </a:lnTo>
                  <a:lnTo>
                    <a:pt x="423608" y="93230"/>
                  </a:lnTo>
                  <a:lnTo>
                    <a:pt x="431342" y="94805"/>
                  </a:lnTo>
                  <a:lnTo>
                    <a:pt x="431342" y="99377"/>
                  </a:lnTo>
                  <a:lnTo>
                    <a:pt x="424472" y="99936"/>
                  </a:lnTo>
                  <a:lnTo>
                    <a:pt x="424472" y="112382"/>
                  </a:lnTo>
                  <a:lnTo>
                    <a:pt x="431342" y="112953"/>
                  </a:lnTo>
                  <a:lnTo>
                    <a:pt x="431342" y="118846"/>
                  </a:lnTo>
                  <a:lnTo>
                    <a:pt x="424472" y="122961"/>
                  </a:lnTo>
                  <a:lnTo>
                    <a:pt x="424472" y="135420"/>
                  </a:lnTo>
                  <a:lnTo>
                    <a:pt x="428548" y="137871"/>
                  </a:lnTo>
                  <a:lnTo>
                    <a:pt x="423316" y="283514"/>
                  </a:lnTo>
                  <a:lnTo>
                    <a:pt x="440778" y="283933"/>
                  </a:lnTo>
                  <a:lnTo>
                    <a:pt x="466026" y="283159"/>
                  </a:lnTo>
                  <a:lnTo>
                    <a:pt x="458089" y="165785"/>
                  </a:lnTo>
                  <a:lnTo>
                    <a:pt x="458089" y="275958"/>
                  </a:lnTo>
                  <a:lnTo>
                    <a:pt x="440753" y="276491"/>
                  </a:lnTo>
                  <a:lnTo>
                    <a:pt x="431012" y="276263"/>
                  </a:lnTo>
                  <a:lnTo>
                    <a:pt x="435927" y="139941"/>
                  </a:lnTo>
                  <a:lnTo>
                    <a:pt x="448894" y="139941"/>
                  </a:lnTo>
                  <a:lnTo>
                    <a:pt x="458089" y="275958"/>
                  </a:lnTo>
                  <a:lnTo>
                    <a:pt x="458089" y="165785"/>
                  </a:lnTo>
                  <a:lnTo>
                    <a:pt x="456209" y="137985"/>
                  </a:lnTo>
                  <a:lnTo>
                    <a:pt x="460502" y="135420"/>
                  </a:lnTo>
                  <a:lnTo>
                    <a:pt x="460502" y="132499"/>
                  </a:lnTo>
                  <a:lnTo>
                    <a:pt x="460502" y="125869"/>
                  </a:lnTo>
                  <a:lnTo>
                    <a:pt x="460502" y="122961"/>
                  </a:lnTo>
                  <a:lnTo>
                    <a:pt x="453275" y="118643"/>
                  </a:lnTo>
                  <a:lnTo>
                    <a:pt x="453275" y="112979"/>
                  </a:lnTo>
                  <a:lnTo>
                    <a:pt x="460502" y="112382"/>
                  </a:lnTo>
                  <a:lnTo>
                    <a:pt x="460502" y="99936"/>
                  </a:lnTo>
                  <a:lnTo>
                    <a:pt x="453047" y="99326"/>
                  </a:lnTo>
                  <a:lnTo>
                    <a:pt x="453047" y="129184"/>
                  </a:lnTo>
                  <a:lnTo>
                    <a:pt x="452755" y="130035"/>
                  </a:lnTo>
                  <a:lnTo>
                    <a:pt x="449186" y="132499"/>
                  </a:lnTo>
                  <a:lnTo>
                    <a:pt x="435686" y="132499"/>
                  </a:lnTo>
                  <a:lnTo>
                    <a:pt x="432104" y="129959"/>
                  </a:lnTo>
                  <a:lnTo>
                    <a:pt x="431901" y="129222"/>
                  </a:lnTo>
                  <a:lnTo>
                    <a:pt x="432104" y="128409"/>
                  </a:lnTo>
                  <a:lnTo>
                    <a:pt x="435673" y="125869"/>
                  </a:lnTo>
                  <a:lnTo>
                    <a:pt x="449186" y="125869"/>
                  </a:lnTo>
                  <a:lnTo>
                    <a:pt x="452755" y="128346"/>
                  </a:lnTo>
                  <a:lnTo>
                    <a:pt x="453047" y="129184"/>
                  </a:lnTo>
                  <a:lnTo>
                    <a:pt x="453047" y="99326"/>
                  </a:lnTo>
                  <a:lnTo>
                    <a:pt x="449211" y="99009"/>
                  </a:lnTo>
                  <a:lnTo>
                    <a:pt x="445833" y="99009"/>
                  </a:lnTo>
                  <a:lnTo>
                    <a:pt x="445833" y="113309"/>
                  </a:lnTo>
                  <a:lnTo>
                    <a:pt x="445833" y="118427"/>
                  </a:lnTo>
                  <a:lnTo>
                    <a:pt x="438797" y="118427"/>
                  </a:lnTo>
                  <a:lnTo>
                    <a:pt x="438797" y="113309"/>
                  </a:lnTo>
                  <a:lnTo>
                    <a:pt x="442480" y="113309"/>
                  </a:lnTo>
                  <a:lnTo>
                    <a:pt x="445833" y="113309"/>
                  </a:lnTo>
                  <a:lnTo>
                    <a:pt x="445833" y="99009"/>
                  </a:lnTo>
                  <a:lnTo>
                    <a:pt x="438797" y="99009"/>
                  </a:lnTo>
                  <a:lnTo>
                    <a:pt x="438797" y="96316"/>
                  </a:lnTo>
                  <a:lnTo>
                    <a:pt x="476783" y="82829"/>
                  </a:lnTo>
                  <a:lnTo>
                    <a:pt x="491007" y="48526"/>
                  </a:lnTo>
                  <a:lnTo>
                    <a:pt x="490029" y="43738"/>
                  </a:lnTo>
                  <a:lnTo>
                    <a:pt x="491007" y="41605"/>
                  </a:lnTo>
                  <a:close/>
                </a:path>
                <a:path w="2032635" h="565150">
                  <a:moveTo>
                    <a:pt x="1113726" y="258546"/>
                  </a:moveTo>
                  <a:lnTo>
                    <a:pt x="1085989" y="259702"/>
                  </a:lnTo>
                  <a:lnTo>
                    <a:pt x="1085989" y="267144"/>
                  </a:lnTo>
                  <a:lnTo>
                    <a:pt x="1074648" y="274243"/>
                  </a:lnTo>
                  <a:lnTo>
                    <a:pt x="1062774" y="274243"/>
                  </a:lnTo>
                  <a:lnTo>
                    <a:pt x="1062774" y="281686"/>
                  </a:lnTo>
                  <a:lnTo>
                    <a:pt x="1052195" y="288315"/>
                  </a:lnTo>
                  <a:lnTo>
                    <a:pt x="1047165" y="290195"/>
                  </a:lnTo>
                  <a:lnTo>
                    <a:pt x="1047165" y="290004"/>
                  </a:lnTo>
                  <a:lnTo>
                    <a:pt x="1027684" y="290004"/>
                  </a:lnTo>
                  <a:lnTo>
                    <a:pt x="1027684" y="297446"/>
                  </a:lnTo>
                  <a:lnTo>
                    <a:pt x="1021283" y="299834"/>
                  </a:lnTo>
                  <a:lnTo>
                    <a:pt x="990384" y="318541"/>
                  </a:lnTo>
                  <a:lnTo>
                    <a:pt x="978090" y="318541"/>
                  </a:lnTo>
                  <a:lnTo>
                    <a:pt x="978090" y="325983"/>
                  </a:lnTo>
                  <a:lnTo>
                    <a:pt x="933488" y="352996"/>
                  </a:lnTo>
                  <a:lnTo>
                    <a:pt x="921029" y="352996"/>
                  </a:lnTo>
                  <a:lnTo>
                    <a:pt x="921029" y="360438"/>
                  </a:lnTo>
                  <a:lnTo>
                    <a:pt x="886739" y="379095"/>
                  </a:lnTo>
                  <a:lnTo>
                    <a:pt x="886739" y="378574"/>
                  </a:lnTo>
                  <a:lnTo>
                    <a:pt x="873975" y="378574"/>
                  </a:lnTo>
                  <a:lnTo>
                    <a:pt x="873975" y="386016"/>
                  </a:lnTo>
                  <a:lnTo>
                    <a:pt x="777227" y="438619"/>
                  </a:lnTo>
                  <a:lnTo>
                    <a:pt x="763536" y="438619"/>
                  </a:lnTo>
                  <a:lnTo>
                    <a:pt x="763536" y="446062"/>
                  </a:lnTo>
                  <a:lnTo>
                    <a:pt x="733196" y="462559"/>
                  </a:lnTo>
                  <a:lnTo>
                    <a:pt x="588073" y="538022"/>
                  </a:lnTo>
                  <a:lnTo>
                    <a:pt x="420230" y="538022"/>
                  </a:lnTo>
                  <a:lnTo>
                    <a:pt x="607517" y="460108"/>
                  </a:lnTo>
                  <a:lnTo>
                    <a:pt x="641934" y="446062"/>
                  </a:lnTo>
                  <a:lnTo>
                    <a:pt x="763536" y="446062"/>
                  </a:lnTo>
                  <a:lnTo>
                    <a:pt x="763536" y="438619"/>
                  </a:lnTo>
                  <a:lnTo>
                    <a:pt x="660171" y="438619"/>
                  </a:lnTo>
                  <a:lnTo>
                    <a:pt x="789063" y="386016"/>
                  </a:lnTo>
                  <a:lnTo>
                    <a:pt x="873975" y="386016"/>
                  </a:lnTo>
                  <a:lnTo>
                    <a:pt x="873975" y="378574"/>
                  </a:lnTo>
                  <a:lnTo>
                    <a:pt x="807300" y="378574"/>
                  </a:lnTo>
                  <a:lnTo>
                    <a:pt x="851128" y="360692"/>
                  </a:lnTo>
                  <a:lnTo>
                    <a:pt x="851687" y="360438"/>
                  </a:lnTo>
                  <a:lnTo>
                    <a:pt x="921029" y="360438"/>
                  </a:lnTo>
                  <a:lnTo>
                    <a:pt x="921029" y="352996"/>
                  </a:lnTo>
                  <a:lnTo>
                    <a:pt x="868438" y="352996"/>
                  </a:lnTo>
                  <a:lnTo>
                    <a:pt x="929195" y="325983"/>
                  </a:lnTo>
                  <a:lnTo>
                    <a:pt x="978090" y="325983"/>
                  </a:lnTo>
                  <a:lnTo>
                    <a:pt x="978090" y="318541"/>
                  </a:lnTo>
                  <a:lnTo>
                    <a:pt x="945946" y="318541"/>
                  </a:lnTo>
                  <a:lnTo>
                    <a:pt x="993394" y="297446"/>
                  </a:lnTo>
                  <a:lnTo>
                    <a:pt x="1027684" y="297446"/>
                  </a:lnTo>
                  <a:lnTo>
                    <a:pt x="1027684" y="290004"/>
                  </a:lnTo>
                  <a:lnTo>
                    <a:pt x="1012761" y="290004"/>
                  </a:lnTo>
                  <a:lnTo>
                    <a:pt x="1034592" y="281686"/>
                  </a:lnTo>
                  <a:lnTo>
                    <a:pt x="1062774" y="281686"/>
                  </a:lnTo>
                  <a:lnTo>
                    <a:pt x="1062774" y="274243"/>
                  </a:lnTo>
                  <a:lnTo>
                    <a:pt x="1054138" y="274243"/>
                  </a:lnTo>
                  <a:lnTo>
                    <a:pt x="1071181" y="267754"/>
                  </a:lnTo>
                  <a:lnTo>
                    <a:pt x="1085989" y="267144"/>
                  </a:lnTo>
                  <a:lnTo>
                    <a:pt x="1085989" y="259702"/>
                  </a:lnTo>
                  <a:lnTo>
                    <a:pt x="1073988" y="260197"/>
                  </a:lnTo>
                  <a:lnTo>
                    <a:pt x="1073619" y="250164"/>
                  </a:lnTo>
                  <a:lnTo>
                    <a:pt x="1073518" y="247396"/>
                  </a:lnTo>
                  <a:lnTo>
                    <a:pt x="1072667" y="236524"/>
                  </a:lnTo>
                  <a:lnTo>
                    <a:pt x="1071905" y="226923"/>
                  </a:lnTo>
                  <a:lnTo>
                    <a:pt x="1067435" y="228346"/>
                  </a:lnTo>
                  <a:lnTo>
                    <a:pt x="1066596" y="228549"/>
                  </a:lnTo>
                  <a:lnTo>
                    <a:pt x="1066596" y="261543"/>
                  </a:lnTo>
                  <a:lnTo>
                    <a:pt x="1035977" y="273215"/>
                  </a:lnTo>
                  <a:lnTo>
                    <a:pt x="1035710" y="262623"/>
                  </a:lnTo>
                  <a:lnTo>
                    <a:pt x="1066266" y="252590"/>
                  </a:lnTo>
                  <a:lnTo>
                    <a:pt x="1066596" y="261543"/>
                  </a:lnTo>
                  <a:lnTo>
                    <a:pt x="1066596" y="228549"/>
                  </a:lnTo>
                  <a:lnTo>
                    <a:pt x="1065872" y="228714"/>
                  </a:lnTo>
                  <a:lnTo>
                    <a:pt x="1065872" y="244881"/>
                  </a:lnTo>
                  <a:lnTo>
                    <a:pt x="1035507" y="254863"/>
                  </a:lnTo>
                  <a:lnTo>
                    <a:pt x="1035215" y="243230"/>
                  </a:lnTo>
                  <a:lnTo>
                    <a:pt x="1065225" y="236524"/>
                  </a:lnTo>
                  <a:lnTo>
                    <a:pt x="1065872" y="244881"/>
                  </a:lnTo>
                  <a:lnTo>
                    <a:pt x="1065872" y="228714"/>
                  </a:lnTo>
                  <a:lnTo>
                    <a:pt x="1050239" y="232308"/>
                  </a:lnTo>
                  <a:lnTo>
                    <a:pt x="1028611" y="237058"/>
                  </a:lnTo>
                  <a:lnTo>
                    <a:pt x="1028611" y="276021"/>
                  </a:lnTo>
                  <a:lnTo>
                    <a:pt x="994651" y="288963"/>
                  </a:lnTo>
                  <a:lnTo>
                    <a:pt x="994371" y="276199"/>
                  </a:lnTo>
                  <a:lnTo>
                    <a:pt x="1028331" y="265049"/>
                  </a:lnTo>
                  <a:lnTo>
                    <a:pt x="1028611" y="276021"/>
                  </a:lnTo>
                  <a:lnTo>
                    <a:pt x="1028611" y="237058"/>
                  </a:lnTo>
                  <a:lnTo>
                    <a:pt x="1028141" y="237172"/>
                  </a:lnTo>
                  <a:lnTo>
                    <a:pt x="1028141" y="257289"/>
                  </a:lnTo>
                  <a:lnTo>
                    <a:pt x="994206" y="268427"/>
                  </a:lnTo>
                  <a:lnTo>
                    <a:pt x="993838" y="251879"/>
                  </a:lnTo>
                  <a:lnTo>
                    <a:pt x="1027823" y="244805"/>
                  </a:lnTo>
                  <a:lnTo>
                    <a:pt x="1028141" y="257289"/>
                  </a:lnTo>
                  <a:lnTo>
                    <a:pt x="1028141" y="237172"/>
                  </a:lnTo>
                  <a:lnTo>
                    <a:pt x="1009929" y="241160"/>
                  </a:lnTo>
                  <a:lnTo>
                    <a:pt x="987285" y="245884"/>
                  </a:lnTo>
                  <a:lnTo>
                    <a:pt x="987285" y="292036"/>
                  </a:lnTo>
                  <a:lnTo>
                    <a:pt x="930719" y="317182"/>
                  </a:lnTo>
                  <a:lnTo>
                    <a:pt x="930376" y="297357"/>
                  </a:lnTo>
                  <a:lnTo>
                    <a:pt x="936066" y="295338"/>
                  </a:lnTo>
                  <a:lnTo>
                    <a:pt x="986993" y="278625"/>
                  </a:lnTo>
                  <a:lnTo>
                    <a:pt x="987285" y="292036"/>
                  </a:lnTo>
                  <a:lnTo>
                    <a:pt x="987285" y="245884"/>
                  </a:lnTo>
                  <a:lnTo>
                    <a:pt x="986828" y="245973"/>
                  </a:lnTo>
                  <a:lnTo>
                    <a:pt x="986828" y="270852"/>
                  </a:lnTo>
                  <a:lnTo>
                    <a:pt x="933678" y="288302"/>
                  </a:lnTo>
                  <a:lnTo>
                    <a:pt x="930249" y="289521"/>
                  </a:lnTo>
                  <a:lnTo>
                    <a:pt x="929830" y="265226"/>
                  </a:lnTo>
                  <a:lnTo>
                    <a:pt x="986434" y="253428"/>
                  </a:lnTo>
                  <a:lnTo>
                    <a:pt x="986828" y="270852"/>
                  </a:lnTo>
                  <a:lnTo>
                    <a:pt x="986828" y="245973"/>
                  </a:lnTo>
                  <a:lnTo>
                    <a:pt x="923328" y="259194"/>
                  </a:lnTo>
                  <a:lnTo>
                    <a:pt x="923328" y="320459"/>
                  </a:lnTo>
                  <a:lnTo>
                    <a:pt x="848207" y="353847"/>
                  </a:lnTo>
                  <a:lnTo>
                    <a:pt x="787615" y="378574"/>
                  </a:lnTo>
                  <a:lnTo>
                    <a:pt x="785355" y="378574"/>
                  </a:lnTo>
                  <a:lnTo>
                    <a:pt x="785355" y="379501"/>
                  </a:lnTo>
                  <a:lnTo>
                    <a:pt x="643356" y="437451"/>
                  </a:lnTo>
                  <a:lnTo>
                    <a:pt x="642975" y="390652"/>
                  </a:lnTo>
                  <a:lnTo>
                    <a:pt x="747141" y="362153"/>
                  </a:lnTo>
                  <a:lnTo>
                    <a:pt x="922985" y="299974"/>
                  </a:lnTo>
                  <a:lnTo>
                    <a:pt x="923328" y="320459"/>
                  </a:lnTo>
                  <a:lnTo>
                    <a:pt x="923328" y="259194"/>
                  </a:lnTo>
                  <a:lnTo>
                    <a:pt x="922845" y="259295"/>
                  </a:lnTo>
                  <a:lnTo>
                    <a:pt x="922845" y="292138"/>
                  </a:lnTo>
                  <a:lnTo>
                    <a:pt x="744918" y="355053"/>
                  </a:lnTo>
                  <a:lnTo>
                    <a:pt x="642912" y="382955"/>
                  </a:lnTo>
                  <a:lnTo>
                    <a:pt x="642442" y="325145"/>
                  </a:lnTo>
                  <a:lnTo>
                    <a:pt x="922426" y="266776"/>
                  </a:lnTo>
                  <a:lnTo>
                    <a:pt x="922845" y="292138"/>
                  </a:lnTo>
                  <a:lnTo>
                    <a:pt x="922845" y="259295"/>
                  </a:lnTo>
                  <a:lnTo>
                    <a:pt x="635939" y="319049"/>
                  </a:lnTo>
                  <a:lnTo>
                    <a:pt x="635939" y="440474"/>
                  </a:lnTo>
                  <a:lnTo>
                    <a:pt x="604685" y="453224"/>
                  </a:lnTo>
                  <a:lnTo>
                    <a:pt x="405206" y="536219"/>
                  </a:lnTo>
                  <a:lnTo>
                    <a:pt x="404749" y="458787"/>
                  </a:lnTo>
                  <a:lnTo>
                    <a:pt x="477202" y="435991"/>
                  </a:lnTo>
                  <a:lnTo>
                    <a:pt x="635558" y="392684"/>
                  </a:lnTo>
                  <a:lnTo>
                    <a:pt x="635939" y="440474"/>
                  </a:lnTo>
                  <a:lnTo>
                    <a:pt x="635939" y="319049"/>
                  </a:lnTo>
                  <a:lnTo>
                    <a:pt x="635495" y="319138"/>
                  </a:lnTo>
                  <a:lnTo>
                    <a:pt x="635495" y="384987"/>
                  </a:lnTo>
                  <a:lnTo>
                    <a:pt x="475094" y="428866"/>
                  </a:lnTo>
                  <a:lnTo>
                    <a:pt x="404710" y="451015"/>
                  </a:lnTo>
                  <a:lnTo>
                    <a:pt x="404266" y="374789"/>
                  </a:lnTo>
                  <a:lnTo>
                    <a:pt x="635025" y="326682"/>
                  </a:lnTo>
                  <a:lnTo>
                    <a:pt x="635495" y="384987"/>
                  </a:lnTo>
                  <a:lnTo>
                    <a:pt x="635495" y="319138"/>
                  </a:lnTo>
                  <a:lnTo>
                    <a:pt x="0" y="451459"/>
                  </a:lnTo>
                  <a:lnTo>
                    <a:pt x="0" y="459054"/>
                  </a:lnTo>
                  <a:lnTo>
                    <a:pt x="396849" y="376326"/>
                  </a:lnTo>
                  <a:lnTo>
                    <a:pt x="397281" y="453351"/>
                  </a:lnTo>
                  <a:lnTo>
                    <a:pt x="64808" y="557936"/>
                  </a:lnTo>
                  <a:lnTo>
                    <a:pt x="67043" y="565035"/>
                  </a:lnTo>
                  <a:lnTo>
                    <a:pt x="397332" y="461124"/>
                  </a:lnTo>
                  <a:lnTo>
                    <a:pt x="397776" y="539305"/>
                  </a:lnTo>
                  <a:lnTo>
                    <a:pt x="352602" y="558101"/>
                  </a:lnTo>
                  <a:lnTo>
                    <a:pt x="355460" y="564972"/>
                  </a:lnTo>
                  <a:lnTo>
                    <a:pt x="402513" y="545401"/>
                  </a:lnTo>
                  <a:lnTo>
                    <a:pt x="573760" y="545465"/>
                  </a:lnTo>
                  <a:lnTo>
                    <a:pt x="549198" y="558241"/>
                  </a:lnTo>
                  <a:lnTo>
                    <a:pt x="552627" y="564832"/>
                  </a:lnTo>
                  <a:lnTo>
                    <a:pt x="731202" y="471982"/>
                  </a:lnTo>
                  <a:lnTo>
                    <a:pt x="731202" y="553046"/>
                  </a:lnTo>
                  <a:lnTo>
                    <a:pt x="738644" y="553046"/>
                  </a:lnTo>
                  <a:lnTo>
                    <a:pt x="738644" y="534390"/>
                  </a:lnTo>
                  <a:lnTo>
                    <a:pt x="746099" y="534390"/>
                  </a:lnTo>
                  <a:lnTo>
                    <a:pt x="746099" y="464019"/>
                  </a:lnTo>
                  <a:lnTo>
                    <a:pt x="786091" y="442277"/>
                  </a:lnTo>
                  <a:lnTo>
                    <a:pt x="786091" y="501878"/>
                  </a:lnTo>
                  <a:lnTo>
                    <a:pt x="793534" y="501878"/>
                  </a:lnTo>
                  <a:lnTo>
                    <a:pt x="793534" y="438238"/>
                  </a:lnTo>
                  <a:lnTo>
                    <a:pt x="804748" y="432142"/>
                  </a:lnTo>
                  <a:lnTo>
                    <a:pt x="804748" y="491756"/>
                  </a:lnTo>
                  <a:lnTo>
                    <a:pt x="812190" y="491756"/>
                  </a:lnTo>
                  <a:lnTo>
                    <a:pt x="812190" y="428104"/>
                  </a:lnTo>
                  <a:lnTo>
                    <a:pt x="821804" y="422884"/>
                  </a:lnTo>
                  <a:lnTo>
                    <a:pt x="821804" y="480021"/>
                  </a:lnTo>
                  <a:lnTo>
                    <a:pt x="829246" y="480021"/>
                  </a:lnTo>
                  <a:lnTo>
                    <a:pt x="829246" y="418833"/>
                  </a:lnTo>
                  <a:lnTo>
                    <a:pt x="840435" y="412750"/>
                  </a:lnTo>
                  <a:lnTo>
                    <a:pt x="840435" y="467233"/>
                  </a:lnTo>
                  <a:lnTo>
                    <a:pt x="847890" y="467233"/>
                  </a:lnTo>
                  <a:lnTo>
                    <a:pt x="847890" y="408698"/>
                  </a:lnTo>
                  <a:lnTo>
                    <a:pt x="855903" y="404342"/>
                  </a:lnTo>
                  <a:lnTo>
                    <a:pt x="855903" y="456044"/>
                  </a:lnTo>
                  <a:lnTo>
                    <a:pt x="863346" y="456044"/>
                  </a:lnTo>
                  <a:lnTo>
                    <a:pt x="863346" y="400291"/>
                  </a:lnTo>
                  <a:lnTo>
                    <a:pt x="880948" y="390715"/>
                  </a:lnTo>
                  <a:lnTo>
                    <a:pt x="880948" y="440588"/>
                  </a:lnTo>
                  <a:lnTo>
                    <a:pt x="888403" y="440588"/>
                  </a:lnTo>
                  <a:lnTo>
                    <a:pt x="888403" y="386664"/>
                  </a:lnTo>
                  <a:lnTo>
                    <a:pt x="892670" y="384352"/>
                  </a:lnTo>
                  <a:lnTo>
                    <a:pt x="892670" y="430466"/>
                  </a:lnTo>
                  <a:lnTo>
                    <a:pt x="900125" y="430466"/>
                  </a:lnTo>
                  <a:lnTo>
                    <a:pt x="900125" y="380288"/>
                  </a:lnTo>
                  <a:lnTo>
                    <a:pt x="903325" y="378548"/>
                  </a:lnTo>
                  <a:lnTo>
                    <a:pt x="903325" y="420344"/>
                  </a:lnTo>
                  <a:lnTo>
                    <a:pt x="910780" y="420344"/>
                  </a:lnTo>
                  <a:lnTo>
                    <a:pt x="910780" y="374497"/>
                  </a:lnTo>
                  <a:lnTo>
                    <a:pt x="922528" y="368109"/>
                  </a:lnTo>
                  <a:lnTo>
                    <a:pt x="922528" y="408609"/>
                  </a:lnTo>
                  <a:lnTo>
                    <a:pt x="929970" y="408609"/>
                  </a:lnTo>
                  <a:lnTo>
                    <a:pt x="929970" y="363829"/>
                  </a:lnTo>
                  <a:lnTo>
                    <a:pt x="942238" y="356400"/>
                  </a:lnTo>
                  <a:lnTo>
                    <a:pt x="942238" y="391553"/>
                  </a:lnTo>
                  <a:lnTo>
                    <a:pt x="949680" y="391553"/>
                  </a:lnTo>
                  <a:lnTo>
                    <a:pt x="949680" y="351878"/>
                  </a:lnTo>
                  <a:lnTo>
                    <a:pt x="953973" y="349275"/>
                  </a:lnTo>
                  <a:lnTo>
                    <a:pt x="953973" y="384632"/>
                  </a:lnTo>
                  <a:lnTo>
                    <a:pt x="961415" y="384632"/>
                  </a:lnTo>
                  <a:lnTo>
                    <a:pt x="961415" y="344766"/>
                  </a:lnTo>
                  <a:lnTo>
                    <a:pt x="970483" y="339267"/>
                  </a:lnTo>
                  <a:lnTo>
                    <a:pt x="970483" y="374510"/>
                  </a:lnTo>
                  <a:lnTo>
                    <a:pt x="977925" y="374510"/>
                  </a:lnTo>
                  <a:lnTo>
                    <a:pt x="977925" y="334759"/>
                  </a:lnTo>
                  <a:lnTo>
                    <a:pt x="984351" y="330860"/>
                  </a:lnTo>
                  <a:lnTo>
                    <a:pt x="984351" y="365975"/>
                  </a:lnTo>
                  <a:lnTo>
                    <a:pt x="991793" y="365975"/>
                  </a:lnTo>
                  <a:lnTo>
                    <a:pt x="991793" y="326351"/>
                  </a:lnTo>
                  <a:lnTo>
                    <a:pt x="992390" y="325983"/>
                  </a:lnTo>
                  <a:lnTo>
                    <a:pt x="993025" y="325983"/>
                  </a:lnTo>
                  <a:lnTo>
                    <a:pt x="993025" y="325615"/>
                  </a:lnTo>
                  <a:lnTo>
                    <a:pt x="1002461" y="319887"/>
                  </a:lnTo>
                  <a:lnTo>
                    <a:pt x="1002461" y="349453"/>
                  </a:lnTo>
                  <a:lnTo>
                    <a:pt x="1009904" y="349453"/>
                  </a:lnTo>
                  <a:lnTo>
                    <a:pt x="1009904" y="315366"/>
                  </a:lnTo>
                  <a:lnTo>
                    <a:pt x="1012063" y="314058"/>
                  </a:lnTo>
                  <a:lnTo>
                    <a:pt x="1012063" y="343598"/>
                  </a:lnTo>
                  <a:lnTo>
                    <a:pt x="1019505" y="343598"/>
                  </a:lnTo>
                  <a:lnTo>
                    <a:pt x="1019505" y="309537"/>
                  </a:lnTo>
                  <a:lnTo>
                    <a:pt x="1024204" y="306679"/>
                  </a:lnTo>
                  <a:lnTo>
                    <a:pt x="1038694" y="301282"/>
                  </a:lnTo>
                  <a:lnTo>
                    <a:pt x="1038694" y="325475"/>
                  </a:lnTo>
                  <a:lnTo>
                    <a:pt x="1046149" y="325475"/>
                  </a:lnTo>
                  <a:lnTo>
                    <a:pt x="1046149" y="298513"/>
                  </a:lnTo>
                  <a:lnTo>
                    <a:pt x="1055154" y="295148"/>
                  </a:lnTo>
                  <a:lnTo>
                    <a:pt x="1055217" y="315887"/>
                  </a:lnTo>
                  <a:lnTo>
                    <a:pt x="1062659" y="315887"/>
                  </a:lnTo>
                  <a:lnTo>
                    <a:pt x="1062659" y="290461"/>
                  </a:lnTo>
                  <a:lnTo>
                    <a:pt x="1073340" y="283794"/>
                  </a:lnTo>
                  <a:lnTo>
                    <a:pt x="1073340" y="299364"/>
                  </a:lnTo>
                  <a:lnTo>
                    <a:pt x="1080782" y="299364"/>
                  </a:lnTo>
                  <a:lnTo>
                    <a:pt x="1080782" y="279146"/>
                  </a:lnTo>
                  <a:lnTo>
                    <a:pt x="1113726" y="258546"/>
                  </a:lnTo>
                  <a:close/>
                </a:path>
                <a:path w="2032635" h="565150">
                  <a:moveTo>
                    <a:pt x="1373682" y="288480"/>
                  </a:moveTo>
                  <a:lnTo>
                    <a:pt x="1366240" y="288480"/>
                  </a:lnTo>
                  <a:lnTo>
                    <a:pt x="1366240" y="315887"/>
                  </a:lnTo>
                  <a:lnTo>
                    <a:pt x="1373682" y="315887"/>
                  </a:lnTo>
                  <a:lnTo>
                    <a:pt x="1373682" y="288480"/>
                  </a:lnTo>
                  <a:close/>
                </a:path>
                <a:path w="2032635" h="565150">
                  <a:moveTo>
                    <a:pt x="1401203" y="239699"/>
                  </a:moveTo>
                  <a:lnTo>
                    <a:pt x="1393774" y="239496"/>
                  </a:lnTo>
                  <a:lnTo>
                    <a:pt x="1392885" y="274243"/>
                  </a:lnTo>
                  <a:lnTo>
                    <a:pt x="1352232" y="274243"/>
                  </a:lnTo>
                  <a:lnTo>
                    <a:pt x="1352232" y="276758"/>
                  </a:lnTo>
                  <a:lnTo>
                    <a:pt x="1348105" y="276758"/>
                  </a:lnTo>
                  <a:lnTo>
                    <a:pt x="1348105" y="299364"/>
                  </a:lnTo>
                  <a:lnTo>
                    <a:pt x="1355559" y="299364"/>
                  </a:lnTo>
                  <a:lnTo>
                    <a:pt x="1355559" y="281686"/>
                  </a:lnTo>
                  <a:lnTo>
                    <a:pt x="1394548" y="281686"/>
                  </a:lnTo>
                  <a:lnTo>
                    <a:pt x="1394548" y="277939"/>
                  </a:lnTo>
                  <a:lnTo>
                    <a:pt x="1400225" y="278079"/>
                  </a:lnTo>
                  <a:lnTo>
                    <a:pt x="1401203" y="239699"/>
                  </a:lnTo>
                  <a:close/>
                </a:path>
                <a:path w="2032635" h="565150">
                  <a:moveTo>
                    <a:pt x="1416850" y="307124"/>
                  </a:moveTo>
                  <a:lnTo>
                    <a:pt x="1409407" y="307124"/>
                  </a:lnTo>
                  <a:lnTo>
                    <a:pt x="1409407" y="343598"/>
                  </a:lnTo>
                  <a:lnTo>
                    <a:pt x="1416850" y="343598"/>
                  </a:lnTo>
                  <a:lnTo>
                    <a:pt x="1416850" y="307124"/>
                  </a:lnTo>
                  <a:close/>
                </a:path>
                <a:path w="2032635" h="565150">
                  <a:moveTo>
                    <a:pt x="1426451" y="314045"/>
                  </a:moveTo>
                  <a:lnTo>
                    <a:pt x="1419009" y="314045"/>
                  </a:lnTo>
                  <a:lnTo>
                    <a:pt x="1419009" y="349453"/>
                  </a:lnTo>
                  <a:lnTo>
                    <a:pt x="1426451" y="349453"/>
                  </a:lnTo>
                  <a:lnTo>
                    <a:pt x="1426451" y="314045"/>
                  </a:lnTo>
                  <a:close/>
                </a:path>
                <a:path w="2032635" h="565150">
                  <a:moveTo>
                    <a:pt x="1442542" y="249529"/>
                  </a:moveTo>
                  <a:lnTo>
                    <a:pt x="1435112" y="249364"/>
                  </a:lnTo>
                  <a:lnTo>
                    <a:pt x="1434211" y="290004"/>
                  </a:lnTo>
                  <a:lnTo>
                    <a:pt x="1381760" y="290004"/>
                  </a:lnTo>
                  <a:lnTo>
                    <a:pt x="1381760" y="297446"/>
                  </a:lnTo>
                  <a:lnTo>
                    <a:pt x="1382750" y="297446"/>
                  </a:lnTo>
                  <a:lnTo>
                    <a:pt x="1382750" y="325475"/>
                  </a:lnTo>
                  <a:lnTo>
                    <a:pt x="1390205" y="325475"/>
                  </a:lnTo>
                  <a:lnTo>
                    <a:pt x="1390205" y="297446"/>
                  </a:lnTo>
                  <a:lnTo>
                    <a:pt x="1437855" y="297446"/>
                  </a:lnTo>
                  <a:lnTo>
                    <a:pt x="1437855" y="293738"/>
                  </a:lnTo>
                  <a:lnTo>
                    <a:pt x="1441564" y="293814"/>
                  </a:lnTo>
                  <a:lnTo>
                    <a:pt x="1442542" y="249529"/>
                  </a:lnTo>
                  <a:close/>
                </a:path>
                <a:path w="2032635" h="565150">
                  <a:moveTo>
                    <a:pt x="1458417" y="333248"/>
                  </a:moveTo>
                  <a:lnTo>
                    <a:pt x="1450975" y="333248"/>
                  </a:lnTo>
                  <a:lnTo>
                    <a:pt x="1450975" y="374510"/>
                  </a:lnTo>
                  <a:lnTo>
                    <a:pt x="1458417" y="374510"/>
                  </a:lnTo>
                  <a:lnTo>
                    <a:pt x="1458417" y="333248"/>
                  </a:lnTo>
                  <a:close/>
                </a:path>
                <a:path w="2032635" h="565150">
                  <a:moveTo>
                    <a:pt x="1474939" y="341769"/>
                  </a:moveTo>
                  <a:lnTo>
                    <a:pt x="1467497" y="341769"/>
                  </a:lnTo>
                  <a:lnTo>
                    <a:pt x="1467497" y="384632"/>
                  </a:lnTo>
                  <a:lnTo>
                    <a:pt x="1474939" y="384632"/>
                  </a:lnTo>
                  <a:lnTo>
                    <a:pt x="1474939" y="341769"/>
                  </a:lnTo>
                  <a:close/>
                </a:path>
                <a:path w="2032635" h="565150">
                  <a:moveTo>
                    <a:pt x="1486662" y="349758"/>
                  </a:moveTo>
                  <a:lnTo>
                    <a:pt x="1479219" y="349758"/>
                  </a:lnTo>
                  <a:lnTo>
                    <a:pt x="1479219" y="391553"/>
                  </a:lnTo>
                  <a:lnTo>
                    <a:pt x="1486662" y="391553"/>
                  </a:lnTo>
                  <a:lnTo>
                    <a:pt x="1486662" y="349758"/>
                  </a:lnTo>
                  <a:close/>
                </a:path>
                <a:path w="2032635" h="565150">
                  <a:moveTo>
                    <a:pt x="1506385" y="361480"/>
                  </a:moveTo>
                  <a:lnTo>
                    <a:pt x="1498942" y="361480"/>
                  </a:lnTo>
                  <a:lnTo>
                    <a:pt x="1498942" y="408609"/>
                  </a:lnTo>
                  <a:lnTo>
                    <a:pt x="1506385" y="408609"/>
                  </a:lnTo>
                  <a:lnTo>
                    <a:pt x="1506385" y="361480"/>
                  </a:lnTo>
                  <a:close/>
                </a:path>
                <a:path w="2032635" h="565150">
                  <a:moveTo>
                    <a:pt x="1506512" y="264274"/>
                  </a:moveTo>
                  <a:lnTo>
                    <a:pt x="1499082" y="264147"/>
                  </a:lnTo>
                  <a:lnTo>
                    <a:pt x="1498142" y="318541"/>
                  </a:lnTo>
                  <a:lnTo>
                    <a:pt x="1435874" y="318541"/>
                  </a:lnTo>
                  <a:lnTo>
                    <a:pt x="1435874" y="325983"/>
                  </a:lnTo>
                  <a:lnTo>
                    <a:pt x="1437119" y="325983"/>
                  </a:lnTo>
                  <a:lnTo>
                    <a:pt x="1437119" y="365975"/>
                  </a:lnTo>
                  <a:lnTo>
                    <a:pt x="1444561" y="365975"/>
                  </a:lnTo>
                  <a:lnTo>
                    <a:pt x="1444561" y="325983"/>
                  </a:lnTo>
                  <a:lnTo>
                    <a:pt x="1502803" y="325983"/>
                  </a:lnTo>
                  <a:lnTo>
                    <a:pt x="1502803" y="322300"/>
                  </a:lnTo>
                  <a:lnTo>
                    <a:pt x="1505534" y="322338"/>
                  </a:lnTo>
                  <a:lnTo>
                    <a:pt x="1506512" y="264274"/>
                  </a:lnTo>
                  <a:close/>
                </a:path>
                <a:path w="2032635" h="565150">
                  <a:moveTo>
                    <a:pt x="1525574" y="373214"/>
                  </a:moveTo>
                  <a:lnTo>
                    <a:pt x="1518119" y="373214"/>
                  </a:lnTo>
                  <a:lnTo>
                    <a:pt x="1518119" y="420344"/>
                  </a:lnTo>
                  <a:lnTo>
                    <a:pt x="1525574" y="420344"/>
                  </a:lnTo>
                  <a:lnTo>
                    <a:pt x="1525574" y="373214"/>
                  </a:lnTo>
                  <a:close/>
                </a:path>
                <a:path w="2032635" h="565150">
                  <a:moveTo>
                    <a:pt x="1536230" y="377482"/>
                  </a:moveTo>
                  <a:lnTo>
                    <a:pt x="1528775" y="377482"/>
                  </a:lnTo>
                  <a:lnTo>
                    <a:pt x="1528775" y="430466"/>
                  </a:lnTo>
                  <a:lnTo>
                    <a:pt x="1536230" y="430466"/>
                  </a:lnTo>
                  <a:lnTo>
                    <a:pt x="1536230" y="377482"/>
                  </a:lnTo>
                  <a:close/>
                </a:path>
                <a:path w="2032635" h="565150">
                  <a:moveTo>
                    <a:pt x="1584261" y="279019"/>
                  </a:moveTo>
                  <a:lnTo>
                    <a:pt x="1576832" y="278917"/>
                  </a:lnTo>
                  <a:lnTo>
                    <a:pt x="1575854" y="352996"/>
                  </a:lnTo>
                  <a:lnTo>
                    <a:pt x="1494929" y="352996"/>
                  </a:lnTo>
                  <a:lnTo>
                    <a:pt x="1494929" y="360438"/>
                  </a:lnTo>
                  <a:lnTo>
                    <a:pt x="1577606" y="360438"/>
                  </a:lnTo>
                  <a:lnTo>
                    <a:pt x="1577606" y="354723"/>
                  </a:lnTo>
                  <a:lnTo>
                    <a:pt x="1583283" y="354799"/>
                  </a:lnTo>
                  <a:lnTo>
                    <a:pt x="1584261" y="279019"/>
                  </a:lnTo>
                  <a:close/>
                </a:path>
                <a:path w="2032635" h="565150">
                  <a:moveTo>
                    <a:pt x="1646275" y="291795"/>
                  </a:moveTo>
                  <a:lnTo>
                    <a:pt x="1638846" y="291719"/>
                  </a:lnTo>
                  <a:lnTo>
                    <a:pt x="1637906" y="378574"/>
                  </a:lnTo>
                  <a:lnTo>
                    <a:pt x="1542173" y="378574"/>
                  </a:lnTo>
                  <a:lnTo>
                    <a:pt x="1542173" y="383336"/>
                  </a:lnTo>
                  <a:lnTo>
                    <a:pt x="1540497" y="383336"/>
                  </a:lnTo>
                  <a:lnTo>
                    <a:pt x="1540497" y="440588"/>
                  </a:lnTo>
                  <a:lnTo>
                    <a:pt x="1547952" y="440588"/>
                  </a:lnTo>
                  <a:lnTo>
                    <a:pt x="1547952" y="386016"/>
                  </a:lnTo>
                  <a:lnTo>
                    <a:pt x="1643545" y="386016"/>
                  </a:lnTo>
                  <a:lnTo>
                    <a:pt x="1643545" y="384302"/>
                  </a:lnTo>
                  <a:lnTo>
                    <a:pt x="1645297" y="384314"/>
                  </a:lnTo>
                  <a:lnTo>
                    <a:pt x="1646275" y="291795"/>
                  </a:lnTo>
                  <a:close/>
                </a:path>
                <a:path w="2032635" h="565150">
                  <a:moveTo>
                    <a:pt x="1793900" y="322300"/>
                  </a:moveTo>
                  <a:lnTo>
                    <a:pt x="1786470" y="322237"/>
                  </a:lnTo>
                  <a:lnTo>
                    <a:pt x="1785518" y="438619"/>
                  </a:lnTo>
                  <a:lnTo>
                    <a:pt x="1651419" y="438619"/>
                  </a:lnTo>
                  <a:lnTo>
                    <a:pt x="1651419" y="446062"/>
                  </a:lnTo>
                  <a:lnTo>
                    <a:pt x="1792160" y="446062"/>
                  </a:lnTo>
                  <a:lnTo>
                    <a:pt x="1792160" y="444334"/>
                  </a:lnTo>
                  <a:lnTo>
                    <a:pt x="1792922" y="444334"/>
                  </a:lnTo>
                  <a:lnTo>
                    <a:pt x="1793900" y="322300"/>
                  </a:lnTo>
                  <a:close/>
                </a:path>
                <a:path w="2032635" h="565150">
                  <a:moveTo>
                    <a:pt x="2032076" y="371513"/>
                  </a:moveTo>
                  <a:lnTo>
                    <a:pt x="2024646" y="371462"/>
                  </a:lnTo>
                  <a:lnTo>
                    <a:pt x="2023681" y="538022"/>
                  </a:lnTo>
                  <a:lnTo>
                    <a:pt x="1839404" y="538022"/>
                  </a:lnTo>
                  <a:lnTo>
                    <a:pt x="1839404" y="545465"/>
                  </a:lnTo>
                  <a:lnTo>
                    <a:pt x="2026399" y="545465"/>
                  </a:lnTo>
                  <a:lnTo>
                    <a:pt x="2026399" y="542734"/>
                  </a:lnTo>
                  <a:lnTo>
                    <a:pt x="2031098" y="542759"/>
                  </a:lnTo>
                  <a:lnTo>
                    <a:pt x="2032076" y="371513"/>
                  </a:lnTo>
                  <a:close/>
                </a:path>
              </a:pathLst>
            </a:custGeom>
            <a:solidFill>
              <a:srgbClr val="FFFFFF"/>
            </a:solidFill>
          </p:spPr>
          <p:txBody>
            <a:bodyPr wrap="square" lIns="0" tIns="0" rIns="0" bIns="0" rtlCol="0"/>
            <a:lstStyle/>
            <a:p>
              <a:endParaRPr/>
            </a:p>
          </p:txBody>
        </p:sp>
        <p:sp>
          <p:nvSpPr>
            <p:cNvPr id="14" name="object 14"/>
            <p:cNvSpPr/>
            <p:nvPr/>
          </p:nvSpPr>
          <p:spPr>
            <a:xfrm>
              <a:off x="2939923" y="6168707"/>
              <a:ext cx="76835" cy="274955"/>
            </a:xfrm>
            <a:custGeom>
              <a:avLst/>
              <a:gdLst/>
              <a:ahLst/>
              <a:cxnLst/>
              <a:rect l="l" t="t" r="r" b="b"/>
              <a:pathLst>
                <a:path w="76835" h="274954">
                  <a:moveTo>
                    <a:pt x="31483" y="0"/>
                  </a:moveTo>
                  <a:lnTo>
                    <a:pt x="24028" y="0"/>
                  </a:lnTo>
                  <a:lnTo>
                    <a:pt x="24028" y="8559"/>
                  </a:lnTo>
                  <a:lnTo>
                    <a:pt x="31483" y="8559"/>
                  </a:lnTo>
                  <a:lnTo>
                    <a:pt x="31483" y="0"/>
                  </a:lnTo>
                  <a:close/>
                </a:path>
                <a:path w="76835" h="274954">
                  <a:moveTo>
                    <a:pt x="45961" y="0"/>
                  </a:moveTo>
                  <a:lnTo>
                    <a:pt x="38519" y="0"/>
                  </a:lnTo>
                  <a:lnTo>
                    <a:pt x="38519" y="8559"/>
                  </a:lnTo>
                  <a:lnTo>
                    <a:pt x="45961" y="8559"/>
                  </a:lnTo>
                  <a:lnTo>
                    <a:pt x="45961" y="0"/>
                  </a:lnTo>
                  <a:close/>
                </a:path>
                <a:path w="76835" h="274954">
                  <a:moveTo>
                    <a:pt x="76581" y="242265"/>
                  </a:moveTo>
                  <a:lnTo>
                    <a:pt x="69138" y="233286"/>
                  </a:lnTo>
                  <a:lnTo>
                    <a:pt x="69138" y="244944"/>
                  </a:lnTo>
                  <a:lnTo>
                    <a:pt x="69138" y="248716"/>
                  </a:lnTo>
                  <a:lnTo>
                    <a:pt x="61772" y="249402"/>
                  </a:lnTo>
                  <a:lnTo>
                    <a:pt x="61772" y="242671"/>
                  </a:lnTo>
                  <a:lnTo>
                    <a:pt x="40944" y="223024"/>
                  </a:lnTo>
                  <a:lnTo>
                    <a:pt x="53276" y="207327"/>
                  </a:lnTo>
                  <a:lnTo>
                    <a:pt x="56007" y="206895"/>
                  </a:lnTo>
                  <a:lnTo>
                    <a:pt x="49403" y="221119"/>
                  </a:lnTo>
                  <a:lnTo>
                    <a:pt x="69138" y="244944"/>
                  </a:lnTo>
                  <a:lnTo>
                    <a:pt x="69138" y="233286"/>
                  </a:lnTo>
                  <a:lnTo>
                    <a:pt x="58127" y="219989"/>
                  </a:lnTo>
                  <a:lnTo>
                    <a:pt x="66421" y="202133"/>
                  </a:lnTo>
                  <a:lnTo>
                    <a:pt x="58140" y="184111"/>
                  </a:lnTo>
                  <a:lnTo>
                    <a:pt x="51384" y="187223"/>
                  </a:lnTo>
                  <a:lnTo>
                    <a:pt x="56896" y="199224"/>
                  </a:lnTo>
                  <a:lnTo>
                    <a:pt x="54165" y="199656"/>
                  </a:lnTo>
                  <a:lnTo>
                    <a:pt x="44094" y="190817"/>
                  </a:lnTo>
                  <a:lnTo>
                    <a:pt x="44094" y="200710"/>
                  </a:lnTo>
                  <a:lnTo>
                    <a:pt x="43129" y="200774"/>
                  </a:lnTo>
                  <a:lnTo>
                    <a:pt x="43129" y="208191"/>
                  </a:lnTo>
                  <a:lnTo>
                    <a:pt x="35852" y="217462"/>
                  </a:lnTo>
                  <a:lnTo>
                    <a:pt x="35039" y="217449"/>
                  </a:lnTo>
                  <a:lnTo>
                    <a:pt x="24650" y="217233"/>
                  </a:lnTo>
                  <a:lnTo>
                    <a:pt x="24650" y="224675"/>
                  </a:lnTo>
                  <a:lnTo>
                    <a:pt x="22923" y="225882"/>
                  </a:lnTo>
                  <a:lnTo>
                    <a:pt x="23901" y="224663"/>
                  </a:lnTo>
                  <a:lnTo>
                    <a:pt x="24650" y="224675"/>
                  </a:lnTo>
                  <a:lnTo>
                    <a:pt x="24650" y="217233"/>
                  </a:lnTo>
                  <a:lnTo>
                    <a:pt x="24384" y="217220"/>
                  </a:lnTo>
                  <a:lnTo>
                    <a:pt x="19621" y="208381"/>
                  </a:lnTo>
                  <a:lnTo>
                    <a:pt x="32575" y="208800"/>
                  </a:lnTo>
                  <a:lnTo>
                    <a:pt x="43129" y="208191"/>
                  </a:lnTo>
                  <a:lnTo>
                    <a:pt x="43129" y="200774"/>
                  </a:lnTo>
                  <a:lnTo>
                    <a:pt x="32486" y="201371"/>
                  </a:lnTo>
                  <a:lnTo>
                    <a:pt x="22910" y="201053"/>
                  </a:lnTo>
                  <a:lnTo>
                    <a:pt x="33413" y="191338"/>
                  </a:lnTo>
                  <a:lnTo>
                    <a:pt x="44094" y="200710"/>
                  </a:lnTo>
                  <a:lnTo>
                    <a:pt x="44094" y="190817"/>
                  </a:lnTo>
                  <a:lnTo>
                    <a:pt x="35801" y="183527"/>
                  </a:lnTo>
                  <a:lnTo>
                    <a:pt x="33337" y="186334"/>
                  </a:lnTo>
                  <a:lnTo>
                    <a:pt x="30822" y="183591"/>
                  </a:lnTo>
                  <a:lnTo>
                    <a:pt x="21615" y="192112"/>
                  </a:lnTo>
                  <a:lnTo>
                    <a:pt x="23355" y="187248"/>
                  </a:lnTo>
                  <a:lnTo>
                    <a:pt x="16344" y="184746"/>
                  </a:lnTo>
                  <a:lnTo>
                    <a:pt x="9207" y="204736"/>
                  </a:lnTo>
                  <a:lnTo>
                    <a:pt x="17716" y="220497"/>
                  </a:lnTo>
                  <a:lnTo>
                    <a:pt x="342" y="242290"/>
                  </a:lnTo>
                  <a:lnTo>
                    <a:pt x="0" y="274764"/>
                  </a:lnTo>
                  <a:lnTo>
                    <a:pt x="7442" y="274840"/>
                  </a:lnTo>
                  <a:lnTo>
                    <a:pt x="7747" y="245567"/>
                  </a:lnTo>
                  <a:lnTo>
                    <a:pt x="34328" y="226987"/>
                  </a:lnTo>
                  <a:lnTo>
                    <a:pt x="54330" y="245872"/>
                  </a:lnTo>
                  <a:lnTo>
                    <a:pt x="54330" y="257568"/>
                  </a:lnTo>
                  <a:lnTo>
                    <a:pt x="69138" y="256197"/>
                  </a:lnTo>
                  <a:lnTo>
                    <a:pt x="69138" y="260604"/>
                  </a:lnTo>
                  <a:lnTo>
                    <a:pt x="76581" y="260604"/>
                  </a:lnTo>
                  <a:lnTo>
                    <a:pt x="76581" y="242265"/>
                  </a:lnTo>
                  <a:close/>
                </a:path>
              </a:pathLst>
            </a:custGeom>
            <a:solidFill>
              <a:srgbClr val="FFFFFF"/>
            </a:solidFill>
          </p:spPr>
          <p:txBody>
            <a:bodyPr wrap="square" lIns="0" tIns="0" rIns="0" bIns="0" rtlCol="0"/>
            <a:lstStyle/>
            <a:p>
              <a:endParaRPr/>
            </a:p>
          </p:txBody>
        </p:sp>
        <p:pic>
          <p:nvPicPr>
            <p:cNvPr id="15" name="object 15"/>
            <p:cNvPicPr/>
            <p:nvPr/>
          </p:nvPicPr>
          <p:blipFill>
            <a:blip r:embed="rId6" cstate="print"/>
            <a:stretch>
              <a:fillRect/>
            </a:stretch>
          </p:blipFill>
          <p:spPr>
            <a:xfrm>
              <a:off x="4348128" y="6074810"/>
              <a:ext cx="97053" cy="139936"/>
            </a:xfrm>
            <a:prstGeom prst="rect">
              <a:avLst/>
            </a:prstGeom>
          </p:spPr>
        </p:pic>
        <p:pic>
          <p:nvPicPr>
            <p:cNvPr id="16" name="object 16"/>
            <p:cNvPicPr/>
            <p:nvPr/>
          </p:nvPicPr>
          <p:blipFill>
            <a:blip r:embed="rId7" cstate="print"/>
            <a:stretch>
              <a:fillRect/>
            </a:stretch>
          </p:blipFill>
          <p:spPr>
            <a:xfrm>
              <a:off x="4366950" y="6352231"/>
              <a:ext cx="213259" cy="68334"/>
            </a:xfrm>
            <a:prstGeom prst="rect">
              <a:avLst/>
            </a:prstGeom>
          </p:spPr>
        </p:pic>
        <p:sp>
          <p:nvSpPr>
            <p:cNvPr id="17" name="object 17"/>
            <p:cNvSpPr/>
            <p:nvPr/>
          </p:nvSpPr>
          <p:spPr>
            <a:xfrm>
              <a:off x="2944317" y="6154521"/>
              <a:ext cx="1074420" cy="304800"/>
            </a:xfrm>
            <a:custGeom>
              <a:avLst/>
              <a:gdLst/>
              <a:ahLst/>
              <a:cxnLst/>
              <a:rect l="l" t="t" r="r" b="b"/>
              <a:pathLst>
                <a:path w="1074420" h="304800">
                  <a:moveTo>
                    <a:pt x="49695" y="238442"/>
                  </a:moveTo>
                  <a:lnTo>
                    <a:pt x="49047" y="231038"/>
                  </a:lnTo>
                  <a:lnTo>
                    <a:pt x="29959" y="232689"/>
                  </a:lnTo>
                  <a:lnTo>
                    <a:pt x="30594" y="240093"/>
                  </a:lnTo>
                  <a:lnTo>
                    <a:pt x="49695" y="238442"/>
                  </a:lnTo>
                  <a:close/>
                </a:path>
                <a:path w="1074420" h="304800">
                  <a:moveTo>
                    <a:pt x="53657" y="263613"/>
                  </a:moveTo>
                  <a:lnTo>
                    <a:pt x="0" y="263613"/>
                  </a:lnTo>
                  <a:lnTo>
                    <a:pt x="0" y="271056"/>
                  </a:lnTo>
                  <a:lnTo>
                    <a:pt x="53657" y="271056"/>
                  </a:lnTo>
                  <a:lnTo>
                    <a:pt x="53657" y="263613"/>
                  </a:lnTo>
                  <a:close/>
                </a:path>
                <a:path w="1074420" h="304800">
                  <a:moveTo>
                    <a:pt x="659231" y="78016"/>
                  </a:moveTo>
                  <a:lnTo>
                    <a:pt x="652043" y="70815"/>
                  </a:lnTo>
                  <a:lnTo>
                    <a:pt x="651789" y="70815"/>
                  </a:lnTo>
                  <a:lnTo>
                    <a:pt x="651789" y="82105"/>
                  </a:lnTo>
                  <a:lnTo>
                    <a:pt x="651789" y="91579"/>
                  </a:lnTo>
                  <a:lnTo>
                    <a:pt x="647941" y="95427"/>
                  </a:lnTo>
                  <a:lnTo>
                    <a:pt x="644613" y="95427"/>
                  </a:lnTo>
                  <a:lnTo>
                    <a:pt x="644613" y="146697"/>
                  </a:lnTo>
                  <a:lnTo>
                    <a:pt x="642861" y="146748"/>
                  </a:lnTo>
                  <a:lnTo>
                    <a:pt x="643470" y="129717"/>
                  </a:lnTo>
                  <a:lnTo>
                    <a:pt x="644613" y="146697"/>
                  </a:lnTo>
                  <a:lnTo>
                    <a:pt x="644613" y="95427"/>
                  </a:lnTo>
                  <a:lnTo>
                    <a:pt x="638467" y="95427"/>
                  </a:lnTo>
                  <a:lnTo>
                    <a:pt x="634619" y="91579"/>
                  </a:lnTo>
                  <a:lnTo>
                    <a:pt x="634619" y="82105"/>
                  </a:lnTo>
                  <a:lnTo>
                    <a:pt x="635381" y="81343"/>
                  </a:lnTo>
                  <a:lnTo>
                    <a:pt x="635381" y="87871"/>
                  </a:lnTo>
                  <a:lnTo>
                    <a:pt x="635444" y="88887"/>
                  </a:lnTo>
                  <a:lnTo>
                    <a:pt x="635558" y="89852"/>
                  </a:lnTo>
                  <a:lnTo>
                    <a:pt x="642950" y="89001"/>
                  </a:lnTo>
                  <a:lnTo>
                    <a:pt x="642861" y="88303"/>
                  </a:lnTo>
                  <a:lnTo>
                    <a:pt x="642823" y="87579"/>
                  </a:lnTo>
                  <a:lnTo>
                    <a:pt x="642823" y="81292"/>
                  </a:lnTo>
                  <a:lnTo>
                    <a:pt x="645071" y="78371"/>
                  </a:lnTo>
                  <a:lnTo>
                    <a:pt x="645668" y="78257"/>
                  </a:lnTo>
                  <a:lnTo>
                    <a:pt x="647941" y="78257"/>
                  </a:lnTo>
                  <a:lnTo>
                    <a:pt x="651789" y="82105"/>
                  </a:lnTo>
                  <a:lnTo>
                    <a:pt x="651789" y="70815"/>
                  </a:lnTo>
                  <a:lnTo>
                    <a:pt x="645744" y="70815"/>
                  </a:lnTo>
                  <a:lnTo>
                    <a:pt x="639838" y="70815"/>
                  </a:lnTo>
                  <a:lnTo>
                    <a:pt x="634365" y="70815"/>
                  </a:lnTo>
                  <a:lnTo>
                    <a:pt x="627176" y="78016"/>
                  </a:lnTo>
                  <a:lnTo>
                    <a:pt x="627176" y="95681"/>
                  </a:lnTo>
                  <a:lnTo>
                    <a:pt x="634365" y="102870"/>
                  </a:lnTo>
                  <a:lnTo>
                    <a:pt x="635558" y="102870"/>
                  </a:lnTo>
                  <a:lnTo>
                    <a:pt x="635558" y="104406"/>
                  </a:lnTo>
                  <a:lnTo>
                    <a:pt x="635901" y="105460"/>
                  </a:lnTo>
                  <a:lnTo>
                    <a:pt x="635558" y="105714"/>
                  </a:lnTo>
                  <a:lnTo>
                    <a:pt x="635558" y="112268"/>
                  </a:lnTo>
                  <a:lnTo>
                    <a:pt x="636625" y="113068"/>
                  </a:lnTo>
                  <a:lnTo>
                    <a:pt x="635330" y="148729"/>
                  </a:lnTo>
                  <a:lnTo>
                    <a:pt x="543483" y="148729"/>
                  </a:lnTo>
                  <a:lnTo>
                    <a:pt x="542290" y="146126"/>
                  </a:lnTo>
                  <a:lnTo>
                    <a:pt x="538670" y="92417"/>
                  </a:lnTo>
                  <a:lnTo>
                    <a:pt x="540258" y="91313"/>
                  </a:lnTo>
                  <a:lnTo>
                    <a:pt x="540258" y="83769"/>
                  </a:lnTo>
                  <a:lnTo>
                    <a:pt x="538988" y="82892"/>
                  </a:lnTo>
                  <a:lnTo>
                    <a:pt x="540258" y="80746"/>
                  </a:lnTo>
                  <a:lnTo>
                    <a:pt x="540258" y="76111"/>
                  </a:lnTo>
                  <a:lnTo>
                    <a:pt x="539648" y="75095"/>
                  </a:lnTo>
                  <a:lnTo>
                    <a:pt x="546049" y="70777"/>
                  </a:lnTo>
                  <a:lnTo>
                    <a:pt x="546823" y="69621"/>
                  </a:lnTo>
                  <a:lnTo>
                    <a:pt x="550646" y="63957"/>
                  </a:lnTo>
                  <a:lnTo>
                    <a:pt x="551319" y="60629"/>
                  </a:lnTo>
                  <a:lnTo>
                    <a:pt x="552335" y="60312"/>
                  </a:lnTo>
                  <a:lnTo>
                    <a:pt x="552335" y="55613"/>
                  </a:lnTo>
                  <a:lnTo>
                    <a:pt x="552335" y="52882"/>
                  </a:lnTo>
                  <a:lnTo>
                    <a:pt x="551776" y="52870"/>
                  </a:lnTo>
                  <a:lnTo>
                    <a:pt x="550646" y="47269"/>
                  </a:lnTo>
                  <a:lnTo>
                    <a:pt x="546823" y="41592"/>
                  </a:lnTo>
                  <a:lnTo>
                    <a:pt x="546049" y="40449"/>
                  </a:lnTo>
                  <a:lnTo>
                    <a:pt x="544906" y="39687"/>
                  </a:lnTo>
                  <a:lnTo>
                    <a:pt x="544906" y="47879"/>
                  </a:lnTo>
                  <a:lnTo>
                    <a:pt x="544906" y="52705"/>
                  </a:lnTo>
                  <a:lnTo>
                    <a:pt x="544906" y="62585"/>
                  </a:lnTo>
                  <a:lnTo>
                    <a:pt x="544906" y="63334"/>
                  </a:lnTo>
                  <a:lnTo>
                    <a:pt x="538619" y="69621"/>
                  </a:lnTo>
                  <a:lnTo>
                    <a:pt x="534670" y="69621"/>
                  </a:lnTo>
                  <a:lnTo>
                    <a:pt x="534670" y="143471"/>
                  </a:lnTo>
                  <a:lnTo>
                    <a:pt x="534301" y="143484"/>
                  </a:lnTo>
                  <a:lnTo>
                    <a:pt x="534301" y="170040"/>
                  </a:lnTo>
                  <a:lnTo>
                    <a:pt x="525005" y="170040"/>
                  </a:lnTo>
                  <a:lnTo>
                    <a:pt x="530352" y="166306"/>
                  </a:lnTo>
                  <a:lnTo>
                    <a:pt x="534301" y="170040"/>
                  </a:lnTo>
                  <a:lnTo>
                    <a:pt x="534301" y="143484"/>
                  </a:lnTo>
                  <a:lnTo>
                    <a:pt x="528688" y="143560"/>
                  </a:lnTo>
                  <a:lnTo>
                    <a:pt x="530466" y="94043"/>
                  </a:lnTo>
                  <a:lnTo>
                    <a:pt x="530885" y="94043"/>
                  </a:lnTo>
                  <a:lnTo>
                    <a:pt x="531329" y="94043"/>
                  </a:lnTo>
                  <a:lnTo>
                    <a:pt x="534670" y="143471"/>
                  </a:lnTo>
                  <a:lnTo>
                    <a:pt x="534670" y="69621"/>
                  </a:lnTo>
                  <a:lnTo>
                    <a:pt x="523151" y="69621"/>
                  </a:lnTo>
                  <a:lnTo>
                    <a:pt x="516864" y="63334"/>
                  </a:lnTo>
                  <a:lnTo>
                    <a:pt x="516864" y="62585"/>
                  </a:lnTo>
                  <a:lnTo>
                    <a:pt x="520547" y="63703"/>
                  </a:lnTo>
                  <a:lnTo>
                    <a:pt x="530885" y="63703"/>
                  </a:lnTo>
                  <a:lnTo>
                    <a:pt x="541223" y="63703"/>
                  </a:lnTo>
                  <a:lnTo>
                    <a:pt x="544906" y="62585"/>
                  </a:lnTo>
                  <a:lnTo>
                    <a:pt x="544906" y="52705"/>
                  </a:lnTo>
                  <a:lnTo>
                    <a:pt x="544410" y="53695"/>
                  </a:lnTo>
                  <a:lnTo>
                    <a:pt x="539610" y="56261"/>
                  </a:lnTo>
                  <a:lnTo>
                    <a:pt x="528701" y="56261"/>
                  </a:lnTo>
                  <a:lnTo>
                    <a:pt x="528701" y="47193"/>
                  </a:lnTo>
                  <a:lnTo>
                    <a:pt x="532218" y="41592"/>
                  </a:lnTo>
                  <a:lnTo>
                    <a:pt x="534543" y="41592"/>
                  </a:lnTo>
                  <a:lnTo>
                    <a:pt x="538619" y="41592"/>
                  </a:lnTo>
                  <a:lnTo>
                    <a:pt x="544906" y="47879"/>
                  </a:lnTo>
                  <a:lnTo>
                    <a:pt x="544906" y="39687"/>
                  </a:lnTo>
                  <a:lnTo>
                    <a:pt x="539229" y="35839"/>
                  </a:lnTo>
                  <a:lnTo>
                    <a:pt x="534543" y="34899"/>
                  </a:lnTo>
                  <a:lnTo>
                    <a:pt x="534543" y="34163"/>
                  </a:lnTo>
                  <a:lnTo>
                    <a:pt x="530936" y="34163"/>
                  </a:lnTo>
                  <a:lnTo>
                    <a:pt x="526973" y="34163"/>
                  </a:lnTo>
                  <a:lnTo>
                    <a:pt x="526415" y="35064"/>
                  </a:lnTo>
                  <a:lnTo>
                    <a:pt x="522554" y="35839"/>
                  </a:lnTo>
                  <a:lnTo>
                    <a:pt x="521258" y="36715"/>
                  </a:lnTo>
                  <a:lnTo>
                    <a:pt x="521258" y="43484"/>
                  </a:lnTo>
                  <a:lnTo>
                    <a:pt x="521258" y="55791"/>
                  </a:lnTo>
                  <a:lnTo>
                    <a:pt x="517359" y="53695"/>
                  </a:lnTo>
                  <a:lnTo>
                    <a:pt x="516864" y="52882"/>
                  </a:lnTo>
                  <a:lnTo>
                    <a:pt x="516864" y="47879"/>
                  </a:lnTo>
                  <a:lnTo>
                    <a:pt x="521258" y="43484"/>
                  </a:lnTo>
                  <a:lnTo>
                    <a:pt x="521258" y="36715"/>
                  </a:lnTo>
                  <a:lnTo>
                    <a:pt x="515734" y="40449"/>
                  </a:lnTo>
                  <a:lnTo>
                    <a:pt x="511124" y="47269"/>
                  </a:lnTo>
                  <a:lnTo>
                    <a:pt x="509981" y="52882"/>
                  </a:lnTo>
                  <a:lnTo>
                    <a:pt x="509435" y="52882"/>
                  </a:lnTo>
                  <a:lnTo>
                    <a:pt x="509435" y="55613"/>
                  </a:lnTo>
                  <a:lnTo>
                    <a:pt x="509435" y="60312"/>
                  </a:lnTo>
                  <a:lnTo>
                    <a:pt x="510438" y="60629"/>
                  </a:lnTo>
                  <a:lnTo>
                    <a:pt x="511124" y="63957"/>
                  </a:lnTo>
                  <a:lnTo>
                    <a:pt x="515734" y="70777"/>
                  </a:lnTo>
                  <a:lnTo>
                    <a:pt x="522109" y="75082"/>
                  </a:lnTo>
                  <a:lnTo>
                    <a:pt x="521512" y="76111"/>
                  </a:lnTo>
                  <a:lnTo>
                    <a:pt x="521512" y="80746"/>
                  </a:lnTo>
                  <a:lnTo>
                    <a:pt x="522770" y="82892"/>
                  </a:lnTo>
                  <a:lnTo>
                    <a:pt x="521512" y="83769"/>
                  </a:lnTo>
                  <a:lnTo>
                    <a:pt x="521512" y="91313"/>
                  </a:lnTo>
                  <a:lnTo>
                    <a:pt x="523074" y="92405"/>
                  </a:lnTo>
                  <a:lnTo>
                    <a:pt x="521131" y="146469"/>
                  </a:lnTo>
                  <a:lnTo>
                    <a:pt x="520788" y="147421"/>
                  </a:lnTo>
                  <a:lnTo>
                    <a:pt x="403898" y="147421"/>
                  </a:lnTo>
                  <a:lnTo>
                    <a:pt x="403898" y="80924"/>
                  </a:lnTo>
                  <a:lnTo>
                    <a:pt x="466890" y="82854"/>
                  </a:lnTo>
                  <a:lnTo>
                    <a:pt x="447255" y="75018"/>
                  </a:lnTo>
                  <a:lnTo>
                    <a:pt x="445414" y="74180"/>
                  </a:lnTo>
                  <a:lnTo>
                    <a:pt x="427088" y="65836"/>
                  </a:lnTo>
                  <a:lnTo>
                    <a:pt x="427088" y="74180"/>
                  </a:lnTo>
                  <a:lnTo>
                    <a:pt x="396455" y="73240"/>
                  </a:lnTo>
                  <a:lnTo>
                    <a:pt x="396455" y="80683"/>
                  </a:lnTo>
                  <a:lnTo>
                    <a:pt x="396455" y="147421"/>
                  </a:lnTo>
                  <a:lnTo>
                    <a:pt x="348310" y="147421"/>
                  </a:lnTo>
                  <a:lnTo>
                    <a:pt x="348310" y="79197"/>
                  </a:lnTo>
                  <a:lnTo>
                    <a:pt x="396455" y="80683"/>
                  </a:lnTo>
                  <a:lnTo>
                    <a:pt x="396455" y="73240"/>
                  </a:lnTo>
                  <a:lnTo>
                    <a:pt x="340868" y="71513"/>
                  </a:lnTo>
                  <a:lnTo>
                    <a:pt x="340868" y="78968"/>
                  </a:lnTo>
                  <a:lnTo>
                    <a:pt x="340868" y="147421"/>
                  </a:lnTo>
                  <a:lnTo>
                    <a:pt x="330022" y="147421"/>
                  </a:lnTo>
                  <a:lnTo>
                    <a:pt x="330022" y="78625"/>
                  </a:lnTo>
                  <a:lnTo>
                    <a:pt x="340868" y="78968"/>
                  </a:lnTo>
                  <a:lnTo>
                    <a:pt x="340868" y="71513"/>
                  </a:lnTo>
                  <a:lnTo>
                    <a:pt x="322580" y="70954"/>
                  </a:lnTo>
                  <a:lnTo>
                    <a:pt x="322580" y="78397"/>
                  </a:lnTo>
                  <a:lnTo>
                    <a:pt x="322580" y="147421"/>
                  </a:lnTo>
                  <a:lnTo>
                    <a:pt x="285089" y="147421"/>
                  </a:lnTo>
                  <a:lnTo>
                    <a:pt x="285089" y="77228"/>
                  </a:lnTo>
                  <a:lnTo>
                    <a:pt x="322580" y="78397"/>
                  </a:lnTo>
                  <a:lnTo>
                    <a:pt x="322580" y="70954"/>
                  </a:lnTo>
                  <a:lnTo>
                    <a:pt x="277634" y="69557"/>
                  </a:lnTo>
                  <a:lnTo>
                    <a:pt x="277634" y="77000"/>
                  </a:lnTo>
                  <a:lnTo>
                    <a:pt x="277634" y="147421"/>
                  </a:lnTo>
                  <a:lnTo>
                    <a:pt x="263779" y="147421"/>
                  </a:lnTo>
                  <a:lnTo>
                    <a:pt x="263779" y="76873"/>
                  </a:lnTo>
                  <a:lnTo>
                    <a:pt x="273646" y="76873"/>
                  </a:lnTo>
                  <a:lnTo>
                    <a:pt x="277634" y="77000"/>
                  </a:lnTo>
                  <a:lnTo>
                    <a:pt x="277634" y="69557"/>
                  </a:lnTo>
                  <a:lnTo>
                    <a:pt x="273761" y="69430"/>
                  </a:lnTo>
                  <a:lnTo>
                    <a:pt x="256324" y="69430"/>
                  </a:lnTo>
                  <a:lnTo>
                    <a:pt x="256324" y="76873"/>
                  </a:lnTo>
                  <a:lnTo>
                    <a:pt x="256324" y="147421"/>
                  </a:lnTo>
                  <a:lnTo>
                    <a:pt x="206654" y="147421"/>
                  </a:lnTo>
                  <a:lnTo>
                    <a:pt x="206654" y="76873"/>
                  </a:lnTo>
                  <a:lnTo>
                    <a:pt x="256324" y="76873"/>
                  </a:lnTo>
                  <a:lnTo>
                    <a:pt x="256324" y="69430"/>
                  </a:lnTo>
                  <a:lnTo>
                    <a:pt x="199212" y="69430"/>
                  </a:lnTo>
                  <a:lnTo>
                    <a:pt x="199212" y="76873"/>
                  </a:lnTo>
                  <a:lnTo>
                    <a:pt x="199212" y="147421"/>
                  </a:lnTo>
                  <a:lnTo>
                    <a:pt x="185331" y="147421"/>
                  </a:lnTo>
                  <a:lnTo>
                    <a:pt x="185331" y="76873"/>
                  </a:lnTo>
                  <a:lnTo>
                    <a:pt x="199212" y="76873"/>
                  </a:lnTo>
                  <a:lnTo>
                    <a:pt x="199212" y="69430"/>
                  </a:lnTo>
                  <a:lnTo>
                    <a:pt x="169062" y="69430"/>
                  </a:lnTo>
                  <a:lnTo>
                    <a:pt x="195948" y="54178"/>
                  </a:lnTo>
                  <a:lnTo>
                    <a:pt x="218249" y="35699"/>
                  </a:lnTo>
                  <a:lnTo>
                    <a:pt x="234569" y="18669"/>
                  </a:lnTo>
                  <a:lnTo>
                    <a:pt x="243547" y="7696"/>
                  </a:lnTo>
                  <a:lnTo>
                    <a:pt x="359460" y="15722"/>
                  </a:lnTo>
                  <a:lnTo>
                    <a:pt x="368376" y="33553"/>
                  </a:lnTo>
                  <a:lnTo>
                    <a:pt x="385864" y="49822"/>
                  </a:lnTo>
                  <a:lnTo>
                    <a:pt x="407060" y="63665"/>
                  </a:lnTo>
                  <a:lnTo>
                    <a:pt x="427088" y="74180"/>
                  </a:lnTo>
                  <a:lnTo>
                    <a:pt x="427088" y="65836"/>
                  </a:lnTo>
                  <a:lnTo>
                    <a:pt x="425335" y="65036"/>
                  </a:lnTo>
                  <a:lnTo>
                    <a:pt x="398792" y="49809"/>
                  </a:lnTo>
                  <a:lnTo>
                    <a:pt x="376301" y="31457"/>
                  </a:lnTo>
                  <a:lnTo>
                    <a:pt x="366585" y="12141"/>
                  </a:lnTo>
                  <a:lnTo>
                    <a:pt x="366509" y="8750"/>
                  </a:lnTo>
                  <a:lnTo>
                    <a:pt x="351269" y="7696"/>
                  </a:lnTo>
                  <a:lnTo>
                    <a:pt x="239979" y="0"/>
                  </a:lnTo>
                  <a:lnTo>
                    <a:pt x="238760" y="1663"/>
                  </a:lnTo>
                  <a:lnTo>
                    <a:pt x="230263" y="12141"/>
                  </a:lnTo>
                  <a:lnTo>
                    <a:pt x="208127" y="34709"/>
                  </a:lnTo>
                  <a:lnTo>
                    <a:pt x="176098" y="57708"/>
                  </a:lnTo>
                  <a:lnTo>
                    <a:pt x="137998" y="69430"/>
                  </a:lnTo>
                  <a:lnTo>
                    <a:pt x="138201" y="76873"/>
                  </a:lnTo>
                  <a:lnTo>
                    <a:pt x="177888" y="76873"/>
                  </a:lnTo>
                  <a:lnTo>
                    <a:pt x="177888" y="147421"/>
                  </a:lnTo>
                  <a:lnTo>
                    <a:pt x="93687" y="147421"/>
                  </a:lnTo>
                  <a:lnTo>
                    <a:pt x="93687" y="155041"/>
                  </a:lnTo>
                  <a:lnTo>
                    <a:pt x="93687" y="198297"/>
                  </a:lnTo>
                  <a:lnTo>
                    <a:pt x="86995" y="198361"/>
                  </a:lnTo>
                  <a:lnTo>
                    <a:pt x="86995" y="220573"/>
                  </a:lnTo>
                  <a:lnTo>
                    <a:pt x="111506" y="220052"/>
                  </a:lnTo>
                  <a:lnTo>
                    <a:pt x="151053" y="259588"/>
                  </a:lnTo>
                  <a:lnTo>
                    <a:pt x="156311" y="254330"/>
                  </a:lnTo>
                  <a:lnTo>
                    <a:pt x="121793" y="219824"/>
                  </a:lnTo>
                  <a:lnTo>
                    <a:pt x="260819" y="216814"/>
                  </a:lnTo>
                  <a:lnTo>
                    <a:pt x="349224" y="215442"/>
                  </a:lnTo>
                  <a:lnTo>
                    <a:pt x="370954" y="215455"/>
                  </a:lnTo>
                  <a:lnTo>
                    <a:pt x="371906" y="304609"/>
                  </a:lnTo>
                  <a:lnTo>
                    <a:pt x="379349" y="304533"/>
                  </a:lnTo>
                  <a:lnTo>
                    <a:pt x="378345" y="210464"/>
                  </a:lnTo>
                  <a:lnTo>
                    <a:pt x="340131" y="208127"/>
                  </a:lnTo>
                  <a:lnTo>
                    <a:pt x="291706" y="208749"/>
                  </a:lnTo>
                  <a:lnTo>
                    <a:pt x="212382" y="210286"/>
                  </a:lnTo>
                  <a:lnTo>
                    <a:pt x="94437" y="212953"/>
                  </a:lnTo>
                  <a:lnTo>
                    <a:pt x="94437" y="205689"/>
                  </a:lnTo>
                  <a:lnTo>
                    <a:pt x="316369" y="203009"/>
                  </a:lnTo>
                  <a:lnTo>
                    <a:pt x="410006" y="202412"/>
                  </a:lnTo>
                  <a:lnTo>
                    <a:pt x="432968" y="202628"/>
                  </a:lnTo>
                  <a:lnTo>
                    <a:pt x="433908" y="275094"/>
                  </a:lnTo>
                  <a:lnTo>
                    <a:pt x="441350" y="274993"/>
                  </a:lnTo>
                  <a:lnTo>
                    <a:pt x="440385" y="200761"/>
                  </a:lnTo>
                  <a:lnTo>
                    <a:pt x="441058" y="200088"/>
                  </a:lnTo>
                  <a:lnTo>
                    <a:pt x="440080" y="197789"/>
                  </a:lnTo>
                  <a:lnTo>
                    <a:pt x="438454" y="196049"/>
                  </a:lnTo>
                  <a:lnTo>
                    <a:pt x="431888" y="195186"/>
                  </a:lnTo>
                  <a:lnTo>
                    <a:pt x="414947" y="194945"/>
                  </a:lnTo>
                  <a:lnTo>
                    <a:pt x="382206" y="195059"/>
                  </a:lnTo>
                  <a:lnTo>
                    <a:pt x="101130" y="198208"/>
                  </a:lnTo>
                  <a:lnTo>
                    <a:pt x="101130" y="155041"/>
                  </a:lnTo>
                  <a:lnTo>
                    <a:pt x="518287" y="155041"/>
                  </a:lnTo>
                  <a:lnTo>
                    <a:pt x="521296" y="160604"/>
                  </a:lnTo>
                  <a:lnTo>
                    <a:pt x="514870" y="168668"/>
                  </a:lnTo>
                  <a:lnTo>
                    <a:pt x="514718" y="182194"/>
                  </a:lnTo>
                  <a:lnTo>
                    <a:pt x="522160" y="182270"/>
                  </a:lnTo>
                  <a:lnTo>
                    <a:pt x="522198" y="177482"/>
                  </a:lnTo>
                  <a:lnTo>
                    <a:pt x="536232" y="177482"/>
                  </a:lnTo>
                  <a:lnTo>
                    <a:pt x="536232" y="177977"/>
                  </a:lnTo>
                  <a:lnTo>
                    <a:pt x="545896" y="177076"/>
                  </a:lnTo>
                  <a:lnTo>
                    <a:pt x="545846" y="176555"/>
                  </a:lnTo>
                  <a:lnTo>
                    <a:pt x="549529" y="176555"/>
                  </a:lnTo>
                  <a:lnTo>
                    <a:pt x="549529" y="168656"/>
                  </a:lnTo>
                  <a:lnTo>
                    <a:pt x="542620" y="160312"/>
                  </a:lnTo>
                  <a:lnTo>
                    <a:pt x="544537" y="156171"/>
                  </a:lnTo>
                  <a:lnTo>
                    <a:pt x="637159" y="156171"/>
                  </a:lnTo>
                  <a:lnTo>
                    <a:pt x="637070" y="159156"/>
                  </a:lnTo>
                  <a:lnTo>
                    <a:pt x="642645" y="159334"/>
                  </a:lnTo>
                  <a:lnTo>
                    <a:pt x="647801" y="159016"/>
                  </a:lnTo>
                  <a:lnTo>
                    <a:pt x="651243" y="158483"/>
                  </a:lnTo>
                  <a:lnTo>
                    <a:pt x="650519" y="153949"/>
                  </a:lnTo>
                  <a:lnTo>
                    <a:pt x="652551" y="153885"/>
                  </a:lnTo>
                  <a:lnTo>
                    <a:pt x="652068" y="146748"/>
                  </a:lnTo>
                  <a:lnTo>
                    <a:pt x="650913" y="129717"/>
                  </a:lnTo>
                  <a:lnTo>
                    <a:pt x="649782" y="113055"/>
                  </a:lnTo>
                  <a:lnTo>
                    <a:pt x="650849" y="112268"/>
                  </a:lnTo>
                  <a:lnTo>
                    <a:pt x="650849" y="105714"/>
                  </a:lnTo>
                  <a:lnTo>
                    <a:pt x="650494" y="105460"/>
                  </a:lnTo>
                  <a:lnTo>
                    <a:pt x="650849" y="104406"/>
                  </a:lnTo>
                  <a:lnTo>
                    <a:pt x="650849" y="102870"/>
                  </a:lnTo>
                  <a:lnTo>
                    <a:pt x="652043" y="102870"/>
                  </a:lnTo>
                  <a:lnTo>
                    <a:pt x="659231" y="95681"/>
                  </a:lnTo>
                  <a:lnTo>
                    <a:pt x="659231" y="95427"/>
                  </a:lnTo>
                  <a:lnTo>
                    <a:pt x="659231" y="78257"/>
                  </a:lnTo>
                  <a:lnTo>
                    <a:pt x="659231" y="78016"/>
                  </a:lnTo>
                  <a:close/>
                </a:path>
                <a:path w="1074420" h="304800">
                  <a:moveTo>
                    <a:pt x="978014" y="78016"/>
                  </a:moveTo>
                  <a:lnTo>
                    <a:pt x="970826" y="70815"/>
                  </a:lnTo>
                  <a:lnTo>
                    <a:pt x="970572" y="70815"/>
                  </a:lnTo>
                  <a:lnTo>
                    <a:pt x="970572" y="82105"/>
                  </a:lnTo>
                  <a:lnTo>
                    <a:pt x="970572" y="91579"/>
                  </a:lnTo>
                  <a:lnTo>
                    <a:pt x="966724" y="95427"/>
                  </a:lnTo>
                  <a:lnTo>
                    <a:pt x="963383" y="95427"/>
                  </a:lnTo>
                  <a:lnTo>
                    <a:pt x="963383" y="146685"/>
                  </a:lnTo>
                  <a:lnTo>
                    <a:pt x="961631" y="146748"/>
                  </a:lnTo>
                  <a:lnTo>
                    <a:pt x="962240" y="129717"/>
                  </a:lnTo>
                  <a:lnTo>
                    <a:pt x="963383" y="146685"/>
                  </a:lnTo>
                  <a:lnTo>
                    <a:pt x="963383" y="95427"/>
                  </a:lnTo>
                  <a:lnTo>
                    <a:pt x="957249" y="95427"/>
                  </a:lnTo>
                  <a:lnTo>
                    <a:pt x="953401" y="91579"/>
                  </a:lnTo>
                  <a:lnTo>
                    <a:pt x="953401" y="82105"/>
                  </a:lnTo>
                  <a:lnTo>
                    <a:pt x="954163" y="81343"/>
                  </a:lnTo>
                  <a:lnTo>
                    <a:pt x="954163" y="87871"/>
                  </a:lnTo>
                  <a:lnTo>
                    <a:pt x="954227" y="88887"/>
                  </a:lnTo>
                  <a:lnTo>
                    <a:pt x="954341" y="89852"/>
                  </a:lnTo>
                  <a:lnTo>
                    <a:pt x="961732" y="89001"/>
                  </a:lnTo>
                  <a:lnTo>
                    <a:pt x="961644" y="88303"/>
                  </a:lnTo>
                  <a:lnTo>
                    <a:pt x="961605" y="87579"/>
                  </a:lnTo>
                  <a:lnTo>
                    <a:pt x="961605" y="81292"/>
                  </a:lnTo>
                  <a:lnTo>
                    <a:pt x="963853" y="78371"/>
                  </a:lnTo>
                  <a:lnTo>
                    <a:pt x="964450" y="78257"/>
                  </a:lnTo>
                  <a:lnTo>
                    <a:pt x="966724" y="78257"/>
                  </a:lnTo>
                  <a:lnTo>
                    <a:pt x="970572" y="82105"/>
                  </a:lnTo>
                  <a:lnTo>
                    <a:pt x="970572" y="70815"/>
                  </a:lnTo>
                  <a:lnTo>
                    <a:pt x="964526" y="70815"/>
                  </a:lnTo>
                  <a:lnTo>
                    <a:pt x="958621" y="70815"/>
                  </a:lnTo>
                  <a:lnTo>
                    <a:pt x="953147" y="70815"/>
                  </a:lnTo>
                  <a:lnTo>
                    <a:pt x="945959" y="78016"/>
                  </a:lnTo>
                  <a:lnTo>
                    <a:pt x="945959" y="95681"/>
                  </a:lnTo>
                  <a:lnTo>
                    <a:pt x="953147" y="102870"/>
                  </a:lnTo>
                  <a:lnTo>
                    <a:pt x="954341" y="102870"/>
                  </a:lnTo>
                  <a:lnTo>
                    <a:pt x="954341" y="104406"/>
                  </a:lnTo>
                  <a:lnTo>
                    <a:pt x="954684" y="105460"/>
                  </a:lnTo>
                  <a:lnTo>
                    <a:pt x="954341" y="105714"/>
                  </a:lnTo>
                  <a:lnTo>
                    <a:pt x="954341" y="112268"/>
                  </a:lnTo>
                  <a:lnTo>
                    <a:pt x="955408" y="113068"/>
                  </a:lnTo>
                  <a:lnTo>
                    <a:pt x="953922" y="154000"/>
                  </a:lnTo>
                  <a:lnTo>
                    <a:pt x="960018" y="154152"/>
                  </a:lnTo>
                  <a:lnTo>
                    <a:pt x="964184" y="157784"/>
                  </a:lnTo>
                  <a:lnTo>
                    <a:pt x="965835" y="155905"/>
                  </a:lnTo>
                  <a:lnTo>
                    <a:pt x="967105" y="158661"/>
                  </a:lnTo>
                  <a:lnTo>
                    <a:pt x="973861" y="155562"/>
                  </a:lnTo>
                  <a:lnTo>
                    <a:pt x="971016" y="149352"/>
                  </a:lnTo>
                  <a:lnTo>
                    <a:pt x="970851" y="146748"/>
                  </a:lnTo>
                  <a:lnTo>
                    <a:pt x="969708" y="129717"/>
                  </a:lnTo>
                  <a:lnTo>
                    <a:pt x="968578" y="113055"/>
                  </a:lnTo>
                  <a:lnTo>
                    <a:pt x="969632" y="112268"/>
                  </a:lnTo>
                  <a:lnTo>
                    <a:pt x="969632" y="105714"/>
                  </a:lnTo>
                  <a:lnTo>
                    <a:pt x="969276" y="105460"/>
                  </a:lnTo>
                  <a:lnTo>
                    <a:pt x="969632" y="104406"/>
                  </a:lnTo>
                  <a:lnTo>
                    <a:pt x="969632" y="102870"/>
                  </a:lnTo>
                  <a:lnTo>
                    <a:pt x="970826" y="102870"/>
                  </a:lnTo>
                  <a:lnTo>
                    <a:pt x="978014" y="95681"/>
                  </a:lnTo>
                  <a:lnTo>
                    <a:pt x="978014" y="95427"/>
                  </a:lnTo>
                  <a:lnTo>
                    <a:pt x="978014" y="78257"/>
                  </a:lnTo>
                  <a:lnTo>
                    <a:pt x="978014" y="78016"/>
                  </a:lnTo>
                  <a:close/>
                </a:path>
                <a:path w="1074420" h="304800">
                  <a:moveTo>
                    <a:pt x="1074064" y="52882"/>
                  </a:moveTo>
                  <a:lnTo>
                    <a:pt x="1073505" y="52870"/>
                  </a:lnTo>
                  <a:lnTo>
                    <a:pt x="1072375" y="47269"/>
                  </a:lnTo>
                  <a:lnTo>
                    <a:pt x="1068552" y="41592"/>
                  </a:lnTo>
                  <a:lnTo>
                    <a:pt x="1067777" y="40449"/>
                  </a:lnTo>
                  <a:lnTo>
                    <a:pt x="1066634" y="39687"/>
                  </a:lnTo>
                  <a:lnTo>
                    <a:pt x="1066634" y="47879"/>
                  </a:lnTo>
                  <a:lnTo>
                    <a:pt x="1066634" y="52705"/>
                  </a:lnTo>
                  <a:lnTo>
                    <a:pt x="1066634" y="62585"/>
                  </a:lnTo>
                  <a:lnTo>
                    <a:pt x="1066634" y="63334"/>
                  </a:lnTo>
                  <a:lnTo>
                    <a:pt x="1060348" y="69621"/>
                  </a:lnTo>
                  <a:lnTo>
                    <a:pt x="1056398" y="69621"/>
                  </a:lnTo>
                  <a:lnTo>
                    <a:pt x="1056398" y="143471"/>
                  </a:lnTo>
                  <a:lnTo>
                    <a:pt x="1050417" y="143560"/>
                  </a:lnTo>
                  <a:lnTo>
                    <a:pt x="1052195" y="94043"/>
                  </a:lnTo>
                  <a:lnTo>
                    <a:pt x="1052614" y="94043"/>
                  </a:lnTo>
                  <a:lnTo>
                    <a:pt x="1053058" y="94043"/>
                  </a:lnTo>
                  <a:lnTo>
                    <a:pt x="1056398" y="143471"/>
                  </a:lnTo>
                  <a:lnTo>
                    <a:pt x="1056398" y="69621"/>
                  </a:lnTo>
                  <a:lnTo>
                    <a:pt x="1044879" y="69621"/>
                  </a:lnTo>
                  <a:lnTo>
                    <a:pt x="1038593" y="63334"/>
                  </a:lnTo>
                  <a:lnTo>
                    <a:pt x="1038593" y="62585"/>
                  </a:lnTo>
                  <a:lnTo>
                    <a:pt x="1042276" y="63703"/>
                  </a:lnTo>
                  <a:lnTo>
                    <a:pt x="1052614" y="63703"/>
                  </a:lnTo>
                  <a:lnTo>
                    <a:pt x="1062951" y="63703"/>
                  </a:lnTo>
                  <a:lnTo>
                    <a:pt x="1066634" y="62585"/>
                  </a:lnTo>
                  <a:lnTo>
                    <a:pt x="1066634" y="52705"/>
                  </a:lnTo>
                  <a:lnTo>
                    <a:pt x="1066139" y="53695"/>
                  </a:lnTo>
                  <a:lnTo>
                    <a:pt x="1061339" y="56261"/>
                  </a:lnTo>
                  <a:lnTo>
                    <a:pt x="1050417" y="56261"/>
                  </a:lnTo>
                  <a:lnTo>
                    <a:pt x="1050417" y="47193"/>
                  </a:lnTo>
                  <a:lnTo>
                    <a:pt x="1053934" y="41592"/>
                  </a:lnTo>
                  <a:lnTo>
                    <a:pt x="1056259" y="41592"/>
                  </a:lnTo>
                  <a:lnTo>
                    <a:pt x="1060348" y="41592"/>
                  </a:lnTo>
                  <a:lnTo>
                    <a:pt x="1066634" y="47879"/>
                  </a:lnTo>
                  <a:lnTo>
                    <a:pt x="1066634" y="39687"/>
                  </a:lnTo>
                  <a:lnTo>
                    <a:pt x="1060958" y="35839"/>
                  </a:lnTo>
                  <a:lnTo>
                    <a:pt x="1056259" y="34899"/>
                  </a:lnTo>
                  <a:lnTo>
                    <a:pt x="1056259" y="34163"/>
                  </a:lnTo>
                  <a:lnTo>
                    <a:pt x="1052664" y="34163"/>
                  </a:lnTo>
                  <a:lnTo>
                    <a:pt x="1048689" y="34163"/>
                  </a:lnTo>
                  <a:lnTo>
                    <a:pt x="1048131" y="35064"/>
                  </a:lnTo>
                  <a:lnTo>
                    <a:pt x="1044270" y="35839"/>
                  </a:lnTo>
                  <a:lnTo>
                    <a:pt x="1042974" y="36715"/>
                  </a:lnTo>
                  <a:lnTo>
                    <a:pt x="1042974" y="43497"/>
                  </a:lnTo>
                  <a:lnTo>
                    <a:pt x="1042974" y="55778"/>
                  </a:lnTo>
                  <a:lnTo>
                    <a:pt x="1039088" y="53695"/>
                  </a:lnTo>
                  <a:lnTo>
                    <a:pt x="1038593" y="52882"/>
                  </a:lnTo>
                  <a:lnTo>
                    <a:pt x="1038593" y="47879"/>
                  </a:lnTo>
                  <a:lnTo>
                    <a:pt x="1042974" y="43497"/>
                  </a:lnTo>
                  <a:lnTo>
                    <a:pt x="1042974" y="36715"/>
                  </a:lnTo>
                  <a:lnTo>
                    <a:pt x="1037450" y="40449"/>
                  </a:lnTo>
                  <a:lnTo>
                    <a:pt x="1032852" y="47269"/>
                  </a:lnTo>
                  <a:lnTo>
                    <a:pt x="1031709" y="52882"/>
                  </a:lnTo>
                  <a:lnTo>
                    <a:pt x="1031163" y="52882"/>
                  </a:lnTo>
                  <a:lnTo>
                    <a:pt x="1031163" y="55613"/>
                  </a:lnTo>
                  <a:lnTo>
                    <a:pt x="1031163" y="60312"/>
                  </a:lnTo>
                  <a:lnTo>
                    <a:pt x="1032167" y="60629"/>
                  </a:lnTo>
                  <a:lnTo>
                    <a:pt x="1032852" y="63957"/>
                  </a:lnTo>
                  <a:lnTo>
                    <a:pt x="1037450" y="70777"/>
                  </a:lnTo>
                  <a:lnTo>
                    <a:pt x="1043838" y="75095"/>
                  </a:lnTo>
                  <a:lnTo>
                    <a:pt x="1043241" y="76111"/>
                  </a:lnTo>
                  <a:lnTo>
                    <a:pt x="1043241" y="80746"/>
                  </a:lnTo>
                  <a:lnTo>
                    <a:pt x="1044498" y="82892"/>
                  </a:lnTo>
                  <a:lnTo>
                    <a:pt x="1043241" y="83769"/>
                  </a:lnTo>
                  <a:lnTo>
                    <a:pt x="1043241" y="91313"/>
                  </a:lnTo>
                  <a:lnTo>
                    <a:pt x="1044803" y="92405"/>
                  </a:lnTo>
                  <a:lnTo>
                    <a:pt x="1042860" y="146481"/>
                  </a:lnTo>
                  <a:lnTo>
                    <a:pt x="1039888" y="154800"/>
                  </a:lnTo>
                  <a:lnTo>
                    <a:pt x="1043025" y="160604"/>
                  </a:lnTo>
                  <a:lnTo>
                    <a:pt x="1039241" y="165341"/>
                  </a:lnTo>
                  <a:lnTo>
                    <a:pt x="1034072" y="168567"/>
                  </a:lnTo>
                  <a:lnTo>
                    <a:pt x="1038009" y="174879"/>
                  </a:lnTo>
                  <a:lnTo>
                    <a:pt x="1042720" y="171945"/>
                  </a:lnTo>
                  <a:lnTo>
                    <a:pt x="1043203" y="172313"/>
                  </a:lnTo>
                  <a:lnTo>
                    <a:pt x="1044257" y="170992"/>
                  </a:lnTo>
                  <a:lnTo>
                    <a:pt x="1051953" y="166192"/>
                  </a:lnTo>
                  <a:lnTo>
                    <a:pt x="1057948" y="171856"/>
                  </a:lnTo>
                  <a:lnTo>
                    <a:pt x="1057948" y="177977"/>
                  </a:lnTo>
                  <a:lnTo>
                    <a:pt x="1063815" y="177431"/>
                  </a:lnTo>
                  <a:lnTo>
                    <a:pt x="1063815" y="178460"/>
                  </a:lnTo>
                  <a:lnTo>
                    <a:pt x="1071257" y="178460"/>
                  </a:lnTo>
                  <a:lnTo>
                    <a:pt x="1071257" y="168643"/>
                  </a:lnTo>
                  <a:lnTo>
                    <a:pt x="1064348" y="160299"/>
                  </a:lnTo>
                  <a:lnTo>
                    <a:pt x="1067473" y="153581"/>
                  </a:lnTo>
                  <a:lnTo>
                    <a:pt x="1064018" y="146113"/>
                  </a:lnTo>
                  <a:lnTo>
                    <a:pt x="1060399" y="92417"/>
                  </a:lnTo>
                  <a:lnTo>
                    <a:pt x="1061986" y="91313"/>
                  </a:lnTo>
                  <a:lnTo>
                    <a:pt x="1061986" y="83769"/>
                  </a:lnTo>
                  <a:lnTo>
                    <a:pt x="1060716" y="82892"/>
                  </a:lnTo>
                  <a:lnTo>
                    <a:pt x="1061986" y="80746"/>
                  </a:lnTo>
                  <a:lnTo>
                    <a:pt x="1061986" y="76111"/>
                  </a:lnTo>
                  <a:lnTo>
                    <a:pt x="1061377" y="75095"/>
                  </a:lnTo>
                  <a:lnTo>
                    <a:pt x="1067777" y="70777"/>
                  </a:lnTo>
                  <a:lnTo>
                    <a:pt x="1068552" y="69621"/>
                  </a:lnTo>
                  <a:lnTo>
                    <a:pt x="1072375" y="63957"/>
                  </a:lnTo>
                  <a:lnTo>
                    <a:pt x="1073048" y="60629"/>
                  </a:lnTo>
                  <a:lnTo>
                    <a:pt x="1074064" y="60312"/>
                  </a:lnTo>
                  <a:lnTo>
                    <a:pt x="1074064" y="55613"/>
                  </a:lnTo>
                  <a:lnTo>
                    <a:pt x="1074064" y="52882"/>
                  </a:lnTo>
                  <a:close/>
                </a:path>
              </a:pathLst>
            </a:custGeom>
            <a:solidFill>
              <a:srgbClr val="FFFFFF"/>
            </a:solidFill>
          </p:spPr>
          <p:txBody>
            <a:bodyPr wrap="square" lIns="0" tIns="0" rIns="0" bIns="0" rtlCol="0"/>
            <a:lstStyle/>
            <a:p>
              <a:endParaRPr/>
            </a:p>
          </p:txBody>
        </p:sp>
        <p:sp>
          <p:nvSpPr>
            <p:cNvPr id="18" name="object 18"/>
            <p:cNvSpPr/>
            <p:nvPr/>
          </p:nvSpPr>
          <p:spPr>
            <a:xfrm>
              <a:off x="3068891" y="6135611"/>
              <a:ext cx="1508125" cy="299720"/>
            </a:xfrm>
            <a:custGeom>
              <a:avLst/>
              <a:gdLst/>
              <a:ahLst/>
              <a:cxnLst/>
              <a:rect l="l" t="t" r="r" b="b"/>
              <a:pathLst>
                <a:path w="1508125" h="299720">
                  <a:moveTo>
                    <a:pt x="7442" y="168452"/>
                  </a:moveTo>
                  <a:lnTo>
                    <a:pt x="5778" y="166789"/>
                  </a:lnTo>
                  <a:lnTo>
                    <a:pt x="1663" y="166789"/>
                  </a:lnTo>
                  <a:lnTo>
                    <a:pt x="0" y="168452"/>
                  </a:lnTo>
                  <a:lnTo>
                    <a:pt x="0" y="222059"/>
                  </a:lnTo>
                  <a:lnTo>
                    <a:pt x="1663" y="223723"/>
                  </a:lnTo>
                  <a:lnTo>
                    <a:pt x="3721" y="223723"/>
                  </a:lnTo>
                  <a:lnTo>
                    <a:pt x="5778" y="223723"/>
                  </a:lnTo>
                  <a:lnTo>
                    <a:pt x="7442" y="222059"/>
                  </a:lnTo>
                  <a:lnTo>
                    <a:pt x="7442" y="168452"/>
                  </a:lnTo>
                  <a:close/>
                </a:path>
                <a:path w="1508125" h="299720">
                  <a:moveTo>
                    <a:pt x="60756" y="170497"/>
                  </a:moveTo>
                  <a:lnTo>
                    <a:pt x="53314" y="170497"/>
                  </a:lnTo>
                  <a:lnTo>
                    <a:pt x="53314" y="220002"/>
                  </a:lnTo>
                  <a:lnTo>
                    <a:pt x="60756" y="220002"/>
                  </a:lnTo>
                  <a:lnTo>
                    <a:pt x="60756" y="170497"/>
                  </a:lnTo>
                  <a:close/>
                </a:path>
                <a:path w="1508125" h="299720">
                  <a:moveTo>
                    <a:pt x="65328" y="112420"/>
                  </a:moveTo>
                  <a:lnTo>
                    <a:pt x="61595" y="109677"/>
                  </a:lnTo>
                  <a:lnTo>
                    <a:pt x="51714" y="109677"/>
                  </a:lnTo>
                  <a:lnTo>
                    <a:pt x="47980" y="112420"/>
                  </a:lnTo>
                  <a:lnTo>
                    <a:pt x="47980" y="119697"/>
                  </a:lnTo>
                  <a:lnTo>
                    <a:pt x="51714" y="122440"/>
                  </a:lnTo>
                  <a:lnTo>
                    <a:pt x="56654" y="122440"/>
                  </a:lnTo>
                  <a:lnTo>
                    <a:pt x="61595" y="122440"/>
                  </a:lnTo>
                  <a:lnTo>
                    <a:pt x="65328" y="119697"/>
                  </a:lnTo>
                  <a:lnTo>
                    <a:pt x="65328" y="112420"/>
                  </a:lnTo>
                  <a:close/>
                </a:path>
                <a:path w="1508125" h="299720">
                  <a:moveTo>
                    <a:pt x="87033" y="112420"/>
                  </a:moveTo>
                  <a:lnTo>
                    <a:pt x="83299" y="109677"/>
                  </a:lnTo>
                  <a:lnTo>
                    <a:pt x="73418" y="109677"/>
                  </a:lnTo>
                  <a:lnTo>
                    <a:pt x="69684" y="112420"/>
                  </a:lnTo>
                  <a:lnTo>
                    <a:pt x="69684" y="119697"/>
                  </a:lnTo>
                  <a:lnTo>
                    <a:pt x="73418" y="122440"/>
                  </a:lnTo>
                  <a:lnTo>
                    <a:pt x="78359" y="122440"/>
                  </a:lnTo>
                  <a:lnTo>
                    <a:pt x="83299" y="122440"/>
                  </a:lnTo>
                  <a:lnTo>
                    <a:pt x="87033" y="119697"/>
                  </a:lnTo>
                  <a:lnTo>
                    <a:pt x="87033" y="112420"/>
                  </a:lnTo>
                  <a:close/>
                </a:path>
                <a:path w="1508125" h="299720">
                  <a:moveTo>
                    <a:pt x="114833" y="170497"/>
                  </a:moveTo>
                  <a:lnTo>
                    <a:pt x="107391" y="170497"/>
                  </a:lnTo>
                  <a:lnTo>
                    <a:pt x="107391" y="220002"/>
                  </a:lnTo>
                  <a:lnTo>
                    <a:pt x="114833" y="220002"/>
                  </a:lnTo>
                  <a:lnTo>
                    <a:pt x="114833" y="170497"/>
                  </a:lnTo>
                  <a:close/>
                </a:path>
                <a:path w="1508125" h="299720">
                  <a:moveTo>
                    <a:pt x="143383" y="112420"/>
                  </a:moveTo>
                  <a:lnTo>
                    <a:pt x="139649" y="109677"/>
                  </a:lnTo>
                  <a:lnTo>
                    <a:pt x="129768" y="109677"/>
                  </a:lnTo>
                  <a:lnTo>
                    <a:pt x="126034" y="112420"/>
                  </a:lnTo>
                  <a:lnTo>
                    <a:pt x="126034" y="119697"/>
                  </a:lnTo>
                  <a:lnTo>
                    <a:pt x="129768" y="122440"/>
                  </a:lnTo>
                  <a:lnTo>
                    <a:pt x="134708" y="122440"/>
                  </a:lnTo>
                  <a:lnTo>
                    <a:pt x="139649" y="122440"/>
                  </a:lnTo>
                  <a:lnTo>
                    <a:pt x="143383" y="119697"/>
                  </a:lnTo>
                  <a:lnTo>
                    <a:pt x="143383" y="112420"/>
                  </a:lnTo>
                  <a:close/>
                </a:path>
                <a:path w="1508125" h="299720">
                  <a:moveTo>
                    <a:pt x="152552" y="91821"/>
                  </a:moveTo>
                  <a:lnTo>
                    <a:pt x="145783" y="83870"/>
                  </a:lnTo>
                  <a:lnTo>
                    <a:pt x="134569" y="67830"/>
                  </a:lnTo>
                  <a:lnTo>
                    <a:pt x="124066" y="46253"/>
                  </a:lnTo>
                  <a:lnTo>
                    <a:pt x="120891" y="23202"/>
                  </a:lnTo>
                  <a:lnTo>
                    <a:pt x="120916" y="1663"/>
                  </a:lnTo>
                  <a:lnTo>
                    <a:pt x="119253" y="0"/>
                  </a:lnTo>
                  <a:lnTo>
                    <a:pt x="115150" y="0"/>
                  </a:lnTo>
                  <a:lnTo>
                    <a:pt x="113487" y="1663"/>
                  </a:lnTo>
                  <a:lnTo>
                    <a:pt x="113487" y="22542"/>
                  </a:lnTo>
                  <a:lnTo>
                    <a:pt x="116713" y="47713"/>
                  </a:lnTo>
                  <a:lnTo>
                    <a:pt x="127609" y="70815"/>
                  </a:lnTo>
                  <a:lnTo>
                    <a:pt x="139496" y="87972"/>
                  </a:lnTo>
                  <a:lnTo>
                    <a:pt x="146418" y="96139"/>
                  </a:lnTo>
                  <a:lnTo>
                    <a:pt x="147421" y="96545"/>
                  </a:lnTo>
                  <a:lnTo>
                    <a:pt x="148424" y="96545"/>
                  </a:lnTo>
                  <a:lnTo>
                    <a:pt x="149326" y="96545"/>
                  </a:lnTo>
                  <a:lnTo>
                    <a:pt x="150228" y="96227"/>
                  </a:lnTo>
                  <a:lnTo>
                    <a:pt x="152450" y="94170"/>
                  </a:lnTo>
                  <a:lnTo>
                    <a:pt x="152552" y="91821"/>
                  </a:lnTo>
                  <a:close/>
                </a:path>
                <a:path w="1508125" h="299720">
                  <a:moveTo>
                    <a:pt x="165430" y="112420"/>
                  </a:moveTo>
                  <a:lnTo>
                    <a:pt x="161696" y="109677"/>
                  </a:lnTo>
                  <a:lnTo>
                    <a:pt x="151815" y="109677"/>
                  </a:lnTo>
                  <a:lnTo>
                    <a:pt x="148082" y="112420"/>
                  </a:lnTo>
                  <a:lnTo>
                    <a:pt x="148082" y="119697"/>
                  </a:lnTo>
                  <a:lnTo>
                    <a:pt x="151815" y="122440"/>
                  </a:lnTo>
                  <a:lnTo>
                    <a:pt x="156756" y="122440"/>
                  </a:lnTo>
                  <a:lnTo>
                    <a:pt x="161696" y="122440"/>
                  </a:lnTo>
                  <a:lnTo>
                    <a:pt x="165430" y="119697"/>
                  </a:lnTo>
                  <a:lnTo>
                    <a:pt x="165430" y="112420"/>
                  </a:lnTo>
                  <a:close/>
                </a:path>
                <a:path w="1508125" h="299720">
                  <a:moveTo>
                    <a:pt x="169659" y="170497"/>
                  </a:moveTo>
                  <a:lnTo>
                    <a:pt x="162204" y="170497"/>
                  </a:lnTo>
                  <a:lnTo>
                    <a:pt x="162204" y="220002"/>
                  </a:lnTo>
                  <a:lnTo>
                    <a:pt x="169659" y="220002"/>
                  </a:lnTo>
                  <a:lnTo>
                    <a:pt x="169659" y="170497"/>
                  </a:lnTo>
                  <a:close/>
                </a:path>
                <a:path w="1508125" h="299720">
                  <a:moveTo>
                    <a:pt x="210400" y="112420"/>
                  </a:moveTo>
                  <a:lnTo>
                    <a:pt x="206667" y="109677"/>
                  </a:lnTo>
                  <a:lnTo>
                    <a:pt x="196786" y="109677"/>
                  </a:lnTo>
                  <a:lnTo>
                    <a:pt x="193052" y="112420"/>
                  </a:lnTo>
                  <a:lnTo>
                    <a:pt x="193052" y="119697"/>
                  </a:lnTo>
                  <a:lnTo>
                    <a:pt x="196786" y="122440"/>
                  </a:lnTo>
                  <a:lnTo>
                    <a:pt x="201726" y="122440"/>
                  </a:lnTo>
                  <a:lnTo>
                    <a:pt x="206667" y="122440"/>
                  </a:lnTo>
                  <a:lnTo>
                    <a:pt x="210400" y="119697"/>
                  </a:lnTo>
                  <a:lnTo>
                    <a:pt x="210400" y="112420"/>
                  </a:lnTo>
                  <a:close/>
                </a:path>
                <a:path w="1508125" h="299720">
                  <a:moveTo>
                    <a:pt x="225259" y="170497"/>
                  </a:moveTo>
                  <a:lnTo>
                    <a:pt x="217817" y="170497"/>
                  </a:lnTo>
                  <a:lnTo>
                    <a:pt x="217817" y="220002"/>
                  </a:lnTo>
                  <a:lnTo>
                    <a:pt x="225259" y="220002"/>
                  </a:lnTo>
                  <a:lnTo>
                    <a:pt x="225259" y="170497"/>
                  </a:lnTo>
                  <a:close/>
                </a:path>
                <a:path w="1508125" h="299720">
                  <a:moveTo>
                    <a:pt x="228676" y="112420"/>
                  </a:moveTo>
                  <a:lnTo>
                    <a:pt x="224942" y="109677"/>
                  </a:lnTo>
                  <a:lnTo>
                    <a:pt x="215061" y="109677"/>
                  </a:lnTo>
                  <a:lnTo>
                    <a:pt x="211328" y="112420"/>
                  </a:lnTo>
                  <a:lnTo>
                    <a:pt x="211328" y="119697"/>
                  </a:lnTo>
                  <a:lnTo>
                    <a:pt x="215061" y="122440"/>
                  </a:lnTo>
                  <a:lnTo>
                    <a:pt x="220002" y="122440"/>
                  </a:lnTo>
                  <a:lnTo>
                    <a:pt x="224942" y="122440"/>
                  </a:lnTo>
                  <a:lnTo>
                    <a:pt x="228676" y="119697"/>
                  </a:lnTo>
                  <a:lnTo>
                    <a:pt x="228676" y="112420"/>
                  </a:lnTo>
                  <a:close/>
                </a:path>
                <a:path w="1508125" h="299720">
                  <a:moveTo>
                    <a:pt x="241249" y="10807"/>
                  </a:moveTo>
                  <a:lnTo>
                    <a:pt x="239585" y="9144"/>
                  </a:lnTo>
                  <a:lnTo>
                    <a:pt x="235470" y="9144"/>
                  </a:lnTo>
                  <a:lnTo>
                    <a:pt x="233807" y="10807"/>
                  </a:lnTo>
                  <a:lnTo>
                    <a:pt x="233807" y="33197"/>
                  </a:lnTo>
                  <a:lnTo>
                    <a:pt x="235470" y="34861"/>
                  </a:lnTo>
                  <a:lnTo>
                    <a:pt x="237528" y="34861"/>
                  </a:lnTo>
                  <a:lnTo>
                    <a:pt x="239585" y="34861"/>
                  </a:lnTo>
                  <a:lnTo>
                    <a:pt x="241249" y="33197"/>
                  </a:lnTo>
                  <a:lnTo>
                    <a:pt x="241249" y="10807"/>
                  </a:lnTo>
                  <a:close/>
                </a:path>
                <a:path w="1508125" h="299720">
                  <a:moveTo>
                    <a:pt x="279323" y="170497"/>
                  </a:moveTo>
                  <a:lnTo>
                    <a:pt x="271881" y="170497"/>
                  </a:lnTo>
                  <a:lnTo>
                    <a:pt x="271881" y="220002"/>
                  </a:lnTo>
                  <a:lnTo>
                    <a:pt x="279323" y="220002"/>
                  </a:lnTo>
                  <a:lnTo>
                    <a:pt x="279323" y="170497"/>
                  </a:lnTo>
                  <a:close/>
                </a:path>
                <a:path w="1508125" h="299720">
                  <a:moveTo>
                    <a:pt x="283514" y="112420"/>
                  </a:moveTo>
                  <a:lnTo>
                    <a:pt x="279781" y="109677"/>
                  </a:lnTo>
                  <a:lnTo>
                    <a:pt x="279323" y="109677"/>
                  </a:lnTo>
                  <a:lnTo>
                    <a:pt x="279323" y="94348"/>
                  </a:lnTo>
                  <a:lnTo>
                    <a:pt x="271881" y="94348"/>
                  </a:lnTo>
                  <a:lnTo>
                    <a:pt x="271881" y="109677"/>
                  </a:lnTo>
                  <a:lnTo>
                    <a:pt x="269900" y="109677"/>
                  </a:lnTo>
                  <a:lnTo>
                    <a:pt x="266166" y="112420"/>
                  </a:lnTo>
                  <a:lnTo>
                    <a:pt x="266166" y="119697"/>
                  </a:lnTo>
                  <a:lnTo>
                    <a:pt x="269900" y="122440"/>
                  </a:lnTo>
                  <a:lnTo>
                    <a:pt x="271881" y="122440"/>
                  </a:lnTo>
                  <a:lnTo>
                    <a:pt x="271881" y="169735"/>
                  </a:lnTo>
                  <a:lnTo>
                    <a:pt x="279323" y="169735"/>
                  </a:lnTo>
                  <a:lnTo>
                    <a:pt x="279323" y="122440"/>
                  </a:lnTo>
                  <a:lnTo>
                    <a:pt x="279781" y="122440"/>
                  </a:lnTo>
                  <a:lnTo>
                    <a:pt x="283514" y="119697"/>
                  </a:lnTo>
                  <a:lnTo>
                    <a:pt x="283514" y="112420"/>
                  </a:lnTo>
                  <a:close/>
                </a:path>
                <a:path w="1508125" h="299720">
                  <a:moveTo>
                    <a:pt x="296837" y="170497"/>
                  </a:moveTo>
                  <a:lnTo>
                    <a:pt x="289382" y="170497"/>
                  </a:lnTo>
                  <a:lnTo>
                    <a:pt x="289382" y="220002"/>
                  </a:lnTo>
                  <a:lnTo>
                    <a:pt x="296837" y="220002"/>
                  </a:lnTo>
                  <a:lnTo>
                    <a:pt x="296837" y="170497"/>
                  </a:lnTo>
                  <a:close/>
                </a:path>
                <a:path w="1508125" h="299720">
                  <a:moveTo>
                    <a:pt x="301790" y="112420"/>
                  </a:moveTo>
                  <a:lnTo>
                    <a:pt x="298056" y="109677"/>
                  </a:lnTo>
                  <a:lnTo>
                    <a:pt x="296837" y="109677"/>
                  </a:lnTo>
                  <a:lnTo>
                    <a:pt x="296837" y="95123"/>
                  </a:lnTo>
                  <a:lnTo>
                    <a:pt x="289382" y="95123"/>
                  </a:lnTo>
                  <a:lnTo>
                    <a:pt x="289382" y="109677"/>
                  </a:lnTo>
                  <a:lnTo>
                    <a:pt x="288175" y="109677"/>
                  </a:lnTo>
                  <a:lnTo>
                    <a:pt x="284441" y="112420"/>
                  </a:lnTo>
                  <a:lnTo>
                    <a:pt x="284441" y="119697"/>
                  </a:lnTo>
                  <a:lnTo>
                    <a:pt x="288175" y="122440"/>
                  </a:lnTo>
                  <a:lnTo>
                    <a:pt x="289382" y="122440"/>
                  </a:lnTo>
                  <a:lnTo>
                    <a:pt x="289382" y="169735"/>
                  </a:lnTo>
                  <a:lnTo>
                    <a:pt x="296837" y="169735"/>
                  </a:lnTo>
                  <a:lnTo>
                    <a:pt x="296837" y="122440"/>
                  </a:lnTo>
                  <a:lnTo>
                    <a:pt x="298056" y="122440"/>
                  </a:lnTo>
                  <a:lnTo>
                    <a:pt x="301790" y="119697"/>
                  </a:lnTo>
                  <a:lnTo>
                    <a:pt x="301790" y="112420"/>
                  </a:lnTo>
                  <a:close/>
                </a:path>
                <a:path w="1508125" h="299720">
                  <a:moveTo>
                    <a:pt x="336448" y="170510"/>
                  </a:moveTo>
                  <a:lnTo>
                    <a:pt x="329006" y="170510"/>
                  </a:lnTo>
                  <a:lnTo>
                    <a:pt x="329006" y="216192"/>
                  </a:lnTo>
                  <a:lnTo>
                    <a:pt x="336448" y="216192"/>
                  </a:lnTo>
                  <a:lnTo>
                    <a:pt x="336448" y="170510"/>
                  </a:lnTo>
                  <a:close/>
                </a:path>
                <a:path w="1508125" h="299720">
                  <a:moveTo>
                    <a:pt x="363093" y="170497"/>
                  </a:moveTo>
                  <a:lnTo>
                    <a:pt x="355650" y="170497"/>
                  </a:lnTo>
                  <a:lnTo>
                    <a:pt x="355650" y="210096"/>
                  </a:lnTo>
                  <a:lnTo>
                    <a:pt x="363093" y="210096"/>
                  </a:lnTo>
                  <a:lnTo>
                    <a:pt x="363093" y="170497"/>
                  </a:lnTo>
                  <a:close/>
                </a:path>
                <a:path w="1508125" h="299720">
                  <a:moveTo>
                    <a:pt x="503936" y="39979"/>
                  </a:moveTo>
                  <a:lnTo>
                    <a:pt x="501116" y="37388"/>
                  </a:lnTo>
                  <a:lnTo>
                    <a:pt x="498792" y="37388"/>
                  </a:lnTo>
                  <a:lnTo>
                    <a:pt x="498792" y="42189"/>
                  </a:lnTo>
                  <a:lnTo>
                    <a:pt x="498792" y="44170"/>
                  </a:lnTo>
                  <a:lnTo>
                    <a:pt x="498106" y="44818"/>
                  </a:lnTo>
                  <a:lnTo>
                    <a:pt x="497192" y="44818"/>
                  </a:lnTo>
                  <a:lnTo>
                    <a:pt x="496506" y="44170"/>
                  </a:lnTo>
                  <a:lnTo>
                    <a:pt x="496506" y="42189"/>
                  </a:lnTo>
                  <a:lnTo>
                    <a:pt x="497192" y="41541"/>
                  </a:lnTo>
                  <a:lnTo>
                    <a:pt x="498106" y="41541"/>
                  </a:lnTo>
                  <a:lnTo>
                    <a:pt x="498792" y="42189"/>
                  </a:lnTo>
                  <a:lnTo>
                    <a:pt x="498792" y="37388"/>
                  </a:lnTo>
                  <a:lnTo>
                    <a:pt x="494182" y="37388"/>
                  </a:lnTo>
                  <a:lnTo>
                    <a:pt x="491363" y="39979"/>
                  </a:lnTo>
                  <a:lnTo>
                    <a:pt x="491363" y="46380"/>
                  </a:lnTo>
                  <a:lnTo>
                    <a:pt x="494182" y="48983"/>
                  </a:lnTo>
                  <a:lnTo>
                    <a:pt x="501116" y="48983"/>
                  </a:lnTo>
                  <a:lnTo>
                    <a:pt x="503936" y="46380"/>
                  </a:lnTo>
                  <a:lnTo>
                    <a:pt x="503936" y="44818"/>
                  </a:lnTo>
                  <a:lnTo>
                    <a:pt x="503936" y="41541"/>
                  </a:lnTo>
                  <a:lnTo>
                    <a:pt x="503936" y="39979"/>
                  </a:lnTo>
                  <a:close/>
                </a:path>
                <a:path w="1508125" h="299720">
                  <a:moveTo>
                    <a:pt x="888949" y="39979"/>
                  </a:moveTo>
                  <a:lnTo>
                    <a:pt x="886129" y="37388"/>
                  </a:lnTo>
                  <a:lnTo>
                    <a:pt x="883805" y="37388"/>
                  </a:lnTo>
                  <a:lnTo>
                    <a:pt x="883805" y="42189"/>
                  </a:lnTo>
                  <a:lnTo>
                    <a:pt x="883805" y="44170"/>
                  </a:lnTo>
                  <a:lnTo>
                    <a:pt x="883119" y="44818"/>
                  </a:lnTo>
                  <a:lnTo>
                    <a:pt x="882205" y="44818"/>
                  </a:lnTo>
                  <a:lnTo>
                    <a:pt x="881519" y="44170"/>
                  </a:lnTo>
                  <a:lnTo>
                    <a:pt x="881519" y="42189"/>
                  </a:lnTo>
                  <a:lnTo>
                    <a:pt x="882205" y="41541"/>
                  </a:lnTo>
                  <a:lnTo>
                    <a:pt x="883119" y="41541"/>
                  </a:lnTo>
                  <a:lnTo>
                    <a:pt x="883805" y="42189"/>
                  </a:lnTo>
                  <a:lnTo>
                    <a:pt x="883805" y="37388"/>
                  </a:lnTo>
                  <a:lnTo>
                    <a:pt x="879195" y="37388"/>
                  </a:lnTo>
                  <a:lnTo>
                    <a:pt x="876376" y="39979"/>
                  </a:lnTo>
                  <a:lnTo>
                    <a:pt x="876376" y="46380"/>
                  </a:lnTo>
                  <a:lnTo>
                    <a:pt x="879195" y="48983"/>
                  </a:lnTo>
                  <a:lnTo>
                    <a:pt x="886129" y="48983"/>
                  </a:lnTo>
                  <a:lnTo>
                    <a:pt x="888949" y="46380"/>
                  </a:lnTo>
                  <a:lnTo>
                    <a:pt x="888949" y="44818"/>
                  </a:lnTo>
                  <a:lnTo>
                    <a:pt x="888949" y="41541"/>
                  </a:lnTo>
                  <a:lnTo>
                    <a:pt x="888949" y="39979"/>
                  </a:lnTo>
                  <a:close/>
                </a:path>
                <a:path w="1508125" h="299720">
                  <a:moveTo>
                    <a:pt x="921575" y="182816"/>
                  </a:moveTo>
                  <a:lnTo>
                    <a:pt x="921473" y="175374"/>
                  </a:lnTo>
                  <a:lnTo>
                    <a:pt x="865200" y="176072"/>
                  </a:lnTo>
                  <a:lnTo>
                    <a:pt x="865289" y="183515"/>
                  </a:lnTo>
                  <a:lnTo>
                    <a:pt x="921575" y="182816"/>
                  </a:lnTo>
                  <a:close/>
                </a:path>
                <a:path w="1508125" h="299720">
                  <a:moveTo>
                    <a:pt x="987564" y="48920"/>
                  </a:moveTo>
                  <a:lnTo>
                    <a:pt x="984745" y="46316"/>
                  </a:lnTo>
                  <a:lnTo>
                    <a:pt x="982421" y="46316"/>
                  </a:lnTo>
                  <a:lnTo>
                    <a:pt x="982421" y="51130"/>
                  </a:lnTo>
                  <a:lnTo>
                    <a:pt x="982421" y="53098"/>
                  </a:lnTo>
                  <a:lnTo>
                    <a:pt x="981735" y="53746"/>
                  </a:lnTo>
                  <a:lnTo>
                    <a:pt x="980821" y="53746"/>
                  </a:lnTo>
                  <a:lnTo>
                    <a:pt x="980135" y="53098"/>
                  </a:lnTo>
                  <a:lnTo>
                    <a:pt x="980135" y="51130"/>
                  </a:lnTo>
                  <a:lnTo>
                    <a:pt x="980821" y="50469"/>
                  </a:lnTo>
                  <a:lnTo>
                    <a:pt x="981735" y="50469"/>
                  </a:lnTo>
                  <a:lnTo>
                    <a:pt x="982421" y="51130"/>
                  </a:lnTo>
                  <a:lnTo>
                    <a:pt x="982421" y="46316"/>
                  </a:lnTo>
                  <a:lnTo>
                    <a:pt x="977811" y="46316"/>
                  </a:lnTo>
                  <a:lnTo>
                    <a:pt x="974991" y="48920"/>
                  </a:lnTo>
                  <a:lnTo>
                    <a:pt x="974991" y="55308"/>
                  </a:lnTo>
                  <a:lnTo>
                    <a:pt x="977811" y="57912"/>
                  </a:lnTo>
                  <a:lnTo>
                    <a:pt x="984745" y="57912"/>
                  </a:lnTo>
                  <a:lnTo>
                    <a:pt x="987564" y="55308"/>
                  </a:lnTo>
                  <a:lnTo>
                    <a:pt x="987564" y="53746"/>
                  </a:lnTo>
                  <a:lnTo>
                    <a:pt x="987564" y="50469"/>
                  </a:lnTo>
                  <a:lnTo>
                    <a:pt x="987564" y="48920"/>
                  </a:lnTo>
                  <a:close/>
                </a:path>
                <a:path w="1508125" h="299720">
                  <a:moveTo>
                    <a:pt x="1311440" y="243979"/>
                  </a:moveTo>
                  <a:lnTo>
                    <a:pt x="1179855" y="242570"/>
                  </a:lnTo>
                  <a:lnTo>
                    <a:pt x="1179779" y="250012"/>
                  </a:lnTo>
                  <a:lnTo>
                    <a:pt x="1311363" y="251421"/>
                  </a:lnTo>
                  <a:lnTo>
                    <a:pt x="1311440" y="243979"/>
                  </a:lnTo>
                  <a:close/>
                </a:path>
                <a:path w="1508125" h="299720">
                  <a:moveTo>
                    <a:pt x="1428343" y="247154"/>
                  </a:moveTo>
                  <a:lnTo>
                    <a:pt x="1391551" y="263575"/>
                  </a:lnTo>
                  <a:lnTo>
                    <a:pt x="1380032" y="285673"/>
                  </a:lnTo>
                  <a:lnTo>
                    <a:pt x="1387094" y="288023"/>
                  </a:lnTo>
                  <a:lnTo>
                    <a:pt x="1389583" y="281965"/>
                  </a:lnTo>
                  <a:lnTo>
                    <a:pt x="1397088" y="268744"/>
                  </a:lnTo>
                  <a:lnTo>
                    <a:pt x="1409903" y="254939"/>
                  </a:lnTo>
                  <a:lnTo>
                    <a:pt x="1428343" y="247154"/>
                  </a:lnTo>
                  <a:close/>
                </a:path>
                <a:path w="1508125" h="299720">
                  <a:moveTo>
                    <a:pt x="1507540" y="173215"/>
                  </a:moveTo>
                  <a:lnTo>
                    <a:pt x="1503286" y="173189"/>
                  </a:lnTo>
                  <a:lnTo>
                    <a:pt x="1503184" y="170891"/>
                  </a:lnTo>
                  <a:lnTo>
                    <a:pt x="1399324" y="175717"/>
                  </a:lnTo>
                  <a:lnTo>
                    <a:pt x="1399324" y="128219"/>
                  </a:lnTo>
                  <a:lnTo>
                    <a:pt x="1400162" y="128219"/>
                  </a:lnTo>
                  <a:lnTo>
                    <a:pt x="1403896" y="125476"/>
                  </a:lnTo>
                  <a:lnTo>
                    <a:pt x="1403896" y="118198"/>
                  </a:lnTo>
                  <a:lnTo>
                    <a:pt x="1400162" y="115455"/>
                  </a:lnTo>
                  <a:lnTo>
                    <a:pt x="1399324" y="115455"/>
                  </a:lnTo>
                  <a:lnTo>
                    <a:pt x="1399324" y="101269"/>
                  </a:lnTo>
                  <a:lnTo>
                    <a:pt x="1441043" y="105905"/>
                  </a:lnTo>
                  <a:lnTo>
                    <a:pt x="1421066" y="96405"/>
                  </a:lnTo>
                  <a:lnTo>
                    <a:pt x="1398803" y="84823"/>
                  </a:lnTo>
                  <a:lnTo>
                    <a:pt x="1371752" y="68300"/>
                  </a:lnTo>
                  <a:lnTo>
                    <a:pt x="1348740" y="49936"/>
                  </a:lnTo>
                  <a:lnTo>
                    <a:pt x="1338554" y="32893"/>
                  </a:lnTo>
                  <a:lnTo>
                    <a:pt x="1331125" y="33096"/>
                  </a:lnTo>
                  <a:lnTo>
                    <a:pt x="1331125" y="41656"/>
                  </a:lnTo>
                  <a:lnTo>
                    <a:pt x="1333487" y="41656"/>
                  </a:lnTo>
                  <a:lnTo>
                    <a:pt x="1344650" y="56210"/>
                  </a:lnTo>
                  <a:lnTo>
                    <a:pt x="1361757" y="70434"/>
                  </a:lnTo>
                  <a:lnTo>
                    <a:pt x="1381264" y="83324"/>
                  </a:lnTo>
                  <a:lnTo>
                    <a:pt x="1399628" y="93814"/>
                  </a:lnTo>
                  <a:lnTo>
                    <a:pt x="1391869" y="92964"/>
                  </a:lnTo>
                  <a:lnTo>
                    <a:pt x="1391869" y="100444"/>
                  </a:lnTo>
                  <a:lnTo>
                    <a:pt x="1391869" y="115455"/>
                  </a:lnTo>
                  <a:lnTo>
                    <a:pt x="1391869" y="128219"/>
                  </a:lnTo>
                  <a:lnTo>
                    <a:pt x="1391869" y="176060"/>
                  </a:lnTo>
                  <a:lnTo>
                    <a:pt x="1391539" y="176072"/>
                  </a:lnTo>
                  <a:lnTo>
                    <a:pt x="1383906" y="176149"/>
                  </a:lnTo>
                  <a:lnTo>
                    <a:pt x="1383906" y="128219"/>
                  </a:lnTo>
                  <a:lnTo>
                    <a:pt x="1384744" y="128219"/>
                  </a:lnTo>
                  <a:lnTo>
                    <a:pt x="1387513" y="126187"/>
                  </a:lnTo>
                  <a:lnTo>
                    <a:pt x="1390281" y="128219"/>
                  </a:lnTo>
                  <a:lnTo>
                    <a:pt x="1391869" y="128219"/>
                  </a:lnTo>
                  <a:lnTo>
                    <a:pt x="1391869" y="115455"/>
                  </a:lnTo>
                  <a:lnTo>
                    <a:pt x="1390281" y="115455"/>
                  </a:lnTo>
                  <a:lnTo>
                    <a:pt x="1387513" y="117500"/>
                  </a:lnTo>
                  <a:lnTo>
                    <a:pt x="1384744" y="115455"/>
                  </a:lnTo>
                  <a:lnTo>
                    <a:pt x="1383906" y="115455"/>
                  </a:lnTo>
                  <a:lnTo>
                    <a:pt x="1383906" y="99555"/>
                  </a:lnTo>
                  <a:lnTo>
                    <a:pt x="1391869" y="100444"/>
                  </a:lnTo>
                  <a:lnTo>
                    <a:pt x="1391869" y="92964"/>
                  </a:lnTo>
                  <a:lnTo>
                    <a:pt x="1376451" y="91249"/>
                  </a:lnTo>
                  <a:lnTo>
                    <a:pt x="1376451" y="98729"/>
                  </a:lnTo>
                  <a:lnTo>
                    <a:pt x="1376451" y="115455"/>
                  </a:lnTo>
                  <a:lnTo>
                    <a:pt x="1374863" y="115455"/>
                  </a:lnTo>
                  <a:lnTo>
                    <a:pt x="1371130" y="118198"/>
                  </a:lnTo>
                  <a:lnTo>
                    <a:pt x="1371130" y="125476"/>
                  </a:lnTo>
                  <a:lnTo>
                    <a:pt x="1374863" y="128219"/>
                  </a:lnTo>
                  <a:lnTo>
                    <a:pt x="1376451" y="128219"/>
                  </a:lnTo>
                  <a:lnTo>
                    <a:pt x="1376451" y="176225"/>
                  </a:lnTo>
                  <a:lnTo>
                    <a:pt x="1348206" y="176504"/>
                  </a:lnTo>
                  <a:lnTo>
                    <a:pt x="1342694" y="94983"/>
                  </a:lnTo>
                  <a:lnTo>
                    <a:pt x="1376451" y="98729"/>
                  </a:lnTo>
                  <a:lnTo>
                    <a:pt x="1376451" y="91249"/>
                  </a:lnTo>
                  <a:lnTo>
                    <a:pt x="1342186" y="87439"/>
                  </a:lnTo>
                  <a:lnTo>
                    <a:pt x="1341170" y="72339"/>
                  </a:lnTo>
                  <a:lnTo>
                    <a:pt x="1333754" y="72847"/>
                  </a:lnTo>
                  <a:lnTo>
                    <a:pt x="1343367" y="215163"/>
                  </a:lnTo>
                  <a:lnTo>
                    <a:pt x="1326032" y="215696"/>
                  </a:lnTo>
                  <a:lnTo>
                    <a:pt x="1316291" y="215468"/>
                  </a:lnTo>
                  <a:lnTo>
                    <a:pt x="1321587" y="68630"/>
                  </a:lnTo>
                  <a:lnTo>
                    <a:pt x="1317193" y="69240"/>
                  </a:lnTo>
                  <a:lnTo>
                    <a:pt x="1313865" y="67805"/>
                  </a:lnTo>
                  <a:lnTo>
                    <a:pt x="1313865" y="76542"/>
                  </a:lnTo>
                  <a:lnTo>
                    <a:pt x="1313434" y="88328"/>
                  </a:lnTo>
                  <a:lnTo>
                    <a:pt x="1313167" y="88328"/>
                  </a:lnTo>
                  <a:lnTo>
                    <a:pt x="1313167" y="95770"/>
                  </a:lnTo>
                  <a:lnTo>
                    <a:pt x="1310259" y="176212"/>
                  </a:lnTo>
                  <a:lnTo>
                    <a:pt x="1309992" y="176212"/>
                  </a:lnTo>
                  <a:lnTo>
                    <a:pt x="1309992" y="183654"/>
                  </a:lnTo>
                  <a:lnTo>
                    <a:pt x="1309331" y="201980"/>
                  </a:lnTo>
                  <a:lnTo>
                    <a:pt x="1249565" y="201574"/>
                  </a:lnTo>
                  <a:lnTo>
                    <a:pt x="1249565" y="183654"/>
                  </a:lnTo>
                  <a:lnTo>
                    <a:pt x="1309992" y="183654"/>
                  </a:lnTo>
                  <a:lnTo>
                    <a:pt x="1309992" y="176212"/>
                  </a:lnTo>
                  <a:lnTo>
                    <a:pt x="1305509" y="176212"/>
                  </a:lnTo>
                  <a:lnTo>
                    <a:pt x="1305509" y="124371"/>
                  </a:lnTo>
                  <a:lnTo>
                    <a:pt x="1306347" y="124371"/>
                  </a:lnTo>
                  <a:lnTo>
                    <a:pt x="1310081" y="121627"/>
                  </a:lnTo>
                  <a:lnTo>
                    <a:pt x="1310081" y="114350"/>
                  </a:lnTo>
                  <a:lnTo>
                    <a:pt x="1306347" y="111607"/>
                  </a:lnTo>
                  <a:lnTo>
                    <a:pt x="1305509" y="111607"/>
                  </a:lnTo>
                  <a:lnTo>
                    <a:pt x="1305509" y="95770"/>
                  </a:lnTo>
                  <a:lnTo>
                    <a:pt x="1313167" y="95770"/>
                  </a:lnTo>
                  <a:lnTo>
                    <a:pt x="1313167" y="88328"/>
                  </a:lnTo>
                  <a:lnTo>
                    <a:pt x="1298054" y="88328"/>
                  </a:lnTo>
                  <a:lnTo>
                    <a:pt x="1298054" y="95770"/>
                  </a:lnTo>
                  <a:lnTo>
                    <a:pt x="1298054" y="111607"/>
                  </a:lnTo>
                  <a:lnTo>
                    <a:pt x="1296466" y="111607"/>
                  </a:lnTo>
                  <a:lnTo>
                    <a:pt x="1292733" y="114350"/>
                  </a:lnTo>
                  <a:lnTo>
                    <a:pt x="1292733" y="121627"/>
                  </a:lnTo>
                  <a:lnTo>
                    <a:pt x="1296466" y="124371"/>
                  </a:lnTo>
                  <a:lnTo>
                    <a:pt x="1298054" y="124371"/>
                  </a:lnTo>
                  <a:lnTo>
                    <a:pt x="1298054" y="176212"/>
                  </a:lnTo>
                  <a:lnTo>
                    <a:pt x="1284947" y="176212"/>
                  </a:lnTo>
                  <a:lnTo>
                    <a:pt x="1284947" y="124371"/>
                  </a:lnTo>
                  <a:lnTo>
                    <a:pt x="1285773" y="124371"/>
                  </a:lnTo>
                  <a:lnTo>
                    <a:pt x="1289507" y="121627"/>
                  </a:lnTo>
                  <a:lnTo>
                    <a:pt x="1289507" y="114350"/>
                  </a:lnTo>
                  <a:lnTo>
                    <a:pt x="1285773" y="111607"/>
                  </a:lnTo>
                  <a:lnTo>
                    <a:pt x="1284947" y="111607"/>
                  </a:lnTo>
                  <a:lnTo>
                    <a:pt x="1284947" y="95770"/>
                  </a:lnTo>
                  <a:lnTo>
                    <a:pt x="1298054" y="95770"/>
                  </a:lnTo>
                  <a:lnTo>
                    <a:pt x="1298054" y="88328"/>
                  </a:lnTo>
                  <a:lnTo>
                    <a:pt x="1277505" y="88328"/>
                  </a:lnTo>
                  <a:lnTo>
                    <a:pt x="1277505" y="95770"/>
                  </a:lnTo>
                  <a:lnTo>
                    <a:pt x="1277505" y="111607"/>
                  </a:lnTo>
                  <a:lnTo>
                    <a:pt x="1275892" y="111607"/>
                  </a:lnTo>
                  <a:lnTo>
                    <a:pt x="1272159" y="114350"/>
                  </a:lnTo>
                  <a:lnTo>
                    <a:pt x="1272159" y="121627"/>
                  </a:lnTo>
                  <a:lnTo>
                    <a:pt x="1275892" y="124371"/>
                  </a:lnTo>
                  <a:lnTo>
                    <a:pt x="1277505" y="124371"/>
                  </a:lnTo>
                  <a:lnTo>
                    <a:pt x="1277505" y="176212"/>
                  </a:lnTo>
                  <a:lnTo>
                    <a:pt x="1242123" y="176212"/>
                  </a:lnTo>
                  <a:lnTo>
                    <a:pt x="1242123" y="183654"/>
                  </a:lnTo>
                  <a:lnTo>
                    <a:pt x="1242123" y="201523"/>
                  </a:lnTo>
                  <a:lnTo>
                    <a:pt x="1242123" y="208965"/>
                  </a:lnTo>
                  <a:lnTo>
                    <a:pt x="1242123" y="231305"/>
                  </a:lnTo>
                  <a:lnTo>
                    <a:pt x="1184490" y="230860"/>
                  </a:lnTo>
                  <a:lnTo>
                    <a:pt x="1184490" y="208572"/>
                  </a:lnTo>
                  <a:lnTo>
                    <a:pt x="1242123" y="208965"/>
                  </a:lnTo>
                  <a:lnTo>
                    <a:pt x="1242123" y="201523"/>
                  </a:lnTo>
                  <a:lnTo>
                    <a:pt x="1184490" y="201129"/>
                  </a:lnTo>
                  <a:lnTo>
                    <a:pt x="1184490" y="183654"/>
                  </a:lnTo>
                  <a:lnTo>
                    <a:pt x="1242123" y="183654"/>
                  </a:lnTo>
                  <a:lnTo>
                    <a:pt x="1242123" y="176212"/>
                  </a:lnTo>
                  <a:lnTo>
                    <a:pt x="1236103" y="176212"/>
                  </a:lnTo>
                  <a:lnTo>
                    <a:pt x="1236103" y="121793"/>
                  </a:lnTo>
                  <a:lnTo>
                    <a:pt x="1236941" y="121793"/>
                  </a:lnTo>
                  <a:lnTo>
                    <a:pt x="1240675" y="119049"/>
                  </a:lnTo>
                  <a:lnTo>
                    <a:pt x="1240675" y="111772"/>
                  </a:lnTo>
                  <a:lnTo>
                    <a:pt x="1236941" y="109029"/>
                  </a:lnTo>
                  <a:lnTo>
                    <a:pt x="1236103" y="109029"/>
                  </a:lnTo>
                  <a:lnTo>
                    <a:pt x="1236103" y="95770"/>
                  </a:lnTo>
                  <a:lnTo>
                    <a:pt x="1277505" y="95770"/>
                  </a:lnTo>
                  <a:lnTo>
                    <a:pt x="1277505" y="88328"/>
                  </a:lnTo>
                  <a:lnTo>
                    <a:pt x="1228661" y="88328"/>
                  </a:lnTo>
                  <a:lnTo>
                    <a:pt x="1228661" y="95770"/>
                  </a:lnTo>
                  <a:lnTo>
                    <a:pt x="1228661" y="109029"/>
                  </a:lnTo>
                  <a:lnTo>
                    <a:pt x="1227061" y="109029"/>
                  </a:lnTo>
                  <a:lnTo>
                    <a:pt x="1223327" y="111772"/>
                  </a:lnTo>
                  <a:lnTo>
                    <a:pt x="1223327" y="119049"/>
                  </a:lnTo>
                  <a:lnTo>
                    <a:pt x="1227061" y="121793"/>
                  </a:lnTo>
                  <a:lnTo>
                    <a:pt x="1228661" y="121793"/>
                  </a:lnTo>
                  <a:lnTo>
                    <a:pt x="1228661" y="176212"/>
                  </a:lnTo>
                  <a:lnTo>
                    <a:pt x="1217968" y="176212"/>
                  </a:lnTo>
                  <a:lnTo>
                    <a:pt x="1218057" y="121793"/>
                  </a:lnTo>
                  <a:lnTo>
                    <a:pt x="1218946" y="121793"/>
                  </a:lnTo>
                  <a:lnTo>
                    <a:pt x="1222679" y="119049"/>
                  </a:lnTo>
                  <a:lnTo>
                    <a:pt x="1222679" y="111772"/>
                  </a:lnTo>
                  <a:lnTo>
                    <a:pt x="1218946" y="109029"/>
                  </a:lnTo>
                  <a:lnTo>
                    <a:pt x="1218069" y="109029"/>
                  </a:lnTo>
                  <a:lnTo>
                    <a:pt x="1218095" y="95770"/>
                  </a:lnTo>
                  <a:lnTo>
                    <a:pt x="1228661" y="95770"/>
                  </a:lnTo>
                  <a:lnTo>
                    <a:pt x="1228661" y="88328"/>
                  </a:lnTo>
                  <a:lnTo>
                    <a:pt x="1190853" y="88328"/>
                  </a:lnTo>
                  <a:lnTo>
                    <a:pt x="1213904" y="76288"/>
                  </a:lnTo>
                  <a:lnTo>
                    <a:pt x="1239774" y="60236"/>
                  </a:lnTo>
                  <a:lnTo>
                    <a:pt x="1262138" y="41732"/>
                  </a:lnTo>
                  <a:lnTo>
                    <a:pt x="1271638" y="27025"/>
                  </a:lnTo>
                  <a:lnTo>
                    <a:pt x="1272959" y="29641"/>
                  </a:lnTo>
                  <a:lnTo>
                    <a:pt x="1299997" y="68605"/>
                  </a:lnTo>
                  <a:lnTo>
                    <a:pt x="1313865" y="76542"/>
                  </a:lnTo>
                  <a:lnTo>
                    <a:pt x="1313865" y="67805"/>
                  </a:lnTo>
                  <a:lnTo>
                    <a:pt x="1306842" y="64744"/>
                  </a:lnTo>
                  <a:lnTo>
                    <a:pt x="1295222" y="51714"/>
                  </a:lnTo>
                  <a:lnTo>
                    <a:pt x="1284046" y="34442"/>
                  </a:lnTo>
                  <a:lnTo>
                    <a:pt x="1277594" y="22123"/>
                  </a:lnTo>
                  <a:lnTo>
                    <a:pt x="1291183" y="21221"/>
                  </a:lnTo>
                  <a:lnTo>
                    <a:pt x="1290688" y="13792"/>
                  </a:lnTo>
                  <a:lnTo>
                    <a:pt x="1268437" y="15278"/>
                  </a:lnTo>
                  <a:lnTo>
                    <a:pt x="1267993" y="18224"/>
                  </a:lnTo>
                  <a:lnTo>
                    <a:pt x="1254937" y="38557"/>
                  </a:lnTo>
                  <a:lnTo>
                    <a:pt x="1228217" y="59004"/>
                  </a:lnTo>
                  <a:lnTo>
                    <a:pt x="1197508" y="76669"/>
                  </a:lnTo>
                  <a:lnTo>
                    <a:pt x="1172514" y="88633"/>
                  </a:lnTo>
                  <a:lnTo>
                    <a:pt x="1155954" y="95770"/>
                  </a:lnTo>
                  <a:lnTo>
                    <a:pt x="1210652" y="95770"/>
                  </a:lnTo>
                  <a:lnTo>
                    <a:pt x="1210627" y="109029"/>
                  </a:lnTo>
                  <a:lnTo>
                    <a:pt x="1209065" y="109029"/>
                  </a:lnTo>
                  <a:lnTo>
                    <a:pt x="1205331" y="111772"/>
                  </a:lnTo>
                  <a:lnTo>
                    <a:pt x="1205331" y="119049"/>
                  </a:lnTo>
                  <a:lnTo>
                    <a:pt x="1209065" y="121793"/>
                  </a:lnTo>
                  <a:lnTo>
                    <a:pt x="1210614" y="121793"/>
                  </a:lnTo>
                  <a:lnTo>
                    <a:pt x="1210525" y="176212"/>
                  </a:lnTo>
                  <a:lnTo>
                    <a:pt x="1177036" y="176212"/>
                  </a:lnTo>
                  <a:lnTo>
                    <a:pt x="1177036" y="183654"/>
                  </a:lnTo>
                  <a:lnTo>
                    <a:pt x="1177036" y="201079"/>
                  </a:lnTo>
                  <a:lnTo>
                    <a:pt x="1177036" y="208508"/>
                  </a:lnTo>
                  <a:lnTo>
                    <a:pt x="1177036" y="230797"/>
                  </a:lnTo>
                  <a:lnTo>
                    <a:pt x="1117511" y="230327"/>
                  </a:lnTo>
                  <a:lnTo>
                    <a:pt x="1117511" y="208089"/>
                  </a:lnTo>
                  <a:lnTo>
                    <a:pt x="1177036" y="208508"/>
                  </a:lnTo>
                  <a:lnTo>
                    <a:pt x="1177036" y="201079"/>
                  </a:lnTo>
                  <a:lnTo>
                    <a:pt x="1117511" y="200660"/>
                  </a:lnTo>
                  <a:lnTo>
                    <a:pt x="1117511" y="183654"/>
                  </a:lnTo>
                  <a:lnTo>
                    <a:pt x="1177036" y="183654"/>
                  </a:lnTo>
                  <a:lnTo>
                    <a:pt x="1177036" y="176212"/>
                  </a:lnTo>
                  <a:lnTo>
                    <a:pt x="1110056" y="176212"/>
                  </a:lnTo>
                  <a:lnTo>
                    <a:pt x="1110056" y="183654"/>
                  </a:lnTo>
                  <a:lnTo>
                    <a:pt x="1110056" y="200609"/>
                  </a:lnTo>
                  <a:lnTo>
                    <a:pt x="1056208" y="200240"/>
                  </a:lnTo>
                  <a:lnTo>
                    <a:pt x="1056208" y="183654"/>
                  </a:lnTo>
                  <a:lnTo>
                    <a:pt x="1110056" y="183654"/>
                  </a:lnTo>
                  <a:lnTo>
                    <a:pt x="1110056" y="176212"/>
                  </a:lnTo>
                  <a:lnTo>
                    <a:pt x="1048753" y="176212"/>
                  </a:lnTo>
                  <a:lnTo>
                    <a:pt x="1048753" y="183654"/>
                  </a:lnTo>
                  <a:lnTo>
                    <a:pt x="1048753" y="200177"/>
                  </a:lnTo>
                  <a:lnTo>
                    <a:pt x="992530" y="199783"/>
                  </a:lnTo>
                  <a:lnTo>
                    <a:pt x="992530" y="183654"/>
                  </a:lnTo>
                  <a:lnTo>
                    <a:pt x="1048753" y="183654"/>
                  </a:lnTo>
                  <a:lnTo>
                    <a:pt x="1048753" y="176212"/>
                  </a:lnTo>
                  <a:lnTo>
                    <a:pt x="934758" y="176212"/>
                  </a:lnTo>
                  <a:lnTo>
                    <a:pt x="934758" y="183654"/>
                  </a:lnTo>
                  <a:lnTo>
                    <a:pt x="985088" y="183654"/>
                  </a:lnTo>
                  <a:lnTo>
                    <a:pt x="985088" y="199732"/>
                  </a:lnTo>
                  <a:lnTo>
                    <a:pt x="975169" y="199656"/>
                  </a:lnTo>
                  <a:lnTo>
                    <a:pt x="975118" y="207086"/>
                  </a:lnTo>
                  <a:lnTo>
                    <a:pt x="985088" y="207162"/>
                  </a:lnTo>
                  <a:lnTo>
                    <a:pt x="985088" y="207606"/>
                  </a:lnTo>
                  <a:lnTo>
                    <a:pt x="992530" y="207606"/>
                  </a:lnTo>
                  <a:lnTo>
                    <a:pt x="992530" y="207213"/>
                  </a:lnTo>
                  <a:lnTo>
                    <a:pt x="1048753" y="207606"/>
                  </a:lnTo>
                  <a:lnTo>
                    <a:pt x="1048753" y="220345"/>
                  </a:lnTo>
                  <a:lnTo>
                    <a:pt x="1056208" y="220345"/>
                  </a:lnTo>
                  <a:lnTo>
                    <a:pt x="1056208" y="207670"/>
                  </a:lnTo>
                  <a:lnTo>
                    <a:pt x="1110056" y="208038"/>
                  </a:lnTo>
                  <a:lnTo>
                    <a:pt x="1110056" y="233553"/>
                  </a:lnTo>
                  <a:lnTo>
                    <a:pt x="1114729" y="233553"/>
                  </a:lnTo>
                  <a:lnTo>
                    <a:pt x="1114704" y="237744"/>
                  </a:lnTo>
                  <a:lnTo>
                    <a:pt x="1308468" y="239268"/>
                  </a:lnTo>
                  <a:lnTo>
                    <a:pt x="1308531" y="231825"/>
                  </a:lnTo>
                  <a:lnTo>
                    <a:pt x="1249565" y="231368"/>
                  </a:lnTo>
                  <a:lnTo>
                    <a:pt x="1249565" y="209016"/>
                  </a:lnTo>
                  <a:lnTo>
                    <a:pt x="1309065" y="209423"/>
                  </a:lnTo>
                  <a:lnTo>
                    <a:pt x="1308595" y="222719"/>
                  </a:lnTo>
                  <a:lnTo>
                    <a:pt x="1326057" y="223139"/>
                  </a:lnTo>
                  <a:lnTo>
                    <a:pt x="1351318" y="222364"/>
                  </a:lnTo>
                  <a:lnTo>
                    <a:pt x="1348714" y="183946"/>
                  </a:lnTo>
                  <a:lnTo>
                    <a:pt x="1373708" y="183705"/>
                  </a:lnTo>
                  <a:lnTo>
                    <a:pt x="1373708" y="235432"/>
                  </a:lnTo>
                  <a:lnTo>
                    <a:pt x="1381150" y="235432"/>
                  </a:lnTo>
                  <a:lnTo>
                    <a:pt x="1381150" y="183629"/>
                  </a:lnTo>
                  <a:lnTo>
                    <a:pt x="1385506" y="183591"/>
                  </a:lnTo>
                  <a:lnTo>
                    <a:pt x="1385506" y="234492"/>
                  </a:lnTo>
                  <a:lnTo>
                    <a:pt x="1392948" y="234492"/>
                  </a:lnTo>
                  <a:lnTo>
                    <a:pt x="1392948" y="183464"/>
                  </a:lnTo>
                  <a:lnTo>
                    <a:pt x="1402003" y="183045"/>
                  </a:lnTo>
                  <a:lnTo>
                    <a:pt x="1402003" y="234022"/>
                  </a:lnTo>
                  <a:lnTo>
                    <a:pt x="1409446" y="234022"/>
                  </a:lnTo>
                  <a:lnTo>
                    <a:pt x="1409446" y="182702"/>
                  </a:lnTo>
                  <a:lnTo>
                    <a:pt x="1413332" y="182524"/>
                  </a:lnTo>
                  <a:lnTo>
                    <a:pt x="1413332" y="231190"/>
                  </a:lnTo>
                  <a:lnTo>
                    <a:pt x="1420774" y="231190"/>
                  </a:lnTo>
                  <a:lnTo>
                    <a:pt x="1420774" y="182181"/>
                  </a:lnTo>
                  <a:lnTo>
                    <a:pt x="1424165" y="182029"/>
                  </a:lnTo>
                  <a:lnTo>
                    <a:pt x="1424165" y="231190"/>
                  </a:lnTo>
                  <a:lnTo>
                    <a:pt x="1431620" y="231190"/>
                  </a:lnTo>
                  <a:lnTo>
                    <a:pt x="1431620" y="181686"/>
                  </a:lnTo>
                  <a:lnTo>
                    <a:pt x="1434553" y="181559"/>
                  </a:lnTo>
                  <a:lnTo>
                    <a:pt x="1434553" y="230251"/>
                  </a:lnTo>
                  <a:lnTo>
                    <a:pt x="1441996" y="230251"/>
                  </a:lnTo>
                  <a:lnTo>
                    <a:pt x="1441996" y="181203"/>
                  </a:lnTo>
                  <a:lnTo>
                    <a:pt x="1445387" y="181051"/>
                  </a:lnTo>
                  <a:lnTo>
                    <a:pt x="1445387" y="230251"/>
                  </a:lnTo>
                  <a:lnTo>
                    <a:pt x="1452841" y="230251"/>
                  </a:lnTo>
                  <a:lnTo>
                    <a:pt x="1452841" y="180695"/>
                  </a:lnTo>
                  <a:lnTo>
                    <a:pt x="1456245" y="180543"/>
                  </a:lnTo>
                  <a:lnTo>
                    <a:pt x="1456245" y="227888"/>
                  </a:lnTo>
                  <a:lnTo>
                    <a:pt x="1463687" y="227888"/>
                  </a:lnTo>
                  <a:lnTo>
                    <a:pt x="1463687" y="180187"/>
                  </a:lnTo>
                  <a:lnTo>
                    <a:pt x="1465656" y="180098"/>
                  </a:lnTo>
                  <a:lnTo>
                    <a:pt x="1465656" y="226009"/>
                  </a:lnTo>
                  <a:lnTo>
                    <a:pt x="1473111" y="226009"/>
                  </a:lnTo>
                  <a:lnTo>
                    <a:pt x="1473111" y="179755"/>
                  </a:lnTo>
                  <a:lnTo>
                    <a:pt x="1478876" y="179489"/>
                  </a:lnTo>
                  <a:lnTo>
                    <a:pt x="1478876" y="226009"/>
                  </a:lnTo>
                  <a:lnTo>
                    <a:pt x="1486319" y="226009"/>
                  </a:lnTo>
                  <a:lnTo>
                    <a:pt x="1486319" y="179133"/>
                  </a:lnTo>
                  <a:lnTo>
                    <a:pt x="1490675" y="178930"/>
                  </a:lnTo>
                  <a:lnTo>
                    <a:pt x="1490675" y="224586"/>
                  </a:lnTo>
                  <a:lnTo>
                    <a:pt x="1498117" y="224586"/>
                  </a:lnTo>
                  <a:lnTo>
                    <a:pt x="1498117" y="178587"/>
                  </a:lnTo>
                  <a:lnTo>
                    <a:pt x="1500047" y="178498"/>
                  </a:lnTo>
                  <a:lnTo>
                    <a:pt x="1499628" y="223621"/>
                  </a:lnTo>
                  <a:lnTo>
                    <a:pt x="1507070" y="223685"/>
                  </a:lnTo>
                  <a:lnTo>
                    <a:pt x="1507540" y="173215"/>
                  </a:lnTo>
                  <a:close/>
                </a:path>
                <a:path w="1508125" h="299720">
                  <a:moveTo>
                    <a:pt x="1507998" y="237248"/>
                  </a:moveTo>
                  <a:lnTo>
                    <a:pt x="1507197" y="229857"/>
                  </a:lnTo>
                  <a:lnTo>
                    <a:pt x="1496174" y="232117"/>
                  </a:lnTo>
                  <a:lnTo>
                    <a:pt x="1472907" y="241630"/>
                  </a:lnTo>
                  <a:lnTo>
                    <a:pt x="1450505" y="262636"/>
                  </a:lnTo>
                  <a:lnTo>
                    <a:pt x="1442097" y="299351"/>
                  </a:lnTo>
                  <a:lnTo>
                    <a:pt x="1449514" y="298869"/>
                  </a:lnTo>
                  <a:lnTo>
                    <a:pt x="1456829" y="266420"/>
                  </a:lnTo>
                  <a:lnTo>
                    <a:pt x="1476502" y="247840"/>
                  </a:lnTo>
                  <a:lnTo>
                    <a:pt x="1497304" y="239369"/>
                  </a:lnTo>
                  <a:lnTo>
                    <a:pt x="1507998" y="237248"/>
                  </a:lnTo>
                  <a:close/>
                </a:path>
              </a:pathLst>
            </a:custGeom>
            <a:solidFill>
              <a:srgbClr val="FFFFFF"/>
            </a:solidFill>
          </p:spPr>
          <p:txBody>
            <a:bodyPr wrap="square" lIns="0" tIns="0" rIns="0" bIns="0" rtlCol="0"/>
            <a:lstStyle/>
            <a:p>
              <a:endParaRPr/>
            </a:p>
          </p:txBody>
        </p:sp>
        <p:pic>
          <p:nvPicPr>
            <p:cNvPr id="19" name="object 19"/>
            <p:cNvPicPr/>
            <p:nvPr/>
          </p:nvPicPr>
          <p:blipFill>
            <a:blip r:embed="rId8" cstate="print"/>
            <a:stretch>
              <a:fillRect/>
            </a:stretch>
          </p:blipFill>
          <p:spPr>
            <a:xfrm>
              <a:off x="3756762" y="5880950"/>
              <a:ext cx="264896" cy="200595"/>
            </a:xfrm>
            <a:prstGeom prst="rect">
              <a:avLst/>
            </a:prstGeom>
          </p:spPr>
        </p:pic>
        <p:sp>
          <p:nvSpPr>
            <p:cNvPr id="20" name="object 20"/>
            <p:cNvSpPr/>
            <p:nvPr/>
          </p:nvSpPr>
          <p:spPr>
            <a:xfrm>
              <a:off x="3602813" y="5958432"/>
              <a:ext cx="331470" cy="113664"/>
            </a:xfrm>
            <a:custGeom>
              <a:avLst/>
              <a:gdLst/>
              <a:ahLst/>
              <a:cxnLst/>
              <a:rect l="l" t="t" r="r" b="b"/>
              <a:pathLst>
                <a:path w="331470" h="113664">
                  <a:moveTo>
                    <a:pt x="254368" y="0"/>
                  </a:moveTo>
                  <a:lnTo>
                    <a:pt x="146100" y="2578"/>
                  </a:lnTo>
                  <a:lnTo>
                    <a:pt x="145122" y="4673"/>
                  </a:lnTo>
                  <a:lnTo>
                    <a:pt x="136095" y="20526"/>
                  </a:lnTo>
                  <a:lnTo>
                    <a:pt x="109299" y="54617"/>
                  </a:lnTo>
                  <a:lnTo>
                    <a:pt x="64134" y="88978"/>
                  </a:lnTo>
                  <a:lnTo>
                    <a:pt x="0" y="105638"/>
                  </a:lnTo>
                  <a:lnTo>
                    <a:pt x="139" y="113080"/>
                  </a:lnTo>
                  <a:lnTo>
                    <a:pt x="330898" y="109308"/>
                  </a:lnTo>
                  <a:lnTo>
                    <a:pt x="330822" y="101866"/>
                  </a:lnTo>
                  <a:lnTo>
                    <a:pt x="45250" y="105130"/>
                  </a:lnTo>
                  <a:lnTo>
                    <a:pt x="88363" y="82634"/>
                  </a:lnTo>
                  <a:lnTo>
                    <a:pt x="120135" y="53778"/>
                  </a:lnTo>
                  <a:lnTo>
                    <a:pt x="140858" y="26788"/>
                  </a:lnTo>
                  <a:lnTo>
                    <a:pt x="150825" y="9893"/>
                  </a:lnTo>
                  <a:lnTo>
                    <a:pt x="254546" y="7442"/>
                  </a:lnTo>
                  <a:lnTo>
                    <a:pt x="254368" y="0"/>
                  </a:lnTo>
                  <a:close/>
                </a:path>
              </a:pathLst>
            </a:custGeom>
            <a:solidFill>
              <a:srgbClr val="FFFFFF"/>
            </a:solidFill>
          </p:spPr>
          <p:txBody>
            <a:bodyPr wrap="square" lIns="0" tIns="0" rIns="0" bIns="0" rtlCol="0"/>
            <a:lstStyle/>
            <a:p>
              <a:endParaRPr/>
            </a:p>
          </p:txBody>
        </p:sp>
        <p:pic>
          <p:nvPicPr>
            <p:cNvPr id="21" name="object 21"/>
            <p:cNvPicPr/>
            <p:nvPr/>
          </p:nvPicPr>
          <p:blipFill>
            <a:blip r:embed="rId9" cstate="print"/>
            <a:stretch>
              <a:fillRect/>
            </a:stretch>
          </p:blipFill>
          <p:spPr>
            <a:xfrm>
              <a:off x="3602277" y="6064137"/>
              <a:ext cx="65976" cy="130682"/>
            </a:xfrm>
            <a:prstGeom prst="rect">
              <a:avLst/>
            </a:prstGeom>
          </p:spPr>
        </p:pic>
        <p:sp>
          <p:nvSpPr>
            <p:cNvPr id="22" name="object 22"/>
            <p:cNvSpPr/>
            <p:nvPr/>
          </p:nvSpPr>
          <p:spPr>
            <a:xfrm>
              <a:off x="3264205" y="5833872"/>
              <a:ext cx="790575" cy="802640"/>
            </a:xfrm>
            <a:custGeom>
              <a:avLst/>
              <a:gdLst/>
              <a:ahLst/>
              <a:cxnLst/>
              <a:rect l="l" t="t" r="r" b="b"/>
              <a:pathLst>
                <a:path w="790575" h="802640">
                  <a:moveTo>
                    <a:pt x="530974" y="11544"/>
                  </a:moveTo>
                  <a:lnTo>
                    <a:pt x="527126" y="7696"/>
                  </a:lnTo>
                  <a:lnTo>
                    <a:pt x="523544" y="7696"/>
                  </a:lnTo>
                  <a:lnTo>
                    <a:pt x="523544" y="15646"/>
                  </a:lnTo>
                  <a:lnTo>
                    <a:pt x="523544" y="16903"/>
                  </a:lnTo>
                  <a:lnTo>
                    <a:pt x="523024" y="17411"/>
                  </a:lnTo>
                  <a:lnTo>
                    <a:pt x="521779" y="17411"/>
                  </a:lnTo>
                  <a:lnTo>
                    <a:pt x="521258" y="16903"/>
                  </a:lnTo>
                  <a:lnTo>
                    <a:pt x="521258" y="15646"/>
                  </a:lnTo>
                  <a:lnTo>
                    <a:pt x="521779" y="15138"/>
                  </a:lnTo>
                  <a:lnTo>
                    <a:pt x="523024" y="15138"/>
                  </a:lnTo>
                  <a:lnTo>
                    <a:pt x="523544" y="15646"/>
                  </a:lnTo>
                  <a:lnTo>
                    <a:pt x="523544" y="7696"/>
                  </a:lnTo>
                  <a:lnTo>
                    <a:pt x="517677" y="7696"/>
                  </a:lnTo>
                  <a:lnTo>
                    <a:pt x="513829" y="11544"/>
                  </a:lnTo>
                  <a:lnTo>
                    <a:pt x="513829" y="21005"/>
                  </a:lnTo>
                  <a:lnTo>
                    <a:pt x="517677" y="24853"/>
                  </a:lnTo>
                  <a:lnTo>
                    <a:pt x="527126" y="24853"/>
                  </a:lnTo>
                  <a:lnTo>
                    <a:pt x="530974" y="21005"/>
                  </a:lnTo>
                  <a:lnTo>
                    <a:pt x="530974" y="17411"/>
                  </a:lnTo>
                  <a:lnTo>
                    <a:pt x="530974" y="15138"/>
                  </a:lnTo>
                  <a:lnTo>
                    <a:pt x="530974" y="11544"/>
                  </a:lnTo>
                  <a:close/>
                </a:path>
                <a:path w="790575" h="802640">
                  <a:moveTo>
                    <a:pt x="562775" y="37922"/>
                  </a:moveTo>
                  <a:lnTo>
                    <a:pt x="557352" y="32499"/>
                  </a:lnTo>
                  <a:lnTo>
                    <a:pt x="555332" y="32499"/>
                  </a:lnTo>
                  <a:lnTo>
                    <a:pt x="555332" y="42024"/>
                  </a:lnTo>
                  <a:lnTo>
                    <a:pt x="555332" y="47129"/>
                  </a:lnTo>
                  <a:lnTo>
                    <a:pt x="553250" y="49199"/>
                  </a:lnTo>
                  <a:lnTo>
                    <a:pt x="548144" y="49199"/>
                  </a:lnTo>
                  <a:lnTo>
                    <a:pt x="546061" y="47129"/>
                  </a:lnTo>
                  <a:lnTo>
                    <a:pt x="546061" y="42024"/>
                  </a:lnTo>
                  <a:lnTo>
                    <a:pt x="548144" y="39941"/>
                  </a:lnTo>
                  <a:lnTo>
                    <a:pt x="553250" y="39941"/>
                  </a:lnTo>
                  <a:lnTo>
                    <a:pt x="555332" y="42024"/>
                  </a:lnTo>
                  <a:lnTo>
                    <a:pt x="555332" y="32499"/>
                  </a:lnTo>
                  <a:lnTo>
                    <a:pt x="544042" y="32499"/>
                  </a:lnTo>
                  <a:lnTo>
                    <a:pt x="538632" y="37922"/>
                  </a:lnTo>
                  <a:lnTo>
                    <a:pt x="538632" y="51231"/>
                  </a:lnTo>
                  <a:lnTo>
                    <a:pt x="544042" y="56642"/>
                  </a:lnTo>
                  <a:lnTo>
                    <a:pt x="557352" y="56642"/>
                  </a:lnTo>
                  <a:lnTo>
                    <a:pt x="562775" y="51231"/>
                  </a:lnTo>
                  <a:lnTo>
                    <a:pt x="562775" y="49199"/>
                  </a:lnTo>
                  <a:lnTo>
                    <a:pt x="562775" y="39941"/>
                  </a:lnTo>
                  <a:lnTo>
                    <a:pt x="562775" y="37922"/>
                  </a:lnTo>
                  <a:close/>
                </a:path>
                <a:path w="790575" h="802640">
                  <a:moveTo>
                    <a:pt x="565086" y="6883"/>
                  </a:moveTo>
                  <a:lnTo>
                    <a:pt x="558215" y="0"/>
                  </a:lnTo>
                  <a:lnTo>
                    <a:pt x="557657" y="0"/>
                  </a:lnTo>
                  <a:lnTo>
                    <a:pt x="557657" y="10985"/>
                  </a:lnTo>
                  <a:lnTo>
                    <a:pt x="557657" y="19697"/>
                  </a:lnTo>
                  <a:lnTo>
                    <a:pt x="554113" y="23241"/>
                  </a:lnTo>
                  <a:lnTo>
                    <a:pt x="545401" y="23241"/>
                  </a:lnTo>
                  <a:lnTo>
                    <a:pt x="541858" y="19697"/>
                  </a:lnTo>
                  <a:lnTo>
                    <a:pt x="541858" y="10985"/>
                  </a:lnTo>
                  <a:lnTo>
                    <a:pt x="545401" y="7442"/>
                  </a:lnTo>
                  <a:lnTo>
                    <a:pt x="554113" y="7442"/>
                  </a:lnTo>
                  <a:lnTo>
                    <a:pt x="557657" y="10985"/>
                  </a:lnTo>
                  <a:lnTo>
                    <a:pt x="557657" y="0"/>
                  </a:lnTo>
                  <a:lnTo>
                    <a:pt x="541299" y="0"/>
                  </a:lnTo>
                  <a:lnTo>
                    <a:pt x="534428" y="6883"/>
                  </a:lnTo>
                  <a:lnTo>
                    <a:pt x="534428" y="23799"/>
                  </a:lnTo>
                  <a:lnTo>
                    <a:pt x="541299" y="30670"/>
                  </a:lnTo>
                  <a:lnTo>
                    <a:pt x="558215" y="30670"/>
                  </a:lnTo>
                  <a:lnTo>
                    <a:pt x="565086" y="23799"/>
                  </a:lnTo>
                  <a:lnTo>
                    <a:pt x="565086" y="23241"/>
                  </a:lnTo>
                  <a:lnTo>
                    <a:pt x="565086" y="7442"/>
                  </a:lnTo>
                  <a:lnTo>
                    <a:pt x="565086" y="6883"/>
                  </a:lnTo>
                  <a:close/>
                </a:path>
                <a:path w="790575" h="802640">
                  <a:moveTo>
                    <a:pt x="633437" y="124955"/>
                  </a:moveTo>
                  <a:lnTo>
                    <a:pt x="627824" y="104051"/>
                  </a:lnTo>
                  <a:lnTo>
                    <a:pt x="626427" y="102933"/>
                  </a:lnTo>
                  <a:lnTo>
                    <a:pt x="624801" y="102870"/>
                  </a:lnTo>
                  <a:lnTo>
                    <a:pt x="623201" y="102743"/>
                  </a:lnTo>
                  <a:lnTo>
                    <a:pt x="621703" y="103809"/>
                  </a:lnTo>
                  <a:lnTo>
                    <a:pt x="620217" y="108038"/>
                  </a:lnTo>
                  <a:lnTo>
                    <a:pt x="618401" y="101231"/>
                  </a:lnTo>
                  <a:lnTo>
                    <a:pt x="617004" y="100114"/>
                  </a:lnTo>
                  <a:lnTo>
                    <a:pt x="615378" y="100050"/>
                  </a:lnTo>
                  <a:lnTo>
                    <a:pt x="613765" y="99936"/>
                  </a:lnTo>
                  <a:lnTo>
                    <a:pt x="612279" y="100977"/>
                  </a:lnTo>
                  <a:lnTo>
                    <a:pt x="610819" y="105117"/>
                  </a:lnTo>
                  <a:lnTo>
                    <a:pt x="607771" y="97269"/>
                  </a:lnTo>
                  <a:lnTo>
                    <a:pt x="606983" y="96710"/>
                  </a:lnTo>
                  <a:lnTo>
                    <a:pt x="606983" y="115735"/>
                  </a:lnTo>
                  <a:lnTo>
                    <a:pt x="602081" y="115874"/>
                  </a:lnTo>
                  <a:lnTo>
                    <a:pt x="602627" y="114198"/>
                  </a:lnTo>
                  <a:lnTo>
                    <a:pt x="604570" y="109524"/>
                  </a:lnTo>
                  <a:lnTo>
                    <a:pt x="606983" y="115735"/>
                  </a:lnTo>
                  <a:lnTo>
                    <a:pt x="606983" y="96710"/>
                  </a:lnTo>
                  <a:lnTo>
                    <a:pt x="606488" y="96342"/>
                  </a:lnTo>
                  <a:lnTo>
                    <a:pt x="603567" y="96189"/>
                  </a:lnTo>
                  <a:lnTo>
                    <a:pt x="602183" y="97002"/>
                  </a:lnTo>
                  <a:lnTo>
                    <a:pt x="599630" y="102095"/>
                  </a:lnTo>
                  <a:lnTo>
                    <a:pt x="596315" y="109004"/>
                  </a:lnTo>
                  <a:lnTo>
                    <a:pt x="591756" y="97307"/>
                  </a:lnTo>
                  <a:lnTo>
                    <a:pt x="591134" y="96850"/>
                  </a:lnTo>
                  <a:lnTo>
                    <a:pt x="591134" y="116166"/>
                  </a:lnTo>
                  <a:lnTo>
                    <a:pt x="584796" y="116344"/>
                  </a:lnTo>
                  <a:lnTo>
                    <a:pt x="585724" y="114020"/>
                  </a:lnTo>
                  <a:lnTo>
                    <a:pt x="588289" y="108864"/>
                  </a:lnTo>
                  <a:lnTo>
                    <a:pt x="591134" y="116166"/>
                  </a:lnTo>
                  <a:lnTo>
                    <a:pt x="591134" y="96850"/>
                  </a:lnTo>
                  <a:lnTo>
                    <a:pt x="590524" y="96393"/>
                  </a:lnTo>
                  <a:lnTo>
                    <a:pt x="587667" y="96164"/>
                  </a:lnTo>
                  <a:lnTo>
                    <a:pt x="586308" y="96888"/>
                  </a:lnTo>
                  <a:lnTo>
                    <a:pt x="582726" y="103124"/>
                  </a:lnTo>
                  <a:lnTo>
                    <a:pt x="579958" y="108204"/>
                  </a:lnTo>
                  <a:lnTo>
                    <a:pt x="575703" y="97243"/>
                  </a:lnTo>
                  <a:lnTo>
                    <a:pt x="575259" y="96939"/>
                  </a:lnTo>
                  <a:lnTo>
                    <a:pt x="575259" y="116598"/>
                  </a:lnTo>
                  <a:lnTo>
                    <a:pt x="569963" y="116738"/>
                  </a:lnTo>
                  <a:lnTo>
                    <a:pt x="570433" y="115303"/>
                  </a:lnTo>
                  <a:lnTo>
                    <a:pt x="572617" y="109816"/>
                  </a:lnTo>
                  <a:lnTo>
                    <a:pt x="575259" y="116598"/>
                  </a:lnTo>
                  <a:lnTo>
                    <a:pt x="575259" y="96939"/>
                  </a:lnTo>
                  <a:lnTo>
                    <a:pt x="574382" y="96316"/>
                  </a:lnTo>
                  <a:lnTo>
                    <a:pt x="571385" y="96227"/>
                  </a:lnTo>
                  <a:lnTo>
                    <a:pt x="570026" y="97078"/>
                  </a:lnTo>
                  <a:lnTo>
                    <a:pt x="567270" y="103263"/>
                  </a:lnTo>
                  <a:lnTo>
                    <a:pt x="564603" y="109918"/>
                  </a:lnTo>
                  <a:lnTo>
                    <a:pt x="559663" y="97231"/>
                  </a:lnTo>
                  <a:lnTo>
                    <a:pt x="559396" y="97053"/>
                  </a:lnTo>
                  <a:lnTo>
                    <a:pt x="559396" y="117017"/>
                  </a:lnTo>
                  <a:lnTo>
                    <a:pt x="554037" y="117157"/>
                  </a:lnTo>
                  <a:lnTo>
                    <a:pt x="554443" y="115874"/>
                  </a:lnTo>
                  <a:lnTo>
                    <a:pt x="556679" y="110032"/>
                  </a:lnTo>
                  <a:lnTo>
                    <a:pt x="559396" y="117017"/>
                  </a:lnTo>
                  <a:lnTo>
                    <a:pt x="559396" y="97053"/>
                  </a:lnTo>
                  <a:lnTo>
                    <a:pt x="558330" y="96304"/>
                  </a:lnTo>
                  <a:lnTo>
                    <a:pt x="555320" y="96240"/>
                  </a:lnTo>
                  <a:lnTo>
                    <a:pt x="553935" y="97129"/>
                  </a:lnTo>
                  <a:lnTo>
                    <a:pt x="551205" y="103568"/>
                  </a:lnTo>
                  <a:lnTo>
                    <a:pt x="548665" y="110197"/>
                  </a:lnTo>
                  <a:lnTo>
                    <a:pt x="543623" y="97231"/>
                  </a:lnTo>
                  <a:lnTo>
                    <a:pt x="543521" y="117436"/>
                  </a:lnTo>
                  <a:lnTo>
                    <a:pt x="537870" y="117589"/>
                  </a:lnTo>
                  <a:lnTo>
                    <a:pt x="538416" y="115874"/>
                  </a:lnTo>
                  <a:lnTo>
                    <a:pt x="540639" y="110032"/>
                  </a:lnTo>
                  <a:lnTo>
                    <a:pt x="543521" y="117436"/>
                  </a:lnTo>
                  <a:lnTo>
                    <a:pt x="543521" y="97167"/>
                  </a:lnTo>
                  <a:lnTo>
                    <a:pt x="542290" y="96304"/>
                  </a:lnTo>
                  <a:lnTo>
                    <a:pt x="539267" y="96240"/>
                  </a:lnTo>
                  <a:lnTo>
                    <a:pt x="537895" y="97129"/>
                  </a:lnTo>
                  <a:lnTo>
                    <a:pt x="535165" y="103568"/>
                  </a:lnTo>
                  <a:lnTo>
                    <a:pt x="532638" y="110185"/>
                  </a:lnTo>
                  <a:lnTo>
                    <a:pt x="527646" y="97370"/>
                  </a:lnTo>
                  <a:lnTo>
                    <a:pt x="527646" y="117843"/>
                  </a:lnTo>
                  <a:lnTo>
                    <a:pt x="521716" y="118008"/>
                  </a:lnTo>
                  <a:lnTo>
                    <a:pt x="522389" y="115874"/>
                  </a:lnTo>
                  <a:lnTo>
                    <a:pt x="524611" y="110032"/>
                  </a:lnTo>
                  <a:lnTo>
                    <a:pt x="527646" y="117843"/>
                  </a:lnTo>
                  <a:lnTo>
                    <a:pt x="527646" y="97370"/>
                  </a:lnTo>
                  <a:lnTo>
                    <a:pt x="527596" y="97231"/>
                  </a:lnTo>
                  <a:lnTo>
                    <a:pt x="526262" y="96304"/>
                  </a:lnTo>
                  <a:lnTo>
                    <a:pt x="523278" y="96240"/>
                  </a:lnTo>
                  <a:lnTo>
                    <a:pt x="521868" y="97129"/>
                  </a:lnTo>
                  <a:lnTo>
                    <a:pt x="519137" y="103568"/>
                  </a:lnTo>
                  <a:lnTo>
                    <a:pt x="516610" y="110172"/>
                  </a:lnTo>
                  <a:lnTo>
                    <a:pt x="511771" y="97790"/>
                  </a:lnTo>
                  <a:lnTo>
                    <a:pt x="511771" y="118262"/>
                  </a:lnTo>
                  <a:lnTo>
                    <a:pt x="505523" y="118440"/>
                  </a:lnTo>
                  <a:lnTo>
                    <a:pt x="506336" y="115874"/>
                  </a:lnTo>
                  <a:lnTo>
                    <a:pt x="508571" y="110032"/>
                  </a:lnTo>
                  <a:lnTo>
                    <a:pt x="511771" y="118262"/>
                  </a:lnTo>
                  <a:lnTo>
                    <a:pt x="511771" y="97790"/>
                  </a:lnTo>
                  <a:lnTo>
                    <a:pt x="511556" y="97231"/>
                  </a:lnTo>
                  <a:lnTo>
                    <a:pt x="510222" y="96304"/>
                  </a:lnTo>
                  <a:lnTo>
                    <a:pt x="507212" y="96240"/>
                  </a:lnTo>
                  <a:lnTo>
                    <a:pt x="505828" y="97129"/>
                  </a:lnTo>
                  <a:lnTo>
                    <a:pt x="503097" y="103568"/>
                  </a:lnTo>
                  <a:lnTo>
                    <a:pt x="500570" y="110197"/>
                  </a:lnTo>
                  <a:lnTo>
                    <a:pt x="495896" y="98209"/>
                  </a:lnTo>
                  <a:lnTo>
                    <a:pt x="495896" y="118681"/>
                  </a:lnTo>
                  <a:lnTo>
                    <a:pt x="489356" y="118846"/>
                  </a:lnTo>
                  <a:lnTo>
                    <a:pt x="490308" y="115874"/>
                  </a:lnTo>
                  <a:lnTo>
                    <a:pt x="492531" y="110032"/>
                  </a:lnTo>
                  <a:lnTo>
                    <a:pt x="495896" y="118681"/>
                  </a:lnTo>
                  <a:lnTo>
                    <a:pt x="495896" y="98209"/>
                  </a:lnTo>
                  <a:lnTo>
                    <a:pt x="495515" y="97231"/>
                  </a:lnTo>
                  <a:lnTo>
                    <a:pt x="494182" y="96304"/>
                  </a:lnTo>
                  <a:lnTo>
                    <a:pt x="491159" y="96240"/>
                  </a:lnTo>
                  <a:lnTo>
                    <a:pt x="489788" y="97129"/>
                  </a:lnTo>
                  <a:lnTo>
                    <a:pt x="487070" y="103568"/>
                  </a:lnTo>
                  <a:lnTo>
                    <a:pt x="484543" y="110172"/>
                  </a:lnTo>
                  <a:lnTo>
                    <a:pt x="480034" y="98640"/>
                  </a:lnTo>
                  <a:lnTo>
                    <a:pt x="480034" y="119100"/>
                  </a:lnTo>
                  <a:lnTo>
                    <a:pt x="473202" y="119278"/>
                  </a:lnTo>
                  <a:lnTo>
                    <a:pt x="474281" y="115874"/>
                  </a:lnTo>
                  <a:lnTo>
                    <a:pt x="476504" y="110032"/>
                  </a:lnTo>
                  <a:lnTo>
                    <a:pt x="480034" y="119100"/>
                  </a:lnTo>
                  <a:lnTo>
                    <a:pt x="480034" y="98640"/>
                  </a:lnTo>
                  <a:lnTo>
                    <a:pt x="479488" y="97231"/>
                  </a:lnTo>
                  <a:lnTo>
                    <a:pt x="478155" y="96304"/>
                  </a:lnTo>
                  <a:lnTo>
                    <a:pt x="475170" y="96240"/>
                  </a:lnTo>
                  <a:lnTo>
                    <a:pt x="473760" y="97129"/>
                  </a:lnTo>
                  <a:lnTo>
                    <a:pt x="471030" y="103568"/>
                  </a:lnTo>
                  <a:lnTo>
                    <a:pt x="468299" y="110705"/>
                  </a:lnTo>
                  <a:lnTo>
                    <a:pt x="466051" y="117983"/>
                  </a:lnTo>
                  <a:lnTo>
                    <a:pt x="465696" y="120688"/>
                  </a:lnTo>
                  <a:lnTo>
                    <a:pt x="465048" y="124117"/>
                  </a:lnTo>
                  <a:lnTo>
                    <a:pt x="465963" y="125831"/>
                  </a:lnTo>
                  <a:lnTo>
                    <a:pt x="485648" y="134226"/>
                  </a:lnTo>
                  <a:lnTo>
                    <a:pt x="488556" y="127381"/>
                  </a:lnTo>
                  <a:lnTo>
                    <a:pt x="486143" y="126352"/>
                  </a:lnTo>
                  <a:lnTo>
                    <a:pt x="605853" y="123063"/>
                  </a:lnTo>
                  <a:lnTo>
                    <a:pt x="615759" y="125590"/>
                  </a:lnTo>
                  <a:lnTo>
                    <a:pt x="610984" y="127304"/>
                  </a:lnTo>
                  <a:lnTo>
                    <a:pt x="613498" y="134302"/>
                  </a:lnTo>
                  <a:lnTo>
                    <a:pt x="631228" y="127939"/>
                  </a:lnTo>
                  <a:lnTo>
                    <a:pt x="632231" y="126441"/>
                  </a:lnTo>
                  <a:lnTo>
                    <a:pt x="632167" y="125298"/>
                  </a:lnTo>
                  <a:lnTo>
                    <a:pt x="633437" y="124955"/>
                  </a:lnTo>
                  <a:close/>
                </a:path>
                <a:path w="790575" h="802640">
                  <a:moveTo>
                    <a:pt x="761568" y="256552"/>
                  </a:moveTo>
                  <a:lnTo>
                    <a:pt x="760577" y="243713"/>
                  </a:lnTo>
                  <a:lnTo>
                    <a:pt x="753160" y="244284"/>
                  </a:lnTo>
                  <a:lnTo>
                    <a:pt x="753440" y="247789"/>
                  </a:lnTo>
                  <a:lnTo>
                    <a:pt x="722160" y="243039"/>
                  </a:lnTo>
                  <a:lnTo>
                    <a:pt x="722160" y="250558"/>
                  </a:lnTo>
                  <a:lnTo>
                    <a:pt x="716064" y="253326"/>
                  </a:lnTo>
                  <a:lnTo>
                    <a:pt x="703846" y="265607"/>
                  </a:lnTo>
                  <a:lnTo>
                    <a:pt x="703326" y="247700"/>
                  </a:lnTo>
                  <a:lnTo>
                    <a:pt x="722160" y="250558"/>
                  </a:lnTo>
                  <a:lnTo>
                    <a:pt x="722160" y="243039"/>
                  </a:lnTo>
                  <a:lnTo>
                    <a:pt x="698296" y="239407"/>
                  </a:lnTo>
                  <a:lnTo>
                    <a:pt x="698296" y="283832"/>
                  </a:lnTo>
                  <a:lnTo>
                    <a:pt x="697103" y="288912"/>
                  </a:lnTo>
                  <a:lnTo>
                    <a:pt x="697103" y="330873"/>
                  </a:lnTo>
                  <a:lnTo>
                    <a:pt x="696683" y="356095"/>
                  </a:lnTo>
                  <a:lnTo>
                    <a:pt x="691426" y="355422"/>
                  </a:lnTo>
                  <a:lnTo>
                    <a:pt x="691426" y="346481"/>
                  </a:lnTo>
                  <a:lnTo>
                    <a:pt x="683983" y="346481"/>
                  </a:lnTo>
                  <a:lnTo>
                    <a:pt x="683983" y="354736"/>
                  </a:lnTo>
                  <a:lnTo>
                    <a:pt x="683983" y="362165"/>
                  </a:lnTo>
                  <a:lnTo>
                    <a:pt x="683983" y="401751"/>
                  </a:lnTo>
                  <a:lnTo>
                    <a:pt x="650684" y="401891"/>
                  </a:lnTo>
                  <a:lnTo>
                    <a:pt x="650684" y="404990"/>
                  </a:lnTo>
                  <a:lnTo>
                    <a:pt x="649706" y="405701"/>
                  </a:lnTo>
                  <a:lnTo>
                    <a:pt x="646595" y="406806"/>
                  </a:lnTo>
                  <a:lnTo>
                    <a:pt x="637133" y="406806"/>
                  </a:lnTo>
                  <a:lnTo>
                    <a:pt x="633857" y="405472"/>
                  </a:lnTo>
                  <a:lnTo>
                    <a:pt x="633285" y="404774"/>
                  </a:lnTo>
                  <a:lnTo>
                    <a:pt x="633514" y="405155"/>
                  </a:lnTo>
                  <a:lnTo>
                    <a:pt x="633514" y="405599"/>
                  </a:lnTo>
                  <a:lnTo>
                    <a:pt x="629183" y="405599"/>
                  </a:lnTo>
                  <a:lnTo>
                    <a:pt x="629183" y="412559"/>
                  </a:lnTo>
                  <a:lnTo>
                    <a:pt x="602068" y="412559"/>
                  </a:lnTo>
                  <a:lnTo>
                    <a:pt x="602068" y="420001"/>
                  </a:lnTo>
                  <a:lnTo>
                    <a:pt x="602068" y="474497"/>
                  </a:lnTo>
                  <a:lnTo>
                    <a:pt x="583107" y="474497"/>
                  </a:lnTo>
                  <a:lnTo>
                    <a:pt x="583107" y="420001"/>
                  </a:lnTo>
                  <a:lnTo>
                    <a:pt x="602068" y="420001"/>
                  </a:lnTo>
                  <a:lnTo>
                    <a:pt x="602068" y="412559"/>
                  </a:lnTo>
                  <a:lnTo>
                    <a:pt x="575665" y="412559"/>
                  </a:lnTo>
                  <a:lnTo>
                    <a:pt x="575665" y="422275"/>
                  </a:lnTo>
                  <a:lnTo>
                    <a:pt x="575665" y="474497"/>
                  </a:lnTo>
                  <a:lnTo>
                    <a:pt x="556221" y="474497"/>
                  </a:lnTo>
                  <a:lnTo>
                    <a:pt x="556221" y="435165"/>
                  </a:lnTo>
                  <a:lnTo>
                    <a:pt x="575665" y="422275"/>
                  </a:lnTo>
                  <a:lnTo>
                    <a:pt x="575665" y="412559"/>
                  </a:lnTo>
                  <a:lnTo>
                    <a:pt x="565632" y="412559"/>
                  </a:lnTo>
                  <a:lnTo>
                    <a:pt x="565632" y="420001"/>
                  </a:lnTo>
                  <a:lnTo>
                    <a:pt x="548779" y="431177"/>
                  </a:lnTo>
                  <a:lnTo>
                    <a:pt x="548779" y="440105"/>
                  </a:lnTo>
                  <a:lnTo>
                    <a:pt x="548779" y="474497"/>
                  </a:lnTo>
                  <a:lnTo>
                    <a:pt x="496887" y="474497"/>
                  </a:lnTo>
                  <a:lnTo>
                    <a:pt x="548779" y="440105"/>
                  </a:lnTo>
                  <a:lnTo>
                    <a:pt x="548779" y="431177"/>
                  </a:lnTo>
                  <a:lnTo>
                    <a:pt x="492302" y="468630"/>
                  </a:lnTo>
                  <a:lnTo>
                    <a:pt x="492302" y="452005"/>
                  </a:lnTo>
                  <a:lnTo>
                    <a:pt x="541324" y="420039"/>
                  </a:lnTo>
                  <a:lnTo>
                    <a:pt x="565632" y="420001"/>
                  </a:lnTo>
                  <a:lnTo>
                    <a:pt x="565632" y="412559"/>
                  </a:lnTo>
                  <a:lnTo>
                    <a:pt x="527748" y="412559"/>
                  </a:lnTo>
                  <a:lnTo>
                    <a:pt x="527748" y="420001"/>
                  </a:lnTo>
                  <a:lnTo>
                    <a:pt x="521792" y="423900"/>
                  </a:lnTo>
                  <a:lnTo>
                    <a:pt x="521792" y="420001"/>
                  </a:lnTo>
                  <a:lnTo>
                    <a:pt x="527748" y="420001"/>
                  </a:lnTo>
                  <a:lnTo>
                    <a:pt x="527748" y="412559"/>
                  </a:lnTo>
                  <a:lnTo>
                    <a:pt x="514350" y="412559"/>
                  </a:lnTo>
                  <a:lnTo>
                    <a:pt x="514350" y="420001"/>
                  </a:lnTo>
                  <a:lnTo>
                    <a:pt x="514350" y="428764"/>
                  </a:lnTo>
                  <a:lnTo>
                    <a:pt x="512838" y="429742"/>
                  </a:lnTo>
                  <a:lnTo>
                    <a:pt x="512838" y="420001"/>
                  </a:lnTo>
                  <a:lnTo>
                    <a:pt x="514350" y="420001"/>
                  </a:lnTo>
                  <a:lnTo>
                    <a:pt x="514350" y="412559"/>
                  </a:lnTo>
                  <a:lnTo>
                    <a:pt x="505383" y="412559"/>
                  </a:lnTo>
                  <a:lnTo>
                    <a:pt x="505383" y="420001"/>
                  </a:lnTo>
                  <a:lnTo>
                    <a:pt x="505383" y="434606"/>
                  </a:lnTo>
                  <a:lnTo>
                    <a:pt x="501992" y="436816"/>
                  </a:lnTo>
                  <a:lnTo>
                    <a:pt x="501992" y="420001"/>
                  </a:lnTo>
                  <a:lnTo>
                    <a:pt x="505383" y="420001"/>
                  </a:lnTo>
                  <a:lnTo>
                    <a:pt x="505383" y="412559"/>
                  </a:lnTo>
                  <a:lnTo>
                    <a:pt x="497649" y="412559"/>
                  </a:lnTo>
                  <a:lnTo>
                    <a:pt x="501243" y="409765"/>
                  </a:lnTo>
                  <a:lnTo>
                    <a:pt x="501370" y="409663"/>
                  </a:lnTo>
                  <a:lnTo>
                    <a:pt x="626071" y="409917"/>
                  </a:lnTo>
                  <a:lnTo>
                    <a:pt x="626071" y="411543"/>
                  </a:lnTo>
                  <a:lnTo>
                    <a:pt x="629183" y="412559"/>
                  </a:lnTo>
                  <a:lnTo>
                    <a:pt x="629183" y="405599"/>
                  </a:lnTo>
                  <a:lnTo>
                    <a:pt x="628700" y="405599"/>
                  </a:lnTo>
                  <a:lnTo>
                    <a:pt x="628713" y="402475"/>
                  </a:lnTo>
                  <a:lnTo>
                    <a:pt x="510171" y="402247"/>
                  </a:lnTo>
                  <a:lnTo>
                    <a:pt x="511797" y="400875"/>
                  </a:lnTo>
                  <a:lnTo>
                    <a:pt x="510247" y="391579"/>
                  </a:lnTo>
                  <a:lnTo>
                    <a:pt x="506882" y="380530"/>
                  </a:lnTo>
                  <a:lnTo>
                    <a:pt x="505536" y="375183"/>
                  </a:lnTo>
                  <a:lnTo>
                    <a:pt x="505244" y="374002"/>
                  </a:lnTo>
                  <a:lnTo>
                    <a:pt x="508914" y="371551"/>
                  </a:lnTo>
                  <a:lnTo>
                    <a:pt x="507161" y="368668"/>
                  </a:lnTo>
                  <a:lnTo>
                    <a:pt x="505053" y="365201"/>
                  </a:lnTo>
                  <a:lnTo>
                    <a:pt x="503491" y="366052"/>
                  </a:lnTo>
                  <a:lnTo>
                    <a:pt x="503491" y="396341"/>
                  </a:lnTo>
                  <a:lnTo>
                    <a:pt x="499414" y="401510"/>
                  </a:lnTo>
                  <a:lnTo>
                    <a:pt x="494550" y="405523"/>
                  </a:lnTo>
                  <a:lnTo>
                    <a:pt x="494550" y="420001"/>
                  </a:lnTo>
                  <a:lnTo>
                    <a:pt x="494550" y="441667"/>
                  </a:lnTo>
                  <a:lnTo>
                    <a:pt x="492302" y="443128"/>
                  </a:lnTo>
                  <a:lnTo>
                    <a:pt x="492302" y="420001"/>
                  </a:lnTo>
                  <a:lnTo>
                    <a:pt x="494550" y="420001"/>
                  </a:lnTo>
                  <a:lnTo>
                    <a:pt x="494550" y="405523"/>
                  </a:lnTo>
                  <a:lnTo>
                    <a:pt x="494385" y="405650"/>
                  </a:lnTo>
                  <a:lnTo>
                    <a:pt x="484860" y="405650"/>
                  </a:lnTo>
                  <a:lnTo>
                    <a:pt x="484860" y="420001"/>
                  </a:lnTo>
                  <a:lnTo>
                    <a:pt x="484860" y="523417"/>
                  </a:lnTo>
                  <a:lnTo>
                    <a:pt x="423100" y="523417"/>
                  </a:lnTo>
                  <a:lnTo>
                    <a:pt x="484860" y="482485"/>
                  </a:lnTo>
                  <a:lnTo>
                    <a:pt x="484860" y="473557"/>
                  </a:lnTo>
                  <a:lnTo>
                    <a:pt x="414261" y="520357"/>
                  </a:lnTo>
                  <a:lnTo>
                    <a:pt x="414261" y="502881"/>
                  </a:lnTo>
                  <a:lnTo>
                    <a:pt x="484860" y="456857"/>
                  </a:lnTo>
                  <a:lnTo>
                    <a:pt x="484860" y="447979"/>
                  </a:lnTo>
                  <a:lnTo>
                    <a:pt x="483590" y="448818"/>
                  </a:lnTo>
                  <a:lnTo>
                    <a:pt x="483590" y="420001"/>
                  </a:lnTo>
                  <a:lnTo>
                    <a:pt x="484860" y="420001"/>
                  </a:lnTo>
                  <a:lnTo>
                    <a:pt x="484860" y="405650"/>
                  </a:lnTo>
                  <a:lnTo>
                    <a:pt x="483539" y="405650"/>
                  </a:lnTo>
                  <a:lnTo>
                    <a:pt x="480263" y="402958"/>
                  </a:lnTo>
                  <a:lnTo>
                    <a:pt x="480263" y="412559"/>
                  </a:lnTo>
                  <a:lnTo>
                    <a:pt x="476135" y="412559"/>
                  </a:lnTo>
                  <a:lnTo>
                    <a:pt x="476135" y="420001"/>
                  </a:lnTo>
                  <a:lnTo>
                    <a:pt x="476135" y="453682"/>
                  </a:lnTo>
                  <a:lnTo>
                    <a:pt x="473697" y="455269"/>
                  </a:lnTo>
                  <a:lnTo>
                    <a:pt x="473697" y="420814"/>
                  </a:lnTo>
                  <a:lnTo>
                    <a:pt x="474878" y="420001"/>
                  </a:lnTo>
                  <a:lnTo>
                    <a:pt x="476135" y="420001"/>
                  </a:lnTo>
                  <a:lnTo>
                    <a:pt x="476135" y="412559"/>
                  </a:lnTo>
                  <a:lnTo>
                    <a:pt x="466242" y="412559"/>
                  </a:lnTo>
                  <a:lnTo>
                    <a:pt x="466242" y="425869"/>
                  </a:lnTo>
                  <a:lnTo>
                    <a:pt x="466242" y="460133"/>
                  </a:lnTo>
                  <a:lnTo>
                    <a:pt x="463321" y="462038"/>
                  </a:lnTo>
                  <a:lnTo>
                    <a:pt x="463321" y="427850"/>
                  </a:lnTo>
                  <a:lnTo>
                    <a:pt x="466242" y="425869"/>
                  </a:lnTo>
                  <a:lnTo>
                    <a:pt x="466242" y="412559"/>
                  </a:lnTo>
                  <a:lnTo>
                    <a:pt x="461619" y="412559"/>
                  </a:lnTo>
                  <a:lnTo>
                    <a:pt x="461619" y="420001"/>
                  </a:lnTo>
                  <a:lnTo>
                    <a:pt x="455866" y="423900"/>
                  </a:lnTo>
                  <a:lnTo>
                    <a:pt x="455866" y="432904"/>
                  </a:lnTo>
                  <a:lnTo>
                    <a:pt x="455866" y="466902"/>
                  </a:lnTo>
                  <a:lnTo>
                    <a:pt x="451993" y="469417"/>
                  </a:lnTo>
                  <a:lnTo>
                    <a:pt x="451993" y="435521"/>
                  </a:lnTo>
                  <a:lnTo>
                    <a:pt x="455866" y="432904"/>
                  </a:lnTo>
                  <a:lnTo>
                    <a:pt x="455866" y="423900"/>
                  </a:lnTo>
                  <a:lnTo>
                    <a:pt x="444538" y="431584"/>
                  </a:lnTo>
                  <a:lnTo>
                    <a:pt x="444538" y="440575"/>
                  </a:lnTo>
                  <a:lnTo>
                    <a:pt x="444538" y="474281"/>
                  </a:lnTo>
                  <a:lnTo>
                    <a:pt x="440677" y="476796"/>
                  </a:lnTo>
                  <a:lnTo>
                    <a:pt x="440677" y="443191"/>
                  </a:lnTo>
                  <a:lnTo>
                    <a:pt x="444538" y="440575"/>
                  </a:lnTo>
                  <a:lnTo>
                    <a:pt x="444538" y="431584"/>
                  </a:lnTo>
                  <a:lnTo>
                    <a:pt x="433235" y="439229"/>
                  </a:lnTo>
                  <a:lnTo>
                    <a:pt x="433235" y="448233"/>
                  </a:lnTo>
                  <a:lnTo>
                    <a:pt x="433235" y="481647"/>
                  </a:lnTo>
                  <a:lnTo>
                    <a:pt x="427469" y="485394"/>
                  </a:lnTo>
                  <a:lnTo>
                    <a:pt x="427469" y="452132"/>
                  </a:lnTo>
                  <a:lnTo>
                    <a:pt x="433235" y="448233"/>
                  </a:lnTo>
                  <a:lnTo>
                    <a:pt x="433235" y="439229"/>
                  </a:lnTo>
                  <a:lnTo>
                    <a:pt x="420027" y="448183"/>
                  </a:lnTo>
                  <a:lnTo>
                    <a:pt x="420027" y="457174"/>
                  </a:lnTo>
                  <a:lnTo>
                    <a:pt x="420027" y="490245"/>
                  </a:lnTo>
                  <a:lnTo>
                    <a:pt x="414743" y="493687"/>
                  </a:lnTo>
                  <a:lnTo>
                    <a:pt x="414743" y="460743"/>
                  </a:lnTo>
                  <a:lnTo>
                    <a:pt x="420027" y="457174"/>
                  </a:lnTo>
                  <a:lnTo>
                    <a:pt x="420027" y="448183"/>
                  </a:lnTo>
                  <a:lnTo>
                    <a:pt x="407289" y="456806"/>
                  </a:lnTo>
                  <a:lnTo>
                    <a:pt x="407289" y="465797"/>
                  </a:lnTo>
                  <a:lnTo>
                    <a:pt x="407289" y="498754"/>
                  </a:lnTo>
                  <a:lnTo>
                    <a:pt x="406819" y="499618"/>
                  </a:lnTo>
                  <a:lnTo>
                    <a:pt x="406819" y="523417"/>
                  </a:lnTo>
                  <a:lnTo>
                    <a:pt x="404825" y="523417"/>
                  </a:lnTo>
                  <a:lnTo>
                    <a:pt x="404825" y="467461"/>
                  </a:lnTo>
                  <a:lnTo>
                    <a:pt x="407289" y="465797"/>
                  </a:lnTo>
                  <a:lnTo>
                    <a:pt x="407289" y="456806"/>
                  </a:lnTo>
                  <a:lnTo>
                    <a:pt x="397383" y="463511"/>
                  </a:lnTo>
                  <a:lnTo>
                    <a:pt x="397383" y="523417"/>
                  </a:lnTo>
                  <a:lnTo>
                    <a:pt x="369341" y="523417"/>
                  </a:lnTo>
                  <a:lnTo>
                    <a:pt x="369341" y="506412"/>
                  </a:lnTo>
                  <a:lnTo>
                    <a:pt x="369138" y="506412"/>
                  </a:lnTo>
                  <a:lnTo>
                    <a:pt x="369404" y="503834"/>
                  </a:lnTo>
                  <a:lnTo>
                    <a:pt x="370547" y="420001"/>
                  </a:lnTo>
                  <a:lnTo>
                    <a:pt x="461619" y="420001"/>
                  </a:lnTo>
                  <a:lnTo>
                    <a:pt x="461619" y="412559"/>
                  </a:lnTo>
                  <a:lnTo>
                    <a:pt x="335483" y="412559"/>
                  </a:lnTo>
                  <a:lnTo>
                    <a:pt x="338035" y="409321"/>
                  </a:lnTo>
                  <a:lnTo>
                    <a:pt x="476491" y="409613"/>
                  </a:lnTo>
                  <a:lnTo>
                    <a:pt x="476681" y="409765"/>
                  </a:lnTo>
                  <a:lnTo>
                    <a:pt x="480263" y="412559"/>
                  </a:lnTo>
                  <a:lnTo>
                    <a:pt x="480263" y="402958"/>
                  </a:lnTo>
                  <a:lnTo>
                    <a:pt x="478523" y="401510"/>
                  </a:lnTo>
                  <a:lnTo>
                    <a:pt x="474421" y="396328"/>
                  </a:lnTo>
                  <a:lnTo>
                    <a:pt x="474929" y="393293"/>
                  </a:lnTo>
                  <a:lnTo>
                    <a:pt x="478942" y="380136"/>
                  </a:lnTo>
                  <a:lnTo>
                    <a:pt x="478599" y="375183"/>
                  </a:lnTo>
                  <a:lnTo>
                    <a:pt x="481672" y="375920"/>
                  </a:lnTo>
                  <a:lnTo>
                    <a:pt x="485254" y="376364"/>
                  </a:lnTo>
                  <a:lnTo>
                    <a:pt x="488911" y="375970"/>
                  </a:lnTo>
                  <a:lnTo>
                    <a:pt x="489369" y="375920"/>
                  </a:lnTo>
                  <a:lnTo>
                    <a:pt x="491718" y="375589"/>
                  </a:lnTo>
                  <a:lnTo>
                    <a:pt x="491617" y="376123"/>
                  </a:lnTo>
                  <a:lnTo>
                    <a:pt x="494347" y="376148"/>
                  </a:lnTo>
                  <a:lnTo>
                    <a:pt x="496989" y="375742"/>
                  </a:lnTo>
                  <a:lnTo>
                    <a:pt x="497624" y="375589"/>
                  </a:lnTo>
                  <a:lnTo>
                    <a:pt x="499338" y="375183"/>
                  </a:lnTo>
                  <a:lnTo>
                    <a:pt x="498983" y="380136"/>
                  </a:lnTo>
                  <a:lnTo>
                    <a:pt x="502996" y="393293"/>
                  </a:lnTo>
                  <a:lnTo>
                    <a:pt x="503491" y="396341"/>
                  </a:lnTo>
                  <a:lnTo>
                    <a:pt x="503491" y="366052"/>
                  </a:lnTo>
                  <a:lnTo>
                    <a:pt x="499198" y="368376"/>
                  </a:lnTo>
                  <a:lnTo>
                    <a:pt x="492747" y="368668"/>
                  </a:lnTo>
                  <a:lnTo>
                    <a:pt x="492721" y="368465"/>
                  </a:lnTo>
                  <a:lnTo>
                    <a:pt x="492683" y="367906"/>
                  </a:lnTo>
                  <a:lnTo>
                    <a:pt x="488924" y="368465"/>
                  </a:lnTo>
                  <a:lnTo>
                    <a:pt x="484873" y="367944"/>
                  </a:lnTo>
                  <a:lnTo>
                    <a:pt x="484873" y="368642"/>
                  </a:lnTo>
                  <a:lnTo>
                    <a:pt x="478548" y="368274"/>
                  </a:lnTo>
                  <a:lnTo>
                    <a:pt x="472884" y="365201"/>
                  </a:lnTo>
                  <a:lnTo>
                    <a:pt x="469011" y="371551"/>
                  </a:lnTo>
                  <a:lnTo>
                    <a:pt x="472681" y="374002"/>
                  </a:lnTo>
                  <a:lnTo>
                    <a:pt x="471043" y="380530"/>
                  </a:lnTo>
                  <a:lnTo>
                    <a:pt x="467677" y="391579"/>
                  </a:lnTo>
                  <a:lnTo>
                    <a:pt x="466128" y="400875"/>
                  </a:lnTo>
                  <a:lnTo>
                    <a:pt x="467639" y="402158"/>
                  </a:lnTo>
                  <a:lnTo>
                    <a:pt x="331901" y="401866"/>
                  </a:lnTo>
                  <a:lnTo>
                    <a:pt x="331901" y="404990"/>
                  </a:lnTo>
                  <a:lnTo>
                    <a:pt x="330923" y="405701"/>
                  </a:lnTo>
                  <a:lnTo>
                    <a:pt x="327812" y="406806"/>
                  </a:lnTo>
                  <a:lnTo>
                    <a:pt x="318820" y="406806"/>
                  </a:lnTo>
                  <a:lnTo>
                    <a:pt x="315709" y="405701"/>
                  </a:lnTo>
                  <a:lnTo>
                    <a:pt x="314731" y="404990"/>
                  </a:lnTo>
                  <a:lnTo>
                    <a:pt x="314731" y="401929"/>
                  </a:lnTo>
                  <a:lnTo>
                    <a:pt x="311111" y="401891"/>
                  </a:lnTo>
                  <a:lnTo>
                    <a:pt x="311111" y="412559"/>
                  </a:lnTo>
                  <a:lnTo>
                    <a:pt x="305955" y="412559"/>
                  </a:lnTo>
                  <a:lnTo>
                    <a:pt x="305955" y="409257"/>
                  </a:lnTo>
                  <a:lnTo>
                    <a:pt x="308571" y="409282"/>
                  </a:lnTo>
                  <a:lnTo>
                    <a:pt x="311111" y="412559"/>
                  </a:lnTo>
                  <a:lnTo>
                    <a:pt x="311111" y="401891"/>
                  </a:lnTo>
                  <a:lnTo>
                    <a:pt x="305955" y="401815"/>
                  </a:lnTo>
                  <a:lnTo>
                    <a:pt x="305955" y="364655"/>
                  </a:lnTo>
                  <a:lnTo>
                    <a:pt x="683983" y="362165"/>
                  </a:lnTo>
                  <a:lnTo>
                    <a:pt x="683983" y="354736"/>
                  </a:lnTo>
                  <a:lnTo>
                    <a:pt x="674446" y="354812"/>
                  </a:lnTo>
                  <a:lnTo>
                    <a:pt x="674446" y="330250"/>
                  </a:lnTo>
                  <a:lnTo>
                    <a:pt x="697090" y="330250"/>
                  </a:lnTo>
                  <a:lnTo>
                    <a:pt x="697103" y="330873"/>
                  </a:lnTo>
                  <a:lnTo>
                    <a:pt x="697103" y="288912"/>
                  </a:lnTo>
                  <a:lnTo>
                    <a:pt x="697064" y="289064"/>
                  </a:lnTo>
                  <a:lnTo>
                    <a:pt x="697064" y="322630"/>
                  </a:lnTo>
                  <a:lnTo>
                    <a:pt x="674446" y="322630"/>
                  </a:lnTo>
                  <a:lnTo>
                    <a:pt x="674446" y="297167"/>
                  </a:lnTo>
                  <a:lnTo>
                    <a:pt x="696683" y="297167"/>
                  </a:lnTo>
                  <a:lnTo>
                    <a:pt x="697039" y="312242"/>
                  </a:lnTo>
                  <a:lnTo>
                    <a:pt x="697064" y="322630"/>
                  </a:lnTo>
                  <a:lnTo>
                    <a:pt x="697064" y="289064"/>
                  </a:lnTo>
                  <a:lnTo>
                    <a:pt x="696950" y="289547"/>
                  </a:lnTo>
                  <a:lnTo>
                    <a:pt x="674446" y="289547"/>
                  </a:lnTo>
                  <a:lnTo>
                    <a:pt x="674446" y="243293"/>
                  </a:lnTo>
                  <a:lnTo>
                    <a:pt x="695858" y="246557"/>
                  </a:lnTo>
                  <a:lnTo>
                    <a:pt x="696950" y="283870"/>
                  </a:lnTo>
                  <a:lnTo>
                    <a:pt x="698296" y="283832"/>
                  </a:lnTo>
                  <a:lnTo>
                    <a:pt x="698296" y="239407"/>
                  </a:lnTo>
                  <a:lnTo>
                    <a:pt x="671283" y="235292"/>
                  </a:lnTo>
                  <a:lnTo>
                    <a:pt x="667004" y="235356"/>
                  </a:lnTo>
                  <a:lnTo>
                    <a:pt x="667004" y="242735"/>
                  </a:lnTo>
                  <a:lnTo>
                    <a:pt x="667004" y="289547"/>
                  </a:lnTo>
                  <a:lnTo>
                    <a:pt x="667004" y="290817"/>
                  </a:lnTo>
                  <a:lnTo>
                    <a:pt x="667004" y="318820"/>
                  </a:lnTo>
                  <a:lnTo>
                    <a:pt x="667004" y="326440"/>
                  </a:lnTo>
                  <a:lnTo>
                    <a:pt x="667004" y="354850"/>
                  </a:lnTo>
                  <a:lnTo>
                    <a:pt x="659726" y="354901"/>
                  </a:lnTo>
                  <a:lnTo>
                    <a:pt x="659726" y="326440"/>
                  </a:lnTo>
                  <a:lnTo>
                    <a:pt x="667004" y="326440"/>
                  </a:lnTo>
                  <a:lnTo>
                    <a:pt x="667004" y="318820"/>
                  </a:lnTo>
                  <a:lnTo>
                    <a:pt x="659726" y="318820"/>
                  </a:lnTo>
                  <a:lnTo>
                    <a:pt x="659726" y="290817"/>
                  </a:lnTo>
                  <a:lnTo>
                    <a:pt x="667004" y="290817"/>
                  </a:lnTo>
                  <a:lnTo>
                    <a:pt x="667004" y="289547"/>
                  </a:lnTo>
                  <a:lnTo>
                    <a:pt x="666051" y="289547"/>
                  </a:lnTo>
                  <a:lnTo>
                    <a:pt x="666051" y="283197"/>
                  </a:lnTo>
                  <a:lnTo>
                    <a:pt x="659726" y="283197"/>
                  </a:lnTo>
                  <a:lnTo>
                    <a:pt x="659726" y="242824"/>
                  </a:lnTo>
                  <a:lnTo>
                    <a:pt x="667004" y="242735"/>
                  </a:lnTo>
                  <a:lnTo>
                    <a:pt x="667004" y="235356"/>
                  </a:lnTo>
                  <a:lnTo>
                    <a:pt x="652284" y="235534"/>
                  </a:lnTo>
                  <a:lnTo>
                    <a:pt x="652284" y="249923"/>
                  </a:lnTo>
                  <a:lnTo>
                    <a:pt x="652284" y="283197"/>
                  </a:lnTo>
                  <a:lnTo>
                    <a:pt x="652284" y="290817"/>
                  </a:lnTo>
                  <a:lnTo>
                    <a:pt x="652284" y="318820"/>
                  </a:lnTo>
                  <a:lnTo>
                    <a:pt x="652284" y="326440"/>
                  </a:lnTo>
                  <a:lnTo>
                    <a:pt x="652284" y="354952"/>
                  </a:lnTo>
                  <a:lnTo>
                    <a:pt x="642023" y="355015"/>
                  </a:lnTo>
                  <a:lnTo>
                    <a:pt x="642023" y="326440"/>
                  </a:lnTo>
                  <a:lnTo>
                    <a:pt x="652284" y="326440"/>
                  </a:lnTo>
                  <a:lnTo>
                    <a:pt x="652284" y="318820"/>
                  </a:lnTo>
                  <a:lnTo>
                    <a:pt x="642023" y="318820"/>
                  </a:lnTo>
                  <a:lnTo>
                    <a:pt x="642023" y="290817"/>
                  </a:lnTo>
                  <a:lnTo>
                    <a:pt x="652284" y="290817"/>
                  </a:lnTo>
                  <a:lnTo>
                    <a:pt x="652284" y="283197"/>
                  </a:lnTo>
                  <a:lnTo>
                    <a:pt x="642340" y="283197"/>
                  </a:lnTo>
                  <a:lnTo>
                    <a:pt x="643001" y="276085"/>
                  </a:lnTo>
                  <a:lnTo>
                    <a:pt x="645629" y="262966"/>
                  </a:lnTo>
                  <a:lnTo>
                    <a:pt x="650405" y="251383"/>
                  </a:lnTo>
                  <a:lnTo>
                    <a:pt x="652284" y="249923"/>
                  </a:lnTo>
                  <a:lnTo>
                    <a:pt x="652284" y="235534"/>
                  </a:lnTo>
                  <a:lnTo>
                    <a:pt x="649859" y="235559"/>
                  </a:lnTo>
                  <a:lnTo>
                    <a:pt x="649859" y="242963"/>
                  </a:lnTo>
                  <a:lnTo>
                    <a:pt x="644804" y="246456"/>
                  </a:lnTo>
                  <a:lnTo>
                    <a:pt x="642023" y="252895"/>
                  </a:lnTo>
                  <a:lnTo>
                    <a:pt x="642023" y="243039"/>
                  </a:lnTo>
                  <a:lnTo>
                    <a:pt x="649859" y="242963"/>
                  </a:lnTo>
                  <a:lnTo>
                    <a:pt x="649859" y="235559"/>
                  </a:lnTo>
                  <a:lnTo>
                    <a:pt x="634580" y="235750"/>
                  </a:lnTo>
                  <a:lnTo>
                    <a:pt x="634580" y="243141"/>
                  </a:lnTo>
                  <a:lnTo>
                    <a:pt x="634580" y="259981"/>
                  </a:lnTo>
                  <a:lnTo>
                    <a:pt x="634580" y="290817"/>
                  </a:lnTo>
                  <a:lnTo>
                    <a:pt x="634580" y="318820"/>
                  </a:lnTo>
                  <a:lnTo>
                    <a:pt x="634580" y="326440"/>
                  </a:lnTo>
                  <a:lnTo>
                    <a:pt x="634580" y="355066"/>
                  </a:lnTo>
                  <a:lnTo>
                    <a:pt x="614730" y="355206"/>
                  </a:lnTo>
                  <a:lnTo>
                    <a:pt x="614730" y="326440"/>
                  </a:lnTo>
                  <a:lnTo>
                    <a:pt x="634580" y="326440"/>
                  </a:lnTo>
                  <a:lnTo>
                    <a:pt x="634580" y="318820"/>
                  </a:lnTo>
                  <a:lnTo>
                    <a:pt x="614730" y="318820"/>
                  </a:lnTo>
                  <a:lnTo>
                    <a:pt x="614730" y="290817"/>
                  </a:lnTo>
                  <a:lnTo>
                    <a:pt x="634580" y="290817"/>
                  </a:lnTo>
                  <a:lnTo>
                    <a:pt x="634580" y="259981"/>
                  </a:lnTo>
                  <a:lnTo>
                    <a:pt x="634314" y="259575"/>
                  </a:lnTo>
                  <a:lnTo>
                    <a:pt x="634314" y="283197"/>
                  </a:lnTo>
                  <a:lnTo>
                    <a:pt x="614730" y="283197"/>
                  </a:lnTo>
                  <a:lnTo>
                    <a:pt x="614730" y="249377"/>
                  </a:lnTo>
                  <a:lnTo>
                    <a:pt x="621436" y="252590"/>
                  </a:lnTo>
                  <a:lnTo>
                    <a:pt x="628357" y="263423"/>
                  </a:lnTo>
                  <a:lnTo>
                    <a:pt x="632879" y="276326"/>
                  </a:lnTo>
                  <a:lnTo>
                    <a:pt x="634314" y="283197"/>
                  </a:lnTo>
                  <a:lnTo>
                    <a:pt x="634314" y="259575"/>
                  </a:lnTo>
                  <a:lnTo>
                    <a:pt x="626033" y="246608"/>
                  </a:lnTo>
                  <a:lnTo>
                    <a:pt x="617588" y="243370"/>
                  </a:lnTo>
                  <a:lnTo>
                    <a:pt x="634580" y="243141"/>
                  </a:lnTo>
                  <a:lnTo>
                    <a:pt x="634580" y="235750"/>
                  </a:lnTo>
                  <a:lnTo>
                    <a:pt x="607288" y="236080"/>
                  </a:lnTo>
                  <a:lnTo>
                    <a:pt x="607288" y="243484"/>
                  </a:lnTo>
                  <a:lnTo>
                    <a:pt x="607288" y="283197"/>
                  </a:lnTo>
                  <a:lnTo>
                    <a:pt x="607288" y="290817"/>
                  </a:lnTo>
                  <a:lnTo>
                    <a:pt x="607288" y="318820"/>
                  </a:lnTo>
                  <a:lnTo>
                    <a:pt x="607288" y="326440"/>
                  </a:lnTo>
                  <a:lnTo>
                    <a:pt x="607288" y="355257"/>
                  </a:lnTo>
                  <a:lnTo>
                    <a:pt x="585228" y="355396"/>
                  </a:lnTo>
                  <a:lnTo>
                    <a:pt x="585228" y="326440"/>
                  </a:lnTo>
                  <a:lnTo>
                    <a:pt x="607288" y="326440"/>
                  </a:lnTo>
                  <a:lnTo>
                    <a:pt x="607288" y="318820"/>
                  </a:lnTo>
                  <a:lnTo>
                    <a:pt x="585228" y="318820"/>
                  </a:lnTo>
                  <a:lnTo>
                    <a:pt x="585228" y="290817"/>
                  </a:lnTo>
                  <a:lnTo>
                    <a:pt x="607288" y="290817"/>
                  </a:lnTo>
                  <a:lnTo>
                    <a:pt x="607288" y="283197"/>
                  </a:lnTo>
                  <a:lnTo>
                    <a:pt x="585228" y="283197"/>
                  </a:lnTo>
                  <a:lnTo>
                    <a:pt x="585228" y="243751"/>
                  </a:lnTo>
                  <a:lnTo>
                    <a:pt x="607288" y="243484"/>
                  </a:lnTo>
                  <a:lnTo>
                    <a:pt x="607288" y="236080"/>
                  </a:lnTo>
                  <a:lnTo>
                    <a:pt x="577786" y="236448"/>
                  </a:lnTo>
                  <a:lnTo>
                    <a:pt x="577786" y="243852"/>
                  </a:lnTo>
                  <a:lnTo>
                    <a:pt x="577786" y="283197"/>
                  </a:lnTo>
                  <a:lnTo>
                    <a:pt x="577786" y="290817"/>
                  </a:lnTo>
                  <a:lnTo>
                    <a:pt x="577786" y="318820"/>
                  </a:lnTo>
                  <a:lnTo>
                    <a:pt x="577786" y="326440"/>
                  </a:lnTo>
                  <a:lnTo>
                    <a:pt x="577786" y="355447"/>
                  </a:lnTo>
                  <a:lnTo>
                    <a:pt x="554253" y="355600"/>
                  </a:lnTo>
                  <a:lnTo>
                    <a:pt x="554253" y="326440"/>
                  </a:lnTo>
                  <a:lnTo>
                    <a:pt x="577786" y="326440"/>
                  </a:lnTo>
                  <a:lnTo>
                    <a:pt x="577786" y="318820"/>
                  </a:lnTo>
                  <a:lnTo>
                    <a:pt x="554253" y="318820"/>
                  </a:lnTo>
                  <a:lnTo>
                    <a:pt x="554253" y="290817"/>
                  </a:lnTo>
                  <a:lnTo>
                    <a:pt x="577786" y="290817"/>
                  </a:lnTo>
                  <a:lnTo>
                    <a:pt x="577786" y="283197"/>
                  </a:lnTo>
                  <a:lnTo>
                    <a:pt x="554253" y="283197"/>
                  </a:lnTo>
                  <a:lnTo>
                    <a:pt x="554253" y="244144"/>
                  </a:lnTo>
                  <a:lnTo>
                    <a:pt x="577786" y="243852"/>
                  </a:lnTo>
                  <a:lnTo>
                    <a:pt x="577786" y="236448"/>
                  </a:lnTo>
                  <a:lnTo>
                    <a:pt x="546811" y="236829"/>
                  </a:lnTo>
                  <a:lnTo>
                    <a:pt x="546811" y="245554"/>
                  </a:lnTo>
                  <a:lnTo>
                    <a:pt x="546811" y="283197"/>
                  </a:lnTo>
                  <a:lnTo>
                    <a:pt x="546811" y="290817"/>
                  </a:lnTo>
                  <a:lnTo>
                    <a:pt x="546811" y="318820"/>
                  </a:lnTo>
                  <a:lnTo>
                    <a:pt x="546811" y="326440"/>
                  </a:lnTo>
                  <a:lnTo>
                    <a:pt x="546811" y="355650"/>
                  </a:lnTo>
                  <a:lnTo>
                    <a:pt x="520331" y="355815"/>
                  </a:lnTo>
                  <a:lnTo>
                    <a:pt x="520331" y="326440"/>
                  </a:lnTo>
                  <a:lnTo>
                    <a:pt x="546811" y="326440"/>
                  </a:lnTo>
                  <a:lnTo>
                    <a:pt x="546811" y="318820"/>
                  </a:lnTo>
                  <a:lnTo>
                    <a:pt x="520331" y="318820"/>
                  </a:lnTo>
                  <a:lnTo>
                    <a:pt x="520331" y="290817"/>
                  </a:lnTo>
                  <a:lnTo>
                    <a:pt x="546811" y="290817"/>
                  </a:lnTo>
                  <a:lnTo>
                    <a:pt x="546811" y="283197"/>
                  </a:lnTo>
                  <a:lnTo>
                    <a:pt x="521093" y="283197"/>
                  </a:lnTo>
                  <a:lnTo>
                    <a:pt x="522122" y="278663"/>
                  </a:lnTo>
                  <a:lnTo>
                    <a:pt x="526465" y="265912"/>
                  </a:lnTo>
                  <a:lnTo>
                    <a:pt x="534466" y="252730"/>
                  </a:lnTo>
                  <a:lnTo>
                    <a:pt x="546811" y="245554"/>
                  </a:lnTo>
                  <a:lnTo>
                    <a:pt x="546811" y="236829"/>
                  </a:lnTo>
                  <a:lnTo>
                    <a:pt x="532434" y="236994"/>
                  </a:lnTo>
                  <a:lnTo>
                    <a:pt x="532434" y="244411"/>
                  </a:lnTo>
                  <a:lnTo>
                    <a:pt x="521322" y="259257"/>
                  </a:lnTo>
                  <a:lnTo>
                    <a:pt x="520331" y="261886"/>
                  </a:lnTo>
                  <a:lnTo>
                    <a:pt x="520331" y="244551"/>
                  </a:lnTo>
                  <a:lnTo>
                    <a:pt x="532434" y="244411"/>
                  </a:lnTo>
                  <a:lnTo>
                    <a:pt x="532434" y="236994"/>
                  </a:lnTo>
                  <a:lnTo>
                    <a:pt x="512889" y="237236"/>
                  </a:lnTo>
                  <a:lnTo>
                    <a:pt x="512889" y="244640"/>
                  </a:lnTo>
                  <a:lnTo>
                    <a:pt x="512889" y="261505"/>
                  </a:lnTo>
                  <a:lnTo>
                    <a:pt x="512889" y="290817"/>
                  </a:lnTo>
                  <a:lnTo>
                    <a:pt x="512889" y="318820"/>
                  </a:lnTo>
                  <a:lnTo>
                    <a:pt x="512889" y="326440"/>
                  </a:lnTo>
                  <a:lnTo>
                    <a:pt x="512889" y="355866"/>
                  </a:lnTo>
                  <a:lnTo>
                    <a:pt x="490093" y="356031"/>
                  </a:lnTo>
                  <a:lnTo>
                    <a:pt x="490093" y="326440"/>
                  </a:lnTo>
                  <a:lnTo>
                    <a:pt x="512889" y="326440"/>
                  </a:lnTo>
                  <a:lnTo>
                    <a:pt x="512889" y="318820"/>
                  </a:lnTo>
                  <a:lnTo>
                    <a:pt x="490093" y="318820"/>
                  </a:lnTo>
                  <a:lnTo>
                    <a:pt x="490093" y="290817"/>
                  </a:lnTo>
                  <a:lnTo>
                    <a:pt x="512889" y="290817"/>
                  </a:lnTo>
                  <a:lnTo>
                    <a:pt x="512889" y="261505"/>
                  </a:lnTo>
                  <a:lnTo>
                    <a:pt x="512762" y="261340"/>
                  </a:lnTo>
                  <a:lnTo>
                    <a:pt x="512762" y="283197"/>
                  </a:lnTo>
                  <a:lnTo>
                    <a:pt x="490093" y="283197"/>
                  </a:lnTo>
                  <a:lnTo>
                    <a:pt x="490093" y="250190"/>
                  </a:lnTo>
                  <a:lnTo>
                    <a:pt x="498792" y="254088"/>
                  </a:lnTo>
                  <a:lnTo>
                    <a:pt x="507530" y="267449"/>
                  </a:lnTo>
                  <a:lnTo>
                    <a:pt x="512241" y="280885"/>
                  </a:lnTo>
                  <a:lnTo>
                    <a:pt x="512762" y="283197"/>
                  </a:lnTo>
                  <a:lnTo>
                    <a:pt x="512762" y="261340"/>
                  </a:lnTo>
                  <a:lnTo>
                    <a:pt x="501738" y="246608"/>
                  </a:lnTo>
                  <a:lnTo>
                    <a:pt x="496417" y="244856"/>
                  </a:lnTo>
                  <a:lnTo>
                    <a:pt x="512889" y="244640"/>
                  </a:lnTo>
                  <a:lnTo>
                    <a:pt x="512889" y="237236"/>
                  </a:lnTo>
                  <a:lnTo>
                    <a:pt x="482638" y="237604"/>
                  </a:lnTo>
                  <a:lnTo>
                    <a:pt x="482638" y="245021"/>
                  </a:lnTo>
                  <a:lnTo>
                    <a:pt x="482638" y="283197"/>
                  </a:lnTo>
                  <a:lnTo>
                    <a:pt x="482638" y="290817"/>
                  </a:lnTo>
                  <a:lnTo>
                    <a:pt x="482638" y="318820"/>
                  </a:lnTo>
                  <a:lnTo>
                    <a:pt x="482638" y="326440"/>
                  </a:lnTo>
                  <a:lnTo>
                    <a:pt x="482638" y="356082"/>
                  </a:lnTo>
                  <a:lnTo>
                    <a:pt x="462800" y="356209"/>
                  </a:lnTo>
                  <a:lnTo>
                    <a:pt x="462800" y="326440"/>
                  </a:lnTo>
                  <a:lnTo>
                    <a:pt x="482638" y="326440"/>
                  </a:lnTo>
                  <a:lnTo>
                    <a:pt x="482638" y="318820"/>
                  </a:lnTo>
                  <a:lnTo>
                    <a:pt x="462800" y="318820"/>
                  </a:lnTo>
                  <a:lnTo>
                    <a:pt x="462800" y="290817"/>
                  </a:lnTo>
                  <a:lnTo>
                    <a:pt x="482638" y="290817"/>
                  </a:lnTo>
                  <a:lnTo>
                    <a:pt x="482638" y="283197"/>
                  </a:lnTo>
                  <a:lnTo>
                    <a:pt x="462800" y="283197"/>
                  </a:lnTo>
                  <a:lnTo>
                    <a:pt x="462800" y="245262"/>
                  </a:lnTo>
                  <a:lnTo>
                    <a:pt x="482638" y="245021"/>
                  </a:lnTo>
                  <a:lnTo>
                    <a:pt x="482638" y="237604"/>
                  </a:lnTo>
                  <a:lnTo>
                    <a:pt x="455345" y="237947"/>
                  </a:lnTo>
                  <a:lnTo>
                    <a:pt x="455345" y="245364"/>
                  </a:lnTo>
                  <a:lnTo>
                    <a:pt x="455345" y="283197"/>
                  </a:lnTo>
                  <a:lnTo>
                    <a:pt x="455345" y="290817"/>
                  </a:lnTo>
                  <a:lnTo>
                    <a:pt x="455345" y="318820"/>
                  </a:lnTo>
                  <a:lnTo>
                    <a:pt x="455345" y="326440"/>
                  </a:lnTo>
                  <a:lnTo>
                    <a:pt x="455345" y="356247"/>
                  </a:lnTo>
                  <a:lnTo>
                    <a:pt x="434035" y="356387"/>
                  </a:lnTo>
                  <a:lnTo>
                    <a:pt x="434035" y="326440"/>
                  </a:lnTo>
                  <a:lnTo>
                    <a:pt x="455345" y="326440"/>
                  </a:lnTo>
                  <a:lnTo>
                    <a:pt x="455345" y="318820"/>
                  </a:lnTo>
                  <a:lnTo>
                    <a:pt x="434035" y="318820"/>
                  </a:lnTo>
                  <a:lnTo>
                    <a:pt x="434035" y="290817"/>
                  </a:lnTo>
                  <a:lnTo>
                    <a:pt x="455345" y="290817"/>
                  </a:lnTo>
                  <a:lnTo>
                    <a:pt x="455345" y="283197"/>
                  </a:lnTo>
                  <a:lnTo>
                    <a:pt x="434035" y="283197"/>
                  </a:lnTo>
                  <a:lnTo>
                    <a:pt x="434035" y="245910"/>
                  </a:lnTo>
                  <a:lnTo>
                    <a:pt x="434555" y="245694"/>
                  </a:lnTo>
                  <a:lnTo>
                    <a:pt x="455345" y="245364"/>
                  </a:lnTo>
                  <a:lnTo>
                    <a:pt x="455345" y="237947"/>
                  </a:lnTo>
                  <a:lnTo>
                    <a:pt x="426593" y="238290"/>
                  </a:lnTo>
                  <a:lnTo>
                    <a:pt x="426593" y="248983"/>
                  </a:lnTo>
                  <a:lnTo>
                    <a:pt x="426593" y="283197"/>
                  </a:lnTo>
                  <a:lnTo>
                    <a:pt x="405930" y="283197"/>
                  </a:lnTo>
                  <a:lnTo>
                    <a:pt x="406577" y="280276"/>
                  </a:lnTo>
                  <a:lnTo>
                    <a:pt x="411467" y="265709"/>
                  </a:lnTo>
                  <a:lnTo>
                    <a:pt x="420535" y="251485"/>
                  </a:lnTo>
                  <a:lnTo>
                    <a:pt x="426593" y="248983"/>
                  </a:lnTo>
                  <a:lnTo>
                    <a:pt x="426593" y="238290"/>
                  </a:lnTo>
                  <a:lnTo>
                    <a:pt x="416102" y="238429"/>
                  </a:lnTo>
                  <a:lnTo>
                    <a:pt x="416102" y="245859"/>
                  </a:lnTo>
                  <a:lnTo>
                    <a:pt x="405599" y="260616"/>
                  </a:lnTo>
                  <a:lnTo>
                    <a:pt x="404533" y="263613"/>
                  </a:lnTo>
                  <a:lnTo>
                    <a:pt x="404533" y="245999"/>
                  </a:lnTo>
                  <a:lnTo>
                    <a:pt x="416102" y="245859"/>
                  </a:lnTo>
                  <a:lnTo>
                    <a:pt x="416102" y="238429"/>
                  </a:lnTo>
                  <a:lnTo>
                    <a:pt x="366331" y="239026"/>
                  </a:lnTo>
                  <a:lnTo>
                    <a:pt x="366420" y="246456"/>
                  </a:lnTo>
                  <a:lnTo>
                    <a:pt x="397090" y="246087"/>
                  </a:lnTo>
                  <a:lnTo>
                    <a:pt x="397090" y="283197"/>
                  </a:lnTo>
                  <a:lnTo>
                    <a:pt x="397090" y="289547"/>
                  </a:lnTo>
                  <a:lnTo>
                    <a:pt x="397090" y="290817"/>
                  </a:lnTo>
                  <a:lnTo>
                    <a:pt x="426593" y="290817"/>
                  </a:lnTo>
                  <a:lnTo>
                    <a:pt x="426593" y="318820"/>
                  </a:lnTo>
                  <a:lnTo>
                    <a:pt x="399338" y="318820"/>
                  </a:lnTo>
                  <a:lnTo>
                    <a:pt x="399338" y="322630"/>
                  </a:lnTo>
                  <a:lnTo>
                    <a:pt x="399338" y="326440"/>
                  </a:lnTo>
                  <a:lnTo>
                    <a:pt x="426593" y="326440"/>
                  </a:lnTo>
                  <a:lnTo>
                    <a:pt x="426593" y="356438"/>
                  </a:lnTo>
                  <a:lnTo>
                    <a:pt x="305955" y="357212"/>
                  </a:lnTo>
                  <a:lnTo>
                    <a:pt x="305955" y="346481"/>
                  </a:lnTo>
                  <a:lnTo>
                    <a:pt x="298513" y="346481"/>
                  </a:lnTo>
                  <a:lnTo>
                    <a:pt x="298513" y="474141"/>
                  </a:lnTo>
                  <a:lnTo>
                    <a:pt x="305955" y="474141"/>
                  </a:lnTo>
                  <a:lnTo>
                    <a:pt x="305955" y="420001"/>
                  </a:lnTo>
                  <a:lnTo>
                    <a:pt x="314807" y="420001"/>
                  </a:lnTo>
                  <a:lnTo>
                    <a:pt x="314807" y="413588"/>
                  </a:lnTo>
                  <a:lnTo>
                    <a:pt x="317423" y="414248"/>
                  </a:lnTo>
                  <a:lnTo>
                    <a:pt x="323316" y="414248"/>
                  </a:lnTo>
                  <a:lnTo>
                    <a:pt x="329184" y="414248"/>
                  </a:lnTo>
                  <a:lnTo>
                    <a:pt x="332524" y="413410"/>
                  </a:lnTo>
                  <a:lnTo>
                    <a:pt x="332524" y="420001"/>
                  </a:lnTo>
                  <a:lnTo>
                    <a:pt x="363105" y="420001"/>
                  </a:lnTo>
                  <a:lnTo>
                    <a:pt x="361911" y="506387"/>
                  </a:lnTo>
                  <a:lnTo>
                    <a:pt x="362635" y="506412"/>
                  </a:lnTo>
                  <a:lnTo>
                    <a:pt x="361911" y="506412"/>
                  </a:lnTo>
                  <a:lnTo>
                    <a:pt x="361911" y="526453"/>
                  </a:lnTo>
                  <a:lnTo>
                    <a:pt x="354723" y="531545"/>
                  </a:lnTo>
                  <a:lnTo>
                    <a:pt x="350913" y="531545"/>
                  </a:lnTo>
                  <a:lnTo>
                    <a:pt x="341528" y="536460"/>
                  </a:lnTo>
                  <a:lnTo>
                    <a:pt x="341528" y="540334"/>
                  </a:lnTo>
                  <a:lnTo>
                    <a:pt x="339026" y="540334"/>
                  </a:lnTo>
                  <a:lnTo>
                    <a:pt x="332117" y="545274"/>
                  </a:lnTo>
                  <a:lnTo>
                    <a:pt x="332117" y="549744"/>
                  </a:lnTo>
                  <a:lnTo>
                    <a:pt x="327279" y="549744"/>
                  </a:lnTo>
                  <a:lnTo>
                    <a:pt x="316750" y="556056"/>
                  </a:lnTo>
                  <a:lnTo>
                    <a:pt x="316750" y="561657"/>
                  </a:lnTo>
                  <a:lnTo>
                    <a:pt x="310794" y="561657"/>
                  </a:lnTo>
                  <a:lnTo>
                    <a:pt x="290715" y="581418"/>
                  </a:lnTo>
                  <a:lnTo>
                    <a:pt x="280682" y="581418"/>
                  </a:lnTo>
                  <a:lnTo>
                    <a:pt x="280682" y="587057"/>
                  </a:lnTo>
                  <a:lnTo>
                    <a:pt x="272618" y="587057"/>
                  </a:lnTo>
                  <a:lnTo>
                    <a:pt x="252768" y="605129"/>
                  </a:lnTo>
                  <a:lnTo>
                    <a:pt x="252768" y="612775"/>
                  </a:lnTo>
                  <a:lnTo>
                    <a:pt x="238036" y="612775"/>
                  </a:lnTo>
                  <a:lnTo>
                    <a:pt x="238036" y="617169"/>
                  </a:lnTo>
                  <a:lnTo>
                    <a:pt x="231127" y="617169"/>
                  </a:lnTo>
                  <a:lnTo>
                    <a:pt x="231127" y="623125"/>
                  </a:lnTo>
                  <a:lnTo>
                    <a:pt x="222034" y="623125"/>
                  </a:lnTo>
                  <a:lnTo>
                    <a:pt x="222034" y="628142"/>
                  </a:lnTo>
                  <a:lnTo>
                    <a:pt x="210743" y="628142"/>
                  </a:lnTo>
                  <a:lnTo>
                    <a:pt x="210743" y="645706"/>
                  </a:lnTo>
                  <a:lnTo>
                    <a:pt x="190995" y="645706"/>
                  </a:lnTo>
                  <a:lnTo>
                    <a:pt x="190995" y="652284"/>
                  </a:lnTo>
                  <a:lnTo>
                    <a:pt x="181330" y="652284"/>
                  </a:lnTo>
                  <a:lnTo>
                    <a:pt x="171856" y="658749"/>
                  </a:lnTo>
                  <a:lnTo>
                    <a:pt x="171856" y="667029"/>
                  </a:lnTo>
                  <a:lnTo>
                    <a:pt x="161201" y="667029"/>
                  </a:lnTo>
                  <a:lnTo>
                    <a:pt x="161201" y="676744"/>
                  </a:lnTo>
                  <a:lnTo>
                    <a:pt x="149593" y="676744"/>
                  </a:lnTo>
                  <a:lnTo>
                    <a:pt x="149593" y="694004"/>
                  </a:lnTo>
                  <a:lnTo>
                    <a:pt x="124193" y="694004"/>
                  </a:lnTo>
                  <a:lnTo>
                    <a:pt x="124193" y="703402"/>
                  </a:lnTo>
                  <a:lnTo>
                    <a:pt x="108826" y="703402"/>
                  </a:lnTo>
                  <a:lnTo>
                    <a:pt x="108826" y="715632"/>
                  </a:lnTo>
                  <a:lnTo>
                    <a:pt x="90322" y="715632"/>
                  </a:lnTo>
                  <a:lnTo>
                    <a:pt x="90322" y="728179"/>
                  </a:lnTo>
                  <a:lnTo>
                    <a:pt x="73075" y="728179"/>
                  </a:lnTo>
                  <a:lnTo>
                    <a:pt x="73075" y="741667"/>
                  </a:lnTo>
                  <a:lnTo>
                    <a:pt x="54254" y="741667"/>
                  </a:lnTo>
                  <a:lnTo>
                    <a:pt x="54254" y="754519"/>
                  </a:lnTo>
                  <a:lnTo>
                    <a:pt x="48933" y="754519"/>
                  </a:lnTo>
                  <a:lnTo>
                    <a:pt x="48933" y="771766"/>
                  </a:lnTo>
                  <a:lnTo>
                    <a:pt x="6591" y="771766"/>
                  </a:lnTo>
                  <a:lnTo>
                    <a:pt x="6591" y="790282"/>
                  </a:lnTo>
                  <a:lnTo>
                    <a:pt x="0" y="790282"/>
                  </a:lnTo>
                  <a:lnTo>
                    <a:pt x="0" y="802462"/>
                  </a:lnTo>
                  <a:lnTo>
                    <a:pt x="7442" y="802462"/>
                  </a:lnTo>
                  <a:lnTo>
                    <a:pt x="7442" y="797712"/>
                  </a:lnTo>
                  <a:lnTo>
                    <a:pt x="14020" y="797712"/>
                  </a:lnTo>
                  <a:lnTo>
                    <a:pt x="14020" y="779208"/>
                  </a:lnTo>
                  <a:lnTo>
                    <a:pt x="56362" y="779208"/>
                  </a:lnTo>
                  <a:lnTo>
                    <a:pt x="56362" y="761961"/>
                  </a:lnTo>
                  <a:lnTo>
                    <a:pt x="61696" y="761961"/>
                  </a:lnTo>
                  <a:lnTo>
                    <a:pt x="61696" y="749109"/>
                  </a:lnTo>
                  <a:lnTo>
                    <a:pt x="80518" y="749109"/>
                  </a:lnTo>
                  <a:lnTo>
                    <a:pt x="80518" y="735609"/>
                  </a:lnTo>
                  <a:lnTo>
                    <a:pt x="97764" y="735609"/>
                  </a:lnTo>
                  <a:lnTo>
                    <a:pt x="97764" y="723074"/>
                  </a:lnTo>
                  <a:lnTo>
                    <a:pt x="116268" y="723074"/>
                  </a:lnTo>
                  <a:lnTo>
                    <a:pt x="116268" y="710844"/>
                  </a:lnTo>
                  <a:lnTo>
                    <a:pt x="131635" y="710844"/>
                  </a:lnTo>
                  <a:lnTo>
                    <a:pt x="131635" y="701433"/>
                  </a:lnTo>
                  <a:lnTo>
                    <a:pt x="157035" y="701433"/>
                  </a:lnTo>
                  <a:lnTo>
                    <a:pt x="157035" y="684187"/>
                  </a:lnTo>
                  <a:lnTo>
                    <a:pt x="168630" y="684187"/>
                  </a:lnTo>
                  <a:lnTo>
                    <a:pt x="168630" y="674458"/>
                  </a:lnTo>
                  <a:lnTo>
                    <a:pt x="179298" y="674458"/>
                  </a:lnTo>
                  <a:lnTo>
                    <a:pt x="179298" y="662673"/>
                  </a:lnTo>
                  <a:lnTo>
                    <a:pt x="183629" y="659726"/>
                  </a:lnTo>
                  <a:lnTo>
                    <a:pt x="198424" y="659726"/>
                  </a:lnTo>
                  <a:lnTo>
                    <a:pt x="198424" y="653148"/>
                  </a:lnTo>
                  <a:lnTo>
                    <a:pt x="218186" y="653148"/>
                  </a:lnTo>
                  <a:lnTo>
                    <a:pt x="218186" y="635584"/>
                  </a:lnTo>
                  <a:lnTo>
                    <a:pt x="229476" y="635584"/>
                  </a:lnTo>
                  <a:lnTo>
                    <a:pt x="229476" y="630555"/>
                  </a:lnTo>
                  <a:lnTo>
                    <a:pt x="238569" y="630555"/>
                  </a:lnTo>
                  <a:lnTo>
                    <a:pt x="238569" y="624598"/>
                  </a:lnTo>
                  <a:lnTo>
                    <a:pt x="245465" y="624598"/>
                  </a:lnTo>
                  <a:lnTo>
                    <a:pt x="245465" y="620204"/>
                  </a:lnTo>
                  <a:lnTo>
                    <a:pt x="260210" y="620204"/>
                  </a:lnTo>
                  <a:lnTo>
                    <a:pt x="260210" y="608418"/>
                  </a:lnTo>
                  <a:lnTo>
                    <a:pt x="275488" y="594499"/>
                  </a:lnTo>
                  <a:lnTo>
                    <a:pt x="288124" y="594499"/>
                  </a:lnTo>
                  <a:lnTo>
                    <a:pt x="288124" y="588848"/>
                  </a:lnTo>
                  <a:lnTo>
                    <a:pt x="293763" y="588848"/>
                  </a:lnTo>
                  <a:lnTo>
                    <a:pt x="313829" y="569087"/>
                  </a:lnTo>
                  <a:lnTo>
                    <a:pt x="324180" y="569087"/>
                  </a:lnTo>
                  <a:lnTo>
                    <a:pt x="324180" y="560260"/>
                  </a:lnTo>
                  <a:lnTo>
                    <a:pt x="329336" y="557174"/>
                  </a:lnTo>
                  <a:lnTo>
                    <a:pt x="339547" y="557174"/>
                  </a:lnTo>
                  <a:lnTo>
                    <a:pt x="339547" y="549097"/>
                  </a:lnTo>
                  <a:lnTo>
                    <a:pt x="341414" y="547763"/>
                  </a:lnTo>
                  <a:lnTo>
                    <a:pt x="348957" y="547763"/>
                  </a:lnTo>
                  <a:lnTo>
                    <a:pt x="348957" y="540969"/>
                  </a:lnTo>
                  <a:lnTo>
                    <a:pt x="352742" y="538988"/>
                  </a:lnTo>
                  <a:lnTo>
                    <a:pt x="357085" y="538988"/>
                  </a:lnTo>
                  <a:lnTo>
                    <a:pt x="368528" y="530860"/>
                  </a:lnTo>
                  <a:lnTo>
                    <a:pt x="409333" y="530860"/>
                  </a:lnTo>
                  <a:lnTo>
                    <a:pt x="410540" y="530999"/>
                  </a:lnTo>
                  <a:lnTo>
                    <a:pt x="411518" y="530860"/>
                  </a:lnTo>
                  <a:lnTo>
                    <a:pt x="600100" y="530860"/>
                  </a:lnTo>
                  <a:lnTo>
                    <a:pt x="600100" y="523417"/>
                  </a:lnTo>
                  <a:lnTo>
                    <a:pt x="492302" y="523417"/>
                  </a:lnTo>
                  <a:lnTo>
                    <a:pt x="492302" y="481939"/>
                  </a:lnTo>
                  <a:lnTo>
                    <a:pt x="628434" y="481939"/>
                  </a:lnTo>
                  <a:lnTo>
                    <a:pt x="628434" y="474497"/>
                  </a:lnTo>
                  <a:lnTo>
                    <a:pt x="609523" y="474497"/>
                  </a:lnTo>
                  <a:lnTo>
                    <a:pt x="609523" y="420001"/>
                  </a:lnTo>
                  <a:lnTo>
                    <a:pt x="633628" y="420001"/>
                  </a:lnTo>
                  <a:lnTo>
                    <a:pt x="633628" y="414007"/>
                  </a:lnTo>
                  <a:lnTo>
                    <a:pt x="634377" y="414248"/>
                  </a:lnTo>
                  <a:lnTo>
                    <a:pt x="642099" y="414248"/>
                  </a:lnTo>
                  <a:lnTo>
                    <a:pt x="647979" y="414248"/>
                  </a:lnTo>
                  <a:lnTo>
                    <a:pt x="654189" y="412673"/>
                  </a:lnTo>
                  <a:lnTo>
                    <a:pt x="656818" y="409308"/>
                  </a:lnTo>
                  <a:lnTo>
                    <a:pt x="683983" y="409194"/>
                  </a:lnTo>
                  <a:lnTo>
                    <a:pt x="683983" y="413829"/>
                  </a:lnTo>
                  <a:lnTo>
                    <a:pt x="649960" y="413829"/>
                  </a:lnTo>
                  <a:lnTo>
                    <a:pt x="649960" y="421271"/>
                  </a:lnTo>
                  <a:lnTo>
                    <a:pt x="683983" y="421271"/>
                  </a:lnTo>
                  <a:lnTo>
                    <a:pt x="683983" y="481050"/>
                  </a:lnTo>
                  <a:lnTo>
                    <a:pt x="691426" y="481050"/>
                  </a:lnTo>
                  <a:lnTo>
                    <a:pt x="691426" y="421398"/>
                  </a:lnTo>
                  <a:lnTo>
                    <a:pt x="727062" y="423773"/>
                  </a:lnTo>
                  <a:lnTo>
                    <a:pt x="727557" y="416344"/>
                  </a:lnTo>
                  <a:lnTo>
                    <a:pt x="691426" y="413956"/>
                  </a:lnTo>
                  <a:lnTo>
                    <a:pt x="691426" y="362915"/>
                  </a:lnTo>
                  <a:lnTo>
                    <a:pt x="699274" y="363943"/>
                  </a:lnTo>
                  <a:lnTo>
                    <a:pt x="699262" y="364185"/>
                  </a:lnTo>
                  <a:lnTo>
                    <a:pt x="703199" y="364451"/>
                  </a:lnTo>
                  <a:lnTo>
                    <a:pt x="703821" y="364528"/>
                  </a:lnTo>
                  <a:lnTo>
                    <a:pt x="721385" y="365658"/>
                  </a:lnTo>
                  <a:lnTo>
                    <a:pt x="721880" y="358228"/>
                  </a:lnTo>
                  <a:lnTo>
                    <a:pt x="703999" y="357047"/>
                  </a:lnTo>
                  <a:lnTo>
                    <a:pt x="704456" y="339432"/>
                  </a:lnTo>
                  <a:lnTo>
                    <a:pt x="704519" y="317360"/>
                  </a:lnTo>
                  <a:lnTo>
                    <a:pt x="703986" y="291020"/>
                  </a:lnTo>
                  <a:lnTo>
                    <a:pt x="708609" y="271056"/>
                  </a:lnTo>
                  <a:lnTo>
                    <a:pt x="719975" y="259486"/>
                  </a:lnTo>
                  <a:lnTo>
                    <a:pt x="731812" y="254101"/>
                  </a:lnTo>
                  <a:lnTo>
                    <a:pt x="737235" y="252857"/>
                  </a:lnTo>
                  <a:lnTo>
                    <a:pt x="761568" y="256552"/>
                  </a:lnTo>
                  <a:close/>
                </a:path>
                <a:path w="790575" h="802640">
                  <a:moveTo>
                    <a:pt x="790143" y="356539"/>
                  </a:moveTo>
                  <a:lnTo>
                    <a:pt x="782701" y="356539"/>
                  </a:lnTo>
                  <a:lnTo>
                    <a:pt x="782701" y="363855"/>
                  </a:lnTo>
                  <a:lnTo>
                    <a:pt x="743343" y="360464"/>
                  </a:lnTo>
                  <a:lnTo>
                    <a:pt x="742708" y="367868"/>
                  </a:lnTo>
                  <a:lnTo>
                    <a:pt x="782701" y="371322"/>
                  </a:lnTo>
                  <a:lnTo>
                    <a:pt x="782701" y="417296"/>
                  </a:lnTo>
                  <a:lnTo>
                    <a:pt x="736295" y="415086"/>
                  </a:lnTo>
                  <a:lnTo>
                    <a:pt x="735939" y="422516"/>
                  </a:lnTo>
                  <a:lnTo>
                    <a:pt x="782701" y="424751"/>
                  </a:lnTo>
                  <a:lnTo>
                    <a:pt x="782701" y="481050"/>
                  </a:lnTo>
                  <a:lnTo>
                    <a:pt x="790143" y="481050"/>
                  </a:lnTo>
                  <a:lnTo>
                    <a:pt x="790143" y="356539"/>
                  </a:lnTo>
                  <a:close/>
                </a:path>
              </a:pathLst>
            </a:custGeom>
            <a:solidFill>
              <a:srgbClr val="FFFFFF"/>
            </a:solidFill>
          </p:spPr>
          <p:txBody>
            <a:bodyPr wrap="square" lIns="0" tIns="0" rIns="0" bIns="0" rtlCol="0"/>
            <a:lstStyle/>
            <a:p>
              <a:endParaRPr/>
            </a:p>
          </p:txBody>
        </p:sp>
        <p:sp>
          <p:nvSpPr>
            <p:cNvPr id="23" name="object 23"/>
            <p:cNvSpPr/>
            <p:nvPr/>
          </p:nvSpPr>
          <p:spPr>
            <a:xfrm>
              <a:off x="3380841" y="5786297"/>
              <a:ext cx="767715" cy="854075"/>
            </a:xfrm>
            <a:custGeom>
              <a:avLst/>
              <a:gdLst/>
              <a:ahLst/>
              <a:cxnLst/>
              <a:rect l="l" t="t" r="r" b="b"/>
              <a:pathLst>
                <a:path w="767714" h="854075">
                  <a:moveTo>
                    <a:pt x="287845" y="577519"/>
                  </a:moveTo>
                  <a:lnTo>
                    <a:pt x="282651" y="572185"/>
                  </a:lnTo>
                  <a:lnTo>
                    <a:pt x="0" y="847293"/>
                  </a:lnTo>
                  <a:lnTo>
                    <a:pt x="5194" y="852627"/>
                  </a:lnTo>
                  <a:lnTo>
                    <a:pt x="287845" y="577519"/>
                  </a:lnTo>
                  <a:close/>
                </a:path>
                <a:path w="767714" h="854075">
                  <a:moveTo>
                    <a:pt x="306679" y="578154"/>
                  </a:moveTo>
                  <a:lnTo>
                    <a:pt x="300926" y="573443"/>
                  </a:lnTo>
                  <a:lnTo>
                    <a:pt x="77698" y="846353"/>
                  </a:lnTo>
                  <a:lnTo>
                    <a:pt x="83451" y="851065"/>
                  </a:lnTo>
                  <a:lnTo>
                    <a:pt x="306679" y="578154"/>
                  </a:lnTo>
                  <a:close/>
                </a:path>
                <a:path w="767714" h="854075">
                  <a:moveTo>
                    <a:pt x="327736" y="577748"/>
                  </a:moveTo>
                  <a:lnTo>
                    <a:pt x="321398" y="573849"/>
                  </a:lnTo>
                  <a:lnTo>
                    <a:pt x="152869" y="848017"/>
                  </a:lnTo>
                  <a:lnTo>
                    <a:pt x="159207" y="851916"/>
                  </a:lnTo>
                  <a:lnTo>
                    <a:pt x="327736" y="577748"/>
                  </a:lnTo>
                  <a:close/>
                </a:path>
                <a:path w="767714" h="854075">
                  <a:moveTo>
                    <a:pt x="345617" y="575906"/>
                  </a:moveTo>
                  <a:lnTo>
                    <a:pt x="338709" y="573163"/>
                  </a:lnTo>
                  <a:lnTo>
                    <a:pt x="229298" y="848588"/>
                  </a:lnTo>
                  <a:lnTo>
                    <a:pt x="236207" y="851331"/>
                  </a:lnTo>
                  <a:lnTo>
                    <a:pt x="345617" y="575906"/>
                  </a:lnTo>
                  <a:close/>
                </a:path>
                <a:path w="767714" h="854075">
                  <a:moveTo>
                    <a:pt x="352348" y="211264"/>
                  </a:moveTo>
                  <a:lnTo>
                    <a:pt x="350850" y="209448"/>
                  </a:lnTo>
                  <a:lnTo>
                    <a:pt x="346748" y="209029"/>
                  </a:lnTo>
                  <a:lnTo>
                    <a:pt x="344944" y="210553"/>
                  </a:lnTo>
                  <a:lnTo>
                    <a:pt x="344754" y="212610"/>
                  </a:lnTo>
                  <a:lnTo>
                    <a:pt x="338162" y="241287"/>
                  </a:lnTo>
                  <a:lnTo>
                    <a:pt x="327710" y="261366"/>
                  </a:lnTo>
                  <a:lnTo>
                    <a:pt x="317982" y="273240"/>
                  </a:lnTo>
                  <a:lnTo>
                    <a:pt x="313550" y="277241"/>
                  </a:lnTo>
                  <a:lnTo>
                    <a:pt x="311899" y="278460"/>
                  </a:lnTo>
                  <a:lnTo>
                    <a:pt x="311543" y="280784"/>
                  </a:lnTo>
                  <a:lnTo>
                    <a:pt x="313486" y="283425"/>
                  </a:lnTo>
                  <a:lnTo>
                    <a:pt x="314617" y="283959"/>
                  </a:lnTo>
                  <a:lnTo>
                    <a:pt x="315760" y="283959"/>
                  </a:lnTo>
                  <a:lnTo>
                    <a:pt x="316522" y="283959"/>
                  </a:lnTo>
                  <a:lnTo>
                    <a:pt x="345084" y="244221"/>
                  </a:lnTo>
                  <a:lnTo>
                    <a:pt x="352158" y="213309"/>
                  </a:lnTo>
                  <a:lnTo>
                    <a:pt x="352348" y="211264"/>
                  </a:lnTo>
                  <a:close/>
                </a:path>
                <a:path w="767714" h="854075">
                  <a:moveTo>
                    <a:pt x="366356" y="574725"/>
                  </a:moveTo>
                  <a:lnTo>
                    <a:pt x="359067" y="573239"/>
                  </a:lnTo>
                  <a:lnTo>
                    <a:pt x="303314" y="849223"/>
                  </a:lnTo>
                  <a:lnTo>
                    <a:pt x="310603" y="850696"/>
                  </a:lnTo>
                  <a:lnTo>
                    <a:pt x="366356" y="574725"/>
                  </a:lnTo>
                  <a:close/>
                </a:path>
                <a:path w="767714" h="854075">
                  <a:moveTo>
                    <a:pt x="388645" y="574560"/>
                  </a:moveTo>
                  <a:lnTo>
                    <a:pt x="381203" y="574522"/>
                  </a:lnTo>
                  <a:lnTo>
                    <a:pt x="379945" y="852462"/>
                  </a:lnTo>
                  <a:lnTo>
                    <a:pt x="387388" y="852500"/>
                  </a:lnTo>
                  <a:lnTo>
                    <a:pt x="388645" y="574560"/>
                  </a:lnTo>
                  <a:close/>
                </a:path>
                <a:path w="767714" h="854075">
                  <a:moveTo>
                    <a:pt x="392455" y="176403"/>
                  </a:moveTo>
                  <a:lnTo>
                    <a:pt x="390829" y="174701"/>
                  </a:lnTo>
                  <a:lnTo>
                    <a:pt x="386753" y="174599"/>
                  </a:lnTo>
                  <a:lnTo>
                    <a:pt x="385025" y="176250"/>
                  </a:lnTo>
                  <a:lnTo>
                    <a:pt x="384200" y="188912"/>
                  </a:lnTo>
                  <a:lnTo>
                    <a:pt x="379996" y="214350"/>
                  </a:lnTo>
                  <a:lnTo>
                    <a:pt x="369570" y="246468"/>
                  </a:lnTo>
                  <a:lnTo>
                    <a:pt x="350113" y="277101"/>
                  </a:lnTo>
                  <a:lnTo>
                    <a:pt x="348729" y="278625"/>
                  </a:lnTo>
                  <a:lnTo>
                    <a:pt x="348830" y="280974"/>
                  </a:lnTo>
                  <a:lnTo>
                    <a:pt x="351053" y="283019"/>
                  </a:lnTo>
                  <a:lnTo>
                    <a:pt x="351955" y="283337"/>
                  </a:lnTo>
                  <a:lnTo>
                    <a:pt x="352856" y="283337"/>
                  </a:lnTo>
                  <a:lnTo>
                    <a:pt x="353860" y="283337"/>
                  </a:lnTo>
                  <a:lnTo>
                    <a:pt x="376161" y="250126"/>
                  </a:lnTo>
                  <a:lnTo>
                    <a:pt x="391579" y="190385"/>
                  </a:lnTo>
                  <a:lnTo>
                    <a:pt x="392455" y="176403"/>
                  </a:lnTo>
                  <a:close/>
                </a:path>
                <a:path w="767714" h="854075">
                  <a:moveTo>
                    <a:pt x="429552" y="176403"/>
                  </a:moveTo>
                  <a:lnTo>
                    <a:pt x="427926" y="174701"/>
                  </a:lnTo>
                  <a:lnTo>
                    <a:pt x="423824" y="174599"/>
                  </a:lnTo>
                  <a:lnTo>
                    <a:pt x="422122" y="176250"/>
                  </a:lnTo>
                  <a:lnTo>
                    <a:pt x="421309" y="188912"/>
                  </a:lnTo>
                  <a:lnTo>
                    <a:pt x="417106" y="214350"/>
                  </a:lnTo>
                  <a:lnTo>
                    <a:pt x="406679" y="246468"/>
                  </a:lnTo>
                  <a:lnTo>
                    <a:pt x="387210" y="277101"/>
                  </a:lnTo>
                  <a:lnTo>
                    <a:pt x="385826" y="278625"/>
                  </a:lnTo>
                  <a:lnTo>
                    <a:pt x="385927" y="280974"/>
                  </a:lnTo>
                  <a:lnTo>
                    <a:pt x="388150" y="283019"/>
                  </a:lnTo>
                  <a:lnTo>
                    <a:pt x="389051" y="283337"/>
                  </a:lnTo>
                  <a:lnTo>
                    <a:pt x="389953" y="283337"/>
                  </a:lnTo>
                  <a:lnTo>
                    <a:pt x="390956" y="283337"/>
                  </a:lnTo>
                  <a:lnTo>
                    <a:pt x="413270" y="250126"/>
                  </a:lnTo>
                  <a:lnTo>
                    <a:pt x="428688" y="190385"/>
                  </a:lnTo>
                  <a:lnTo>
                    <a:pt x="429552" y="176403"/>
                  </a:lnTo>
                  <a:close/>
                </a:path>
                <a:path w="767714" h="854075">
                  <a:moveTo>
                    <a:pt x="432727" y="106629"/>
                  </a:moveTo>
                  <a:lnTo>
                    <a:pt x="432612" y="96367"/>
                  </a:lnTo>
                  <a:lnTo>
                    <a:pt x="430949" y="94907"/>
                  </a:lnTo>
                  <a:lnTo>
                    <a:pt x="428853" y="94792"/>
                  </a:lnTo>
                  <a:lnTo>
                    <a:pt x="426796" y="94843"/>
                  </a:lnTo>
                  <a:lnTo>
                    <a:pt x="425170" y="96545"/>
                  </a:lnTo>
                  <a:lnTo>
                    <a:pt x="425234" y="111213"/>
                  </a:lnTo>
                  <a:lnTo>
                    <a:pt x="424611" y="125145"/>
                  </a:lnTo>
                  <a:lnTo>
                    <a:pt x="423214" y="137591"/>
                  </a:lnTo>
                  <a:lnTo>
                    <a:pt x="420852" y="145707"/>
                  </a:lnTo>
                  <a:lnTo>
                    <a:pt x="419823" y="147485"/>
                  </a:lnTo>
                  <a:lnTo>
                    <a:pt x="420433" y="149758"/>
                  </a:lnTo>
                  <a:lnTo>
                    <a:pt x="422795" y="151117"/>
                  </a:lnTo>
                  <a:lnTo>
                    <a:pt x="423430" y="151282"/>
                  </a:lnTo>
                  <a:lnTo>
                    <a:pt x="424065" y="151282"/>
                  </a:lnTo>
                  <a:lnTo>
                    <a:pt x="425348" y="151282"/>
                  </a:lnTo>
                  <a:lnTo>
                    <a:pt x="426593" y="150622"/>
                  </a:lnTo>
                  <a:lnTo>
                    <a:pt x="427291" y="149428"/>
                  </a:lnTo>
                  <a:lnTo>
                    <a:pt x="430745" y="137541"/>
                  </a:lnTo>
                  <a:lnTo>
                    <a:pt x="432320" y="121462"/>
                  </a:lnTo>
                  <a:lnTo>
                    <a:pt x="432727" y="106629"/>
                  </a:lnTo>
                  <a:close/>
                </a:path>
                <a:path w="767714" h="854075">
                  <a:moveTo>
                    <a:pt x="464769" y="176403"/>
                  </a:moveTo>
                  <a:lnTo>
                    <a:pt x="463143" y="174701"/>
                  </a:lnTo>
                  <a:lnTo>
                    <a:pt x="459016" y="174599"/>
                  </a:lnTo>
                  <a:lnTo>
                    <a:pt x="457339" y="176250"/>
                  </a:lnTo>
                  <a:lnTo>
                    <a:pt x="456514" y="188912"/>
                  </a:lnTo>
                  <a:lnTo>
                    <a:pt x="452310" y="214350"/>
                  </a:lnTo>
                  <a:lnTo>
                    <a:pt x="441883" y="246468"/>
                  </a:lnTo>
                  <a:lnTo>
                    <a:pt x="422427" y="277101"/>
                  </a:lnTo>
                  <a:lnTo>
                    <a:pt x="421043" y="278625"/>
                  </a:lnTo>
                  <a:lnTo>
                    <a:pt x="421144" y="280974"/>
                  </a:lnTo>
                  <a:lnTo>
                    <a:pt x="423367" y="283019"/>
                  </a:lnTo>
                  <a:lnTo>
                    <a:pt x="424268" y="283337"/>
                  </a:lnTo>
                  <a:lnTo>
                    <a:pt x="425170" y="283337"/>
                  </a:lnTo>
                  <a:lnTo>
                    <a:pt x="426173" y="283337"/>
                  </a:lnTo>
                  <a:lnTo>
                    <a:pt x="448475" y="250126"/>
                  </a:lnTo>
                  <a:lnTo>
                    <a:pt x="463892" y="190385"/>
                  </a:lnTo>
                  <a:lnTo>
                    <a:pt x="464769" y="176403"/>
                  </a:lnTo>
                  <a:close/>
                </a:path>
                <a:path w="767714" h="854075">
                  <a:moveTo>
                    <a:pt x="466521" y="846632"/>
                  </a:moveTo>
                  <a:lnTo>
                    <a:pt x="404901" y="573722"/>
                  </a:lnTo>
                  <a:lnTo>
                    <a:pt x="397649" y="575360"/>
                  </a:lnTo>
                  <a:lnTo>
                    <a:pt x="459270" y="848271"/>
                  </a:lnTo>
                  <a:lnTo>
                    <a:pt x="466521" y="846632"/>
                  </a:lnTo>
                  <a:close/>
                </a:path>
                <a:path w="767714" h="854075">
                  <a:moveTo>
                    <a:pt x="468096" y="59118"/>
                  </a:moveTo>
                  <a:lnTo>
                    <a:pt x="464248" y="55270"/>
                  </a:lnTo>
                  <a:lnTo>
                    <a:pt x="454799" y="55270"/>
                  </a:lnTo>
                  <a:lnTo>
                    <a:pt x="450951" y="59118"/>
                  </a:lnTo>
                  <a:lnTo>
                    <a:pt x="450951" y="59423"/>
                  </a:lnTo>
                  <a:lnTo>
                    <a:pt x="436753" y="59423"/>
                  </a:lnTo>
                  <a:lnTo>
                    <a:pt x="436753" y="36931"/>
                  </a:lnTo>
                  <a:lnTo>
                    <a:pt x="460502" y="36931"/>
                  </a:lnTo>
                  <a:lnTo>
                    <a:pt x="464781" y="32651"/>
                  </a:lnTo>
                  <a:lnTo>
                    <a:pt x="464781" y="29489"/>
                  </a:lnTo>
                  <a:lnTo>
                    <a:pt x="464781" y="25285"/>
                  </a:lnTo>
                  <a:lnTo>
                    <a:pt x="464781" y="22123"/>
                  </a:lnTo>
                  <a:lnTo>
                    <a:pt x="460502" y="17843"/>
                  </a:lnTo>
                  <a:lnTo>
                    <a:pt x="457339" y="17843"/>
                  </a:lnTo>
                  <a:lnTo>
                    <a:pt x="457339" y="26250"/>
                  </a:lnTo>
                  <a:lnTo>
                    <a:pt x="457339" y="28524"/>
                  </a:lnTo>
                  <a:lnTo>
                    <a:pt x="456374" y="29489"/>
                  </a:lnTo>
                  <a:lnTo>
                    <a:pt x="436753" y="29489"/>
                  </a:lnTo>
                  <a:lnTo>
                    <a:pt x="436753" y="25285"/>
                  </a:lnTo>
                  <a:lnTo>
                    <a:pt x="456374" y="25285"/>
                  </a:lnTo>
                  <a:lnTo>
                    <a:pt x="457339" y="26250"/>
                  </a:lnTo>
                  <a:lnTo>
                    <a:pt x="457339" y="17843"/>
                  </a:lnTo>
                  <a:lnTo>
                    <a:pt x="436753" y="17843"/>
                  </a:lnTo>
                  <a:lnTo>
                    <a:pt x="436753" y="1663"/>
                  </a:lnTo>
                  <a:lnTo>
                    <a:pt x="435089" y="0"/>
                  </a:lnTo>
                  <a:lnTo>
                    <a:pt x="430974" y="0"/>
                  </a:lnTo>
                  <a:lnTo>
                    <a:pt x="429310" y="1663"/>
                  </a:lnTo>
                  <a:lnTo>
                    <a:pt x="429310" y="17843"/>
                  </a:lnTo>
                  <a:lnTo>
                    <a:pt x="428612" y="17843"/>
                  </a:lnTo>
                  <a:lnTo>
                    <a:pt x="427736" y="18719"/>
                  </a:lnTo>
                  <a:lnTo>
                    <a:pt x="422986" y="18719"/>
                  </a:lnTo>
                  <a:lnTo>
                    <a:pt x="419138" y="22567"/>
                  </a:lnTo>
                  <a:lnTo>
                    <a:pt x="419138" y="32029"/>
                  </a:lnTo>
                  <a:lnTo>
                    <a:pt x="422986" y="35877"/>
                  </a:lnTo>
                  <a:lnTo>
                    <a:pt x="427558" y="35877"/>
                  </a:lnTo>
                  <a:lnTo>
                    <a:pt x="428612" y="36931"/>
                  </a:lnTo>
                  <a:lnTo>
                    <a:pt x="429310" y="36931"/>
                  </a:lnTo>
                  <a:lnTo>
                    <a:pt x="429310" y="59423"/>
                  </a:lnTo>
                  <a:lnTo>
                    <a:pt x="414337" y="59423"/>
                  </a:lnTo>
                  <a:lnTo>
                    <a:pt x="414337" y="59118"/>
                  </a:lnTo>
                  <a:lnTo>
                    <a:pt x="410489" y="55270"/>
                  </a:lnTo>
                  <a:lnTo>
                    <a:pt x="401040" y="55270"/>
                  </a:lnTo>
                  <a:lnTo>
                    <a:pt x="397192" y="59118"/>
                  </a:lnTo>
                  <a:lnTo>
                    <a:pt x="397192" y="68580"/>
                  </a:lnTo>
                  <a:lnTo>
                    <a:pt x="401040" y="72428"/>
                  </a:lnTo>
                  <a:lnTo>
                    <a:pt x="410489" y="72428"/>
                  </a:lnTo>
                  <a:lnTo>
                    <a:pt x="414337" y="68580"/>
                  </a:lnTo>
                  <a:lnTo>
                    <a:pt x="414337" y="66865"/>
                  </a:lnTo>
                  <a:lnTo>
                    <a:pt x="429310" y="66865"/>
                  </a:lnTo>
                  <a:lnTo>
                    <a:pt x="429310" y="85852"/>
                  </a:lnTo>
                  <a:lnTo>
                    <a:pt x="430974" y="87515"/>
                  </a:lnTo>
                  <a:lnTo>
                    <a:pt x="433031" y="87515"/>
                  </a:lnTo>
                  <a:lnTo>
                    <a:pt x="435089" y="87515"/>
                  </a:lnTo>
                  <a:lnTo>
                    <a:pt x="436753" y="85852"/>
                  </a:lnTo>
                  <a:lnTo>
                    <a:pt x="436753" y="66865"/>
                  </a:lnTo>
                  <a:lnTo>
                    <a:pt x="450951" y="66865"/>
                  </a:lnTo>
                  <a:lnTo>
                    <a:pt x="450951" y="68580"/>
                  </a:lnTo>
                  <a:lnTo>
                    <a:pt x="454799" y="72428"/>
                  </a:lnTo>
                  <a:lnTo>
                    <a:pt x="464248" y="72428"/>
                  </a:lnTo>
                  <a:lnTo>
                    <a:pt x="468096" y="68580"/>
                  </a:lnTo>
                  <a:lnTo>
                    <a:pt x="468096" y="64985"/>
                  </a:lnTo>
                  <a:lnTo>
                    <a:pt x="468096" y="62712"/>
                  </a:lnTo>
                  <a:lnTo>
                    <a:pt x="468096" y="59118"/>
                  </a:lnTo>
                  <a:close/>
                </a:path>
                <a:path w="767714" h="854075">
                  <a:moveTo>
                    <a:pt x="494461" y="211264"/>
                  </a:moveTo>
                  <a:lnTo>
                    <a:pt x="492963" y="209448"/>
                  </a:lnTo>
                  <a:lnTo>
                    <a:pt x="488873" y="209029"/>
                  </a:lnTo>
                  <a:lnTo>
                    <a:pt x="487057" y="210553"/>
                  </a:lnTo>
                  <a:lnTo>
                    <a:pt x="486867" y="212610"/>
                  </a:lnTo>
                  <a:lnTo>
                    <a:pt x="480275" y="241287"/>
                  </a:lnTo>
                  <a:lnTo>
                    <a:pt x="469823" y="261366"/>
                  </a:lnTo>
                  <a:lnTo>
                    <a:pt x="460095" y="273240"/>
                  </a:lnTo>
                  <a:lnTo>
                    <a:pt x="455663" y="277241"/>
                  </a:lnTo>
                  <a:lnTo>
                    <a:pt x="454012" y="278460"/>
                  </a:lnTo>
                  <a:lnTo>
                    <a:pt x="453656" y="280784"/>
                  </a:lnTo>
                  <a:lnTo>
                    <a:pt x="455599" y="283425"/>
                  </a:lnTo>
                  <a:lnTo>
                    <a:pt x="456730" y="283959"/>
                  </a:lnTo>
                  <a:lnTo>
                    <a:pt x="457873" y="283959"/>
                  </a:lnTo>
                  <a:lnTo>
                    <a:pt x="458635" y="283959"/>
                  </a:lnTo>
                  <a:lnTo>
                    <a:pt x="487197" y="244221"/>
                  </a:lnTo>
                  <a:lnTo>
                    <a:pt x="494271" y="213309"/>
                  </a:lnTo>
                  <a:lnTo>
                    <a:pt x="494461" y="211264"/>
                  </a:lnTo>
                  <a:close/>
                </a:path>
                <a:path w="767714" h="854075">
                  <a:moveTo>
                    <a:pt x="539267" y="848512"/>
                  </a:moveTo>
                  <a:lnTo>
                    <a:pt x="422313" y="571830"/>
                  </a:lnTo>
                  <a:lnTo>
                    <a:pt x="415455" y="574725"/>
                  </a:lnTo>
                  <a:lnTo>
                    <a:pt x="532422" y="851408"/>
                  </a:lnTo>
                  <a:lnTo>
                    <a:pt x="539267" y="848512"/>
                  </a:lnTo>
                  <a:close/>
                </a:path>
                <a:path w="767714" h="854075">
                  <a:moveTo>
                    <a:pt x="616927" y="847928"/>
                  </a:moveTo>
                  <a:lnTo>
                    <a:pt x="435825" y="571246"/>
                  </a:lnTo>
                  <a:lnTo>
                    <a:pt x="429602" y="575322"/>
                  </a:lnTo>
                  <a:lnTo>
                    <a:pt x="610704" y="852004"/>
                  </a:lnTo>
                  <a:lnTo>
                    <a:pt x="616927" y="847928"/>
                  </a:lnTo>
                  <a:close/>
                </a:path>
                <a:path w="767714" h="854075">
                  <a:moveTo>
                    <a:pt x="692111" y="848817"/>
                  </a:moveTo>
                  <a:lnTo>
                    <a:pt x="455676" y="570865"/>
                  </a:lnTo>
                  <a:lnTo>
                    <a:pt x="450011" y="575691"/>
                  </a:lnTo>
                  <a:lnTo>
                    <a:pt x="686447" y="853630"/>
                  </a:lnTo>
                  <a:lnTo>
                    <a:pt x="692111" y="848817"/>
                  </a:lnTo>
                  <a:close/>
                </a:path>
                <a:path w="767714" h="854075">
                  <a:moveTo>
                    <a:pt x="767295" y="848512"/>
                  </a:moveTo>
                  <a:lnTo>
                    <a:pt x="473011" y="570572"/>
                  </a:lnTo>
                  <a:lnTo>
                    <a:pt x="467906" y="575983"/>
                  </a:lnTo>
                  <a:lnTo>
                    <a:pt x="762190" y="853922"/>
                  </a:lnTo>
                  <a:lnTo>
                    <a:pt x="767295" y="848512"/>
                  </a:lnTo>
                  <a:close/>
                </a:path>
              </a:pathLst>
            </a:custGeom>
            <a:solidFill>
              <a:srgbClr val="FFFFFF"/>
            </a:solidFill>
          </p:spPr>
          <p:txBody>
            <a:bodyPr wrap="square" lIns="0" tIns="0" rIns="0" bIns="0" rtlCol="0"/>
            <a:lstStyle/>
            <a:p>
              <a:endParaRPr/>
            </a:p>
          </p:txBody>
        </p:sp>
        <p:pic>
          <p:nvPicPr>
            <p:cNvPr id="24" name="object 24"/>
            <p:cNvPicPr/>
            <p:nvPr/>
          </p:nvPicPr>
          <p:blipFill>
            <a:blip r:embed="rId10" cstate="print"/>
            <a:stretch>
              <a:fillRect/>
            </a:stretch>
          </p:blipFill>
          <p:spPr>
            <a:xfrm>
              <a:off x="504009" y="5905431"/>
              <a:ext cx="1755139" cy="699144"/>
            </a:xfrm>
            <a:prstGeom prst="rect">
              <a:avLst/>
            </a:prstGeom>
          </p:spPr>
        </p:pic>
      </p:grpSp>
      <p:sp>
        <p:nvSpPr>
          <p:cNvPr id="25" name="Content Placeholder 2">
            <a:extLst>
              <a:ext uri="{FF2B5EF4-FFF2-40B4-BE49-F238E27FC236}">
                <a16:creationId xmlns:a16="http://schemas.microsoft.com/office/drawing/2014/main" id="{DF449501-1ED0-4F65-012D-7C7BA1D0B5A1}"/>
              </a:ext>
            </a:extLst>
          </p:cNvPr>
          <p:cNvSpPr txBox="1">
            <a:spLocks/>
          </p:cNvSpPr>
          <p:nvPr/>
        </p:nvSpPr>
        <p:spPr>
          <a:xfrm>
            <a:off x="504009" y="1081480"/>
            <a:ext cx="10515600" cy="4351338"/>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a:cs typeface="Calibri"/>
            </a:endParaRPr>
          </a:p>
          <a:p>
            <a:pPr marL="0" indent="0">
              <a:buNone/>
            </a:pPr>
            <a:r>
              <a:rPr lang="en-GB" sz="1800" b="1"/>
              <a:t>Breakout rooms/ role play &amp; discussions</a:t>
            </a:r>
            <a:endParaRPr lang="en-GB" sz="1800" b="1">
              <a:cs typeface="Calibri"/>
            </a:endParaRPr>
          </a:p>
          <a:p>
            <a:pPr marL="0" indent="0">
              <a:buNone/>
            </a:pPr>
            <a:r>
              <a:rPr lang="en-GB" sz="1800">
                <a:cs typeface="Calibri"/>
              </a:rPr>
              <a:t>Breakout rooms can be used for role play and discussions, group then comes back together and invited to share thoughts.</a:t>
            </a:r>
          </a:p>
          <a:p>
            <a:pPr marL="0" indent="0">
              <a:buNone/>
            </a:pPr>
            <a:r>
              <a:rPr lang="en-GB" sz="1800" b="1"/>
              <a:t>Breaks</a:t>
            </a:r>
            <a:endParaRPr lang="en-GB" sz="1800" b="1">
              <a:cs typeface="Calibri"/>
            </a:endParaRPr>
          </a:p>
          <a:p>
            <a:pPr marL="0" indent="0">
              <a:buNone/>
            </a:pPr>
            <a:r>
              <a:rPr lang="en-GB" sz="1800">
                <a:cs typeface="Calibri"/>
              </a:rPr>
              <a:t>One of the group leaders will monitor the online families to see if anyone requires support in break. Quite often parents make a drink/go check on children/ chat to the other online families. </a:t>
            </a:r>
          </a:p>
          <a:p>
            <a:pPr marL="0" indent="0">
              <a:buNone/>
            </a:pPr>
            <a:r>
              <a:rPr lang="en-GB" sz="1800" b="1"/>
              <a:t>Invitations</a:t>
            </a:r>
            <a:endParaRPr lang="en-GB" sz="1800" b="1">
              <a:cs typeface="Calibri"/>
            </a:endParaRPr>
          </a:p>
          <a:p>
            <a:pPr marL="0" indent="0">
              <a:buNone/>
            </a:pPr>
            <a:r>
              <a:rPr lang="en-GB" sz="1800"/>
              <a:t>Email sent via Outlook which includes the MS Teams meeting details (same invitation used for duration of course and set up as recurring.  </a:t>
            </a:r>
            <a:r>
              <a:rPr lang="en-GB" sz="1800" b="1"/>
              <a:t>Be sure to BCC all families.</a:t>
            </a:r>
            <a:r>
              <a:rPr lang="en-GB" sz="1800"/>
              <a:t> </a:t>
            </a:r>
            <a:endParaRPr lang="en-GB" sz="1800">
              <a:cs typeface="Calibri"/>
            </a:endParaRPr>
          </a:p>
          <a:p>
            <a:pPr marL="0" indent="0">
              <a:buNone/>
            </a:pPr>
            <a:r>
              <a:rPr lang="en-GB" sz="1800" b="1"/>
              <a:t>Playing DVDs</a:t>
            </a:r>
            <a:endParaRPr lang="en-GB" sz="1800" b="1">
              <a:cs typeface="Calibri"/>
            </a:endParaRPr>
          </a:p>
          <a:p>
            <a:pPr marL="0" indent="0">
              <a:buNone/>
            </a:pPr>
            <a:r>
              <a:rPr lang="en-GB" sz="1800"/>
              <a:t>We use the online videos via the Parents Plus website, or an external disc drive to play DVD disc via a laptop, and then use the “Share Screen” function in MS Teams so families at home can see and hear, and the F2F families can view via the TV / Projector. </a:t>
            </a:r>
            <a:endParaRPr lang="en-GB" sz="1800">
              <a:cs typeface="Calibri"/>
            </a:endParaRPr>
          </a:p>
          <a:p>
            <a:endParaRPr lang="en-GB">
              <a:cs typeface="Calibri"/>
            </a:endParaRPr>
          </a:p>
          <a:p>
            <a:endParaRPr lang="en-GB">
              <a:cs typeface="Calibri"/>
            </a:endParaRPr>
          </a:p>
        </p:txBody>
      </p:sp>
      <p:sp>
        <p:nvSpPr>
          <p:cNvPr id="26" name="Title 1">
            <a:extLst>
              <a:ext uri="{FF2B5EF4-FFF2-40B4-BE49-F238E27FC236}">
                <a16:creationId xmlns:a16="http://schemas.microsoft.com/office/drawing/2014/main" id="{E9B752D0-D07B-120E-58AF-8971B02D92FF}"/>
              </a:ext>
            </a:extLst>
          </p:cNvPr>
          <p:cNvSpPr txBox="1">
            <a:spLocks/>
          </p:cNvSpPr>
          <p:nvPr/>
        </p:nvSpPr>
        <p:spPr>
          <a:xfrm>
            <a:off x="614916" y="278216"/>
            <a:ext cx="10515600" cy="6093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r>
              <a:rPr lang="en-GB"/>
              <a:t>Commonly Asked Questions ...</a:t>
            </a:r>
          </a:p>
        </p:txBody>
      </p:sp>
      <p:pic>
        <p:nvPicPr>
          <p:cNvPr id="28" name="Picture 27" descr="A picture containing room, scene, gambling house, vector graphics&#10;&#10;Description automatically generated">
            <a:extLst>
              <a:ext uri="{FF2B5EF4-FFF2-40B4-BE49-F238E27FC236}">
                <a16:creationId xmlns:a16="http://schemas.microsoft.com/office/drawing/2014/main" id="{BB7A6F7C-E67C-2D96-145F-9B5FC5F8B69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0060453" y="36558"/>
            <a:ext cx="2053087" cy="1397480"/>
          </a:xfrm>
          <a:prstGeom prst="rect">
            <a:avLst/>
          </a:prstGeom>
        </p:spPr>
      </p:pic>
    </p:spTree>
    <p:extLst>
      <p:ext uri="{BB962C8B-B14F-4D97-AF65-F5344CB8AC3E}">
        <p14:creationId xmlns:p14="http://schemas.microsoft.com/office/powerpoint/2010/main" val="385300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660963"/>
            <a:ext cx="12193270" cy="1196975"/>
            <a:chOff x="0" y="5661037"/>
            <a:chExt cx="12193270" cy="1196975"/>
          </a:xfrm>
        </p:grpSpPr>
        <p:sp>
          <p:nvSpPr>
            <p:cNvPr id="3" name="object 3"/>
            <p:cNvSpPr/>
            <p:nvPr/>
          </p:nvSpPr>
          <p:spPr>
            <a:xfrm>
              <a:off x="0" y="5661037"/>
              <a:ext cx="12193270" cy="1196975"/>
            </a:xfrm>
            <a:custGeom>
              <a:avLst/>
              <a:gdLst/>
              <a:ahLst/>
              <a:cxnLst/>
              <a:rect l="l" t="t" r="r" b="b"/>
              <a:pathLst>
                <a:path w="12193270" h="1196975">
                  <a:moveTo>
                    <a:pt x="12193206" y="0"/>
                  </a:moveTo>
                  <a:lnTo>
                    <a:pt x="0" y="0"/>
                  </a:lnTo>
                  <a:lnTo>
                    <a:pt x="0" y="1196962"/>
                  </a:lnTo>
                  <a:lnTo>
                    <a:pt x="12193206" y="1196962"/>
                  </a:lnTo>
                  <a:lnTo>
                    <a:pt x="12193206" y="0"/>
                  </a:lnTo>
                  <a:close/>
                </a:path>
              </a:pathLst>
            </a:custGeom>
            <a:solidFill>
              <a:srgbClr val="F2934E"/>
            </a:solidFill>
          </p:spPr>
          <p:txBody>
            <a:bodyPr wrap="square" lIns="0" tIns="0" rIns="0" bIns="0" rtlCol="0"/>
            <a:lstStyle/>
            <a:p>
              <a:endParaRPr/>
            </a:p>
          </p:txBody>
        </p:sp>
        <p:sp>
          <p:nvSpPr>
            <p:cNvPr id="4" name="object 4"/>
            <p:cNvSpPr/>
            <p:nvPr/>
          </p:nvSpPr>
          <p:spPr>
            <a:xfrm>
              <a:off x="4854600" y="5897486"/>
              <a:ext cx="4919980" cy="762000"/>
            </a:xfrm>
            <a:custGeom>
              <a:avLst/>
              <a:gdLst/>
              <a:ahLst/>
              <a:cxnLst/>
              <a:rect l="l" t="t" r="r" b="b"/>
              <a:pathLst>
                <a:path w="4919980" h="762000">
                  <a:moveTo>
                    <a:pt x="1143000" y="123190"/>
                  </a:moveTo>
                  <a:lnTo>
                    <a:pt x="1132509" y="118110"/>
                  </a:lnTo>
                  <a:lnTo>
                    <a:pt x="1125677" y="114300"/>
                  </a:lnTo>
                  <a:lnTo>
                    <a:pt x="1106982" y="114300"/>
                  </a:lnTo>
                  <a:lnTo>
                    <a:pt x="1101636" y="113030"/>
                  </a:lnTo>
                  <a:lnTo>
                    <a:pt x="1100023" y="110490"/>
                  </a:lnTo>
                  <a:lnTo>
                    <a:pt x="1089787" y="101600"/>
                  </a:lnTo>
                  <a:lnTo>
                    <a:pt x="1083017" y="96520"/>
                  </a:lnTo>
                  <a:lnTo>
                    <a:pt x="1077010" y="92710"/>
                  </a:lnTo>
                  <a:lnTo>
                    <a:pt x="1071778" y="88900"/>
                  </a:lnTo>
                  <a:lnTo>
                    <a:pt x="1067308" y="86360"/>
                  </a:lnTo>
                  <a:lnTo>
                    <a:pt x="1065606" y="86360"/>
                  </a:lnTo>
                  <a:lnTo>
                    <a:pt x="1049794" y="66040"/>
                  </a:lnTo>
                  <a:lnTo>
                    <a:pt x="1042581" y="62230"/>
                  </a:lnTo>
                  <a:lnTo>
                    <a:pt x="1028598" y="58420"/>
                  </a:lnTo>
                  <a:lnTo>
                    <a:pt x="1027938" y="58420"/>
                  </a:lnTo>
                  <a:lnTo>
                    <a:pt x="1027518" y="54610"/>
                  </a:lnTo>
                  <a:lnTo>
                    <a:pt x="1028433" y="46990"/>
                  </a:lnTo>
                  <a:lnTo>
                    <a:pt x="1028636" y="45720"/>
                  </a:lnTo>
                  <a:lnTo>
                    <a:pt x="1028636" y="36830"/>
                  </a:lnTo>
                  <a:lnTo>
                    <a:pt x="1026718" y="31750"/>
                  </a:lnTo>
                  <a:lnTo>
                    <a:pt x="1026236" y="30480"/>
                  </a:lnTo>
                  <a:lnTo>
                    <a:pt x="1018120" y="24130"/>
                  </a:lnTo>
                  <a:lnTo>
                    <a:pt x="1013333" y="22860"/>
                  </a:lnTo>
                  <a:lnTo>
                    <a:pt x="1008341" y="22860"/>
                  </a:lnTo>
                  <a:lnTo>
                    <a:pt x="1001776" y="25400"/>
                  </a:lnTo>
                  <a:lnTo>
                    <a:pt x="995959" y="27940"/>
                  </a:lnTo>
                  <a:lnTo>
                    <a:pt x="991870" y="34290"/>
                  </a:lnTo>
                  <a:lnTo>
                    <a:pt x="990434" y="40640"/>
                  </a:lnTo>
                  <a:lnTo>
                    <a:pt x="990714" y="50800"/>
                  </a:lnTo>
                  <a:lnTo>
                    <a:pt x="994905" y="58420"/>
                  </a:lnTo>
                  <a:lnTo>
                    <a:pt x="998702" y="63500"/>
                  </a:lnTo>
                  <a:lnTo>
                    <a:pt x="991349" y="66040"/>
                  </a:lnTo>
                  <a:lnTo>
                    <a:pt x="988301" y="68580"/>
                  </a:lnTo>
                  <a:lnTo>
                    <a:pt x="985431" y="71120"/>
                  </a:lnTo>
                  <a:lnTo>
                    <a:pt x="967016" y="87630"/>
                  </a:lnTo>
                  <a:lnTo>
                    <a:pt x="962431" y="90170"/>
                  </a:lnTo>
                  <a:lnTo>
                    <a:pt x="944994" y="104140"/>
                  </a:lnTo>
                  <a:lnTo>
                    <a:pt x="937514" y="104140"/>
                  </a:lnTo>
                  <a:lnTo>
                    <a:pt x="936510" y="105410"/>
                  </a:lnTo>
                  <a:lnTo>
                    <a:pt x="935901" y="105410"/>
                  </a:lnTo>
                  <a:lnTo>
                    <a:pt x="931189" y="104140"/>
                  </a:lnTo>
                  <a:lnTo>
                    <a:pt x="922159" y="104140"/>
                  </a:lnTo>
                  <a:lnTo>
                    <a:pt x="920521" y="102870"/>
                  </a:lnTo>
                  <a:lnTo>
                    <a:pt x="914704" y="97790"/>
                  </a:lnTo>
                  <a:lnTo>
                    <a:pt x="906716" y="92710"/>
                  </a:lnTo>
                  <a:lnTo>
                    <a:pt x="897394" y="87630"/>
                  </a:lnTo>
                  <a:lnTo>
                    <a:pt x="887564" y="82550"/>
                  </a:lnTo>
                  <a:lnTo>
                    <a:pt x="882726" y="81280"/>
                  </a:lnTo>
                  <a:lnTo>
                    <a:pt x="859129" y="59690"/>
                  </a:lnTo>
                  <a:lnTo>
                    <a:pt x="849617" y="55880"/>
                  </a:lnTo>
                  <a:lnTo>
                    <a:pt x="833361" y="52070"/>
                  </a:lnTo>
                  <a:lnTo>
                    <a:pt x="831646" y="50800"/>
                  </a:lnTo>
                  <a:lnTo>
                    <a:pt x="832002" y="50800"/>
                  </a:lnTo>
                  <a:lnTo>
                    <a:pt x="836891" y="40640"/>
                  </a:lnTo>
                  <a:lnTo>
                    <a:pt x="839063" y="26670"/>
                  </a:lnTo>
                  <a:lnTo>
                    <a:pt x="836155" y="20320"/>
                  </a:lnTo>
                  <a:lnTo>
                    <a:pt x="829932" y="13970"/>
                  </a:lnTo>
                  <a:lnTo>
                    <a:pt x="824534" y="11430"/>
                  </a:lnTo>
                  <a:lnTo>
                    <a:pt x="818654" y="11430"/>
                  </a:lnTo>
                  <a:lnTo>
                    <a:pt x="798029" y="43180"/>
                  </a:lnTo>
                  <a:lnTo>
                    <a:pt x="799541" y="48260"/>
                  </a:lnTo>
                  <a:lnTo>
                    <a:pt x="801433" y="50800"/>
                  </a:lnTo>
                  <a:lnTo>
                    <a:pt x="795629" y="50800"/>
                  </a:lnTo>
                  <a:lnTo>
                    <a:pt x="790651" y="52070"/>
                  </a:lnTo>
                  <a:lnTo>
                    <a:pt x="785685" y="55880"/>
                  </a:lnTo>
                  <a:lnTo>
                    <a:pt x="783272" y="58420"/>
                  </a:lnTo>
                  <a:lnTo>
                    <a:pt x="768019" y="73660"/>
                  </a:lnTo>
                  <a:lnTo>
                    <a:pt x="756958" y="77470"/>
                  </a:lnTo>
                  <a:lnTo>
                    <a:pt x="730821" y="99060"/>
                  </a:lnTo>
                  <a:lnTo>
                    <a:pt x="725309" y="99060"/>
                  </a:lnTo>
                  <a:lnTo>
                    <a:pt x="688467" y="83820"/>
                  </a:lnTo>
                  <a:lnTo>
                    <a:pt x="681875" y="80010"/>
                  </a:lnTo>
                  <a:lnTo>
                    <a:pt x="662990" y="66040"/>
                  </a:lnTo>
                  <a:lnTo>
                    <a:pt x="654862" y="60960"/>
                  </a:lnTo>
                  <a:lnTo>
                    <a:pt x="639737" y="45720"/>
                  </a:lnTo>
                  <a:lnTo>
                    <a:pt x="631431" y="43180"/>
                  </a:lnTo>
                  <a:lnTo>
                    <a:pt x="620344" y="40640"/>
                  </a:lnTo>
                  <a:lnTo>
                    <a:pt x="618464" y="40640"/>
                  </a:lnTo>
                  <a:lnTo>
                    <a:pt x="617486" y="38100"/>
                  </a:lnTo>
                  <a:lnTo>
                    <a:pt x="617689" y="36830"/>
                  </a:lnTo>
                  <a:lnTo>
                    <a:pt x="622033" y="30480"/>
                  </a:lnTo>
                  <a:lnTo>
                    <a:pt x="623519" y="20320"/>
                  </a:lnTo>
                  <a:lnTo>
                    <a:pt x="621550" y="13970"/>
                  </a:lnTo>
                  <a:lnTo>
                    <a:pt x="619442" y="11430"/>
                  </a:lnTo>
                  <a:lnTo>
                    <a:pt x="614184" y="5080"/>
                  </a:lnTo>
                  <a:lnTo>
                    <a:pt x="609625" y="2540"/>
                  </a:lnTo>
                  <a:lnTo>
                    <a:pt x="598741" y="2540"/>
                  </a:lnTo>
                  <a:lnTo>
                    <a:pt x="592810" y="5080"/>
                  </a:lnTo>
                  <a:lnTo>
                    <a:pt x="587971" y="11430"/>
                  </a:lnTo>
                  <a:lnTo>
                    <a:pt x="585241" y="20320"/>
                  </a:lnTo>
                  <a:lnTo>
                    <a:pt x="584314" y="29210"/>
                  </a:lnTo>
                  <a:lnTo>
                    <a:pt x="590245" y="39370"/>
                  </a:lnTo>
                  <a:lnTo>
                    <a:pt x="590334" y="43180"/>
                  </a:lnTo>
                  <a:lnTo>
                    <a:pt x="586587" y="44450"/>
                  </a:lnTo>
                  <a:lnTo>
                    <a:pt x="573862" y="46990"/>
                  </a:lnTo>
                  <a:lnTo>
                    <a:pt x="566572" y="49530"/>
                  </a:lnTo>
                  <a:lnTo>
                    <a:pt x="542848" y="72390"/>
                  </a:lnTo>
                  <a:lnTo>
                    <a:pt x="533806" y="76200"/>
                  </a:lnTo>
                  <a:lnTo>
                    <a:pt x="509003" y="97790"/>
                  </a:lnTo>
                  <a:lnTo>
                    <a:pt x="505142" y="97790"/>
                  </a:lnTo>
                  <a:lnTo>
                    <a:pt x="500748" y="99060"/>
                  </a:lnTo>
                  <a:lnTo>
                    <a:pt x="483730" y="93980"/>
                  </a:lnTo>
                  <a:lnTo>
                    <a:pt x="477761" y="92710"/>
                  </a:lnTo>
                  <a:lnTo>
                    <a:pt x="464972" y="88900"/>
                  </a:lnTo>
                  <a:lnTo>
                    <a:pt x="450837" y="81280"/>
                  </a:lnTo>
                  <a:lnTo>
                    <a:pt x="438238" y="74930"/>
                  </a:lnTo>
                  <a:lnTo>
                    <a:pt x="430047" y="68580"/>
                  </a:lnTo>
                  <a:lnTo>
                    <a:pt x="428205" y="67310"/>
                  </a:lnTo>
                  <a:lnTo>
                    <a:pt x="424180" y="62230"/>
                  </a:lnTo>
                  <a:lnTo>
                    <a:pt x="419315" y="55880"/>
                  </a:lnTo>
                  <a:lnTo>
                    <a:pt x="413804" y="49530"/>
                  </a:lnTo>
                  <a:lnTo>
                    <a:pt x="407530" y="45720"/>
                  </a:lnTo>
                  <a:lnTo>
                    <a:pt x="400380" y="44450"/>
                  </a:lnTo>
                  <a:lnTo>
                    <a:pt x="394157" y="44450"/>
                  </a:lnTo>
                  <a:lnTo>
                    <a:pt x="393280" y="43180"/>
                  </a:lnTo>
                  <a:lnTo>
                    <a:pt x="393128" y="43180"/>
                  </a:lnTo>
                  <a:lnTo>
                    <a:pt x="393065" y="41910"/>
                  </a:lnTo>
                  <a:lnTo>
                    <a:pt x="397103" y="31750"/>
                  </a:lnTo>
                  <a:lnTo>
                    <a:pt x="398564" y="24130"/>
                  </a:lnTo>
                  <a:lnTo>
                    <a:pt x="398424" y="12700"/>
                  </a:lnTo>
                  <a:lnTo>
                    <a:pt x="395808" y="10160"/>
                  </a:lnTo>
                  <a:lnTo>
                    <a:pt x="386664" y="1270"/>
                  </a:lnTo>
                  <a:lnTo>
                    <a:pt x="357263" y="17780"/>
                  </a:lnTo>
                  <a:lnTo>
                    <a:pt x="357517" y="26670"/>
                  </a:lnTo>
                  <a:lnTo>
                    <a:pt x="359384" y="35560"/>
                  </a:lnTo>
                  <a:lnTo>
                    <a:pt x="362000" y="43180"/>
                  </a:lnTo>
                  <a:lnTo>
                    <a:pt x="362775" y="44450"/>
                  </a:lnTo>
                  <a:lnTo>
                    <a:pt x="357809" y="49530"/>
                  </a:lnTo>
                  <a:lnTo>
                    <a:pt x="357162" y="50800"/>
                  </a:lnTo>
                  <a:lnTo>
                    <a:pt x="356781" y="50800"/>
                  </a:lnTo>
                  <a:lnTo>
                    <a:pt x="355422" y="52070"/>
                  </a:lnTo>
                  <a:lnTo>
                    <a:pt x="347573" y="52070"/>
                  </a:lnTo>
                  <a:lnTo>
                    <a:pt x="343509" y="54610"/>
                  </a:lnTo>
                  <a:lnTo>
                    <a:pt x="340347" y="55880"/>
                  </a:lnTo>
                  <a:lnTo>
                    <a:pt x="330771" y="62230"/>
                  </a:lnTo>
                  <a:lnTo>
                    <a:pt x="326923" y="71120"/>
                  </a:lnTo>
                  <a:lnTo>
                    <a:pt x="325755" y="71120"/>
                  </a:lnTo>
                  <a:lnTo>
                    <a:pt x="308991" y="76200"/>
                  </a:lnTo>
                  <a:lnTo>
                    <a:pt x="288086" y="90170"/>
                  </a:lnTo>
                  <a:lnTo>
                    <a:pt x="277583" y="95250"/>
                  </a:lnTo>
                  <a:lnTo>
                    <a:pt x="269227" y="99060"/>
                  </a:lnTo>
                  <a:lnTo>
                    <a:pt x="264261" y="101600"/>
                  </a:lnTo>
                  <a:lnTo>
                    <a:pt x="262026" y="101600"/>
                  </a:lnTo>
                  <a:lnTo>
                    <a:pt x="250317" y="102870"/>
                  </a:lnTo>
                  <a:lnTo>
                    <a:pt x="239102" y="102870"/>
                  </a:lnTo>
                  <a:lnTo>
                    <a:pt x="221983" y="92710"/>
                  </a:lnTo>
                  <a:lnTo>
                    <a:pt x="202539" y="83820"/>
                  </a:lnTo>
                  <a:lnTo>
                    <a:pt x="194119" y="78740"/>
                  </a:lnTo>
                  <a:lnTo>
                    <a:pt x="184569" y="73660"/>
                  </a:lnTo>
                  <a:lnTo>
                    <a:pt x="177787" y="64770"/>
                  </a:lnTo>
                  <a:lnTo>
                    <a:pt x="173558" y="60960"/>
                  </a:lnTo>
                  <a:lnTo>
                    <a:pt x="170649" y="58420"/>
                  </a:lnTo>
                  <a:lnTo>
                    <a:pt x="167970" y="57150"/>
                  </a:lnTo>
                  <a:lnTo>
                    <a:pt x="169633" y="53340"/>
                  </a:lnTo>
                  <a:lnTo>
                    <a:pt x="172313" y="35560"/>
                  </a:lnTo>
                  <a:lnTo>
                    <a:pt x="171107" y="29210"/>
                  </a:lnTo>
                  <a:lnTo>
                    <a:pt x="168262" y="25400"/>
                  </a:lnTo>
                  <a:lnTo>
                    <a:pt x="164452" y="20320"/>
                  </a:lnTo>
                  <a:lnTo>
                    <a:pt x="159448" y="17780"/>
                  </a:lnTo>
                  <a:lnTo>
                    <a:pt x="147840" y="16510"/>
                  </a:lnTo>
                  <a:lnTo>
                    <a:pt x="143306" y="17780"/>
                  </a:lnTo>
                  <a:lnTo>
                    <a:pt x="133362" y="26670"/>
                  </a:lnTo>
                  <a:lnTo>
                    <a:pt x="131127" y="35560"/>
                  </a:lnTo>
                  <a:lnTo>
                    <a:pt x="131127" y="49530"/>
                  </a:lnTo>
                  <a:lnTo>
                    <a:pt x="134696" y="57150"/>
                  </a:lnTo>
                  <a:lnTo>
                    <a:pt x="134899" y="58420"/>
                  </a:lnTo>
                  <a:lnTo>
                    <a:pt x="119989" y="58420"/>
                  </a:lnTo>
                  <a:lnTo>
                    <a:pt x="112102" y="63500"/>
                  </a:lnTo>
                  <a:lnTo>
                    <a:pt x="99923" y="73660"/>
                  </a:lnTo>
                  <a:lnTo>
                    <a:pt x="90589" y="81280"/>
                  </a:lnTo>
                  <a:lnTo>
                    <a:pt x="71564" y="90170"/>
                  </a:lnTo>
                  <a:lnTo>
                    <a:pt x="66268" y="93980"/>
                  </a:lnTo>
                  <a:lnTo>
                    <a:pt x="62992" y="95250"/>
                  </a:lnTo>
                  <a:lnTo>
                    <a:pt x="45427" y="104140"/>
                  </a:lnTo>
                  <a:lnTo>
                    <a:pt x="36753" y="111760"/>
                  </a:lnTo>
                  <a:lnTo>
                    <a:pt x="8839" y="113030"/>
                  </a:lnTo>
                  <a:lnTo>
                    <a:pt x="3860" y="113030"/>
                  </a:lnTo>
                  <a:lnTo>
                    <a:pt x="533" y="118110"/>
                  </a:lnTo>
                  <a:lnTo>
                    <a:pt x="0" y="119380"/>
                  </a:lnTo>
                  <a:lnTo>
                    <a:pt x="241" y="120650"/>
                  </a:lnTo>
                  <a:lnTo>
                    <a:pt x="5854" y="127000"/>
                  </a:lnTo>
                  <a:lnTo>
                    <a:pt x="17132" y="130810"/>
                  </a:lnTo>
                  <a:lnTo>
                    <a:pt x="29794" y="132080"/>
                  </a:lnTo>
                  <a:lnTo>
                    <a:pt x="39560" y="132080"/>
                  </a:lnTo>
                  <a:lnTo>
                    <a:pt x="47459" y="130810"/>
                  </a:lnTo>
                  <a:lnTo>
                    <a:pt x="61277" y="123190"/>
                  </a:lnTo>
                  <a:lnTo>
                    <a:pt x="68186" y="119380"/>
                  </a:lnTo>
                  <a:lnTo>
                    <a:pt x="80365" y="115570"/>
                  </a:lnTo>
                  <a:lnTo>
                    <a:pt x="89928" y="106680"/>
                  </a:lnTo>
                  <a:lnTo>
                    <a:pt x="91440" y="105410"/>
                  </a:lnTo>
                  <a:lnTo>
                    <a:pt x="98044" y="104140"/>
                  </a:lnTo>
                  <a:lnTo>
                    <a:pt x="116979" y="95250"/>
                  </a:lnTo>
                  <a:lnTo>
                    <a:pt x="118071" y="95250"/>
                  </a:lnTo>
                  <a:lnTo>
                    <a:pt x="126898" y="120650"/>
                  </a:lnTo>
                  <a:lnTo>
                    <a:pt x="126619" y="121920"/>
                  </a:lnTo>
                  <a:lnTo>
                    <a:pt x="123418" y="125730"/>
                  </a:lnTo>
                  <a:lnTo>
                    <a:pt x="117094" y="139700"/>
                  </a:lnTo>
                  <a:lnTo>
                    <a:pt x="115112" y="153670"/>
                  </a:lnTo>
                  <a:lnTo>
                    <a:pt x="114147" y="160020"/>
                  </a:lnTo>
                  <a:lnTo>
                    <a:pt x="113385" y="166370"/>
                  </a:lnTo>
                  <a:lnTo>
                    <a:pt x="113207" y="170180"/>
                  </a:lnTo>
                  <a:lnTo>
                    <a:pt x="113080" y="177800"/>
                  </a:lnTo>
                  <a:lnTo>
                    <a:pt x="122085" y="208280"/>
                  </a:lnTo>
                  <a:lnTo>
                    <a:pt x="122199" y="210820"/>
                  </a:lnTo>
                  <a:lnTo>
                    <a:pt x="122275" y="215900"/>
                  </a:lnTo>
                  <a:lnTo>
                    <a:pt x="120256" y="240030"/>
                  </a:lnTo>
                  <a:lnTo>
                    <a:pt x="120142" y="248920"/>
                  </a:lnTo>
                  <a:lnTo>
                    <a:pt x="123939" y="267970"/>
                  </a:lnTo>
                  <a:lnTo>
                    <a:pt x="124790" y="278130"/>
                  </a:lnTo>
                  <a:lnTo>
                    <a:pt x="124510" y="287020"/>
                  </a:lnTo>
                  <a:lnTo>
                    <a:pt x="124282" y="292100"/>
                  </a:lnTo>
                  <a:lnTo>
                    <a:pt x="93789" y="295910"/>
                  </a:lnTo>
                  <a:lnTo>
                    <a:pt x="92087" y="298450"/>
                  </a:lnTo>
                  <a:lnTo>
                    <a:pt x="91757" y="302260"/>
                  </a:lnTo>
                  <a:lnTo>
                    <a:pt x="93179" y="304800"/>
                  </a:lnTo>
                  <a:lnTo>
                    <a:pt x="121602" y="312420"/>
                  </a:lnTo>
                  <a:lnTo>
                    <a:pt x="121031" y="737870"/>
                  </a:lnTo>
                  <a:lnTo>
                    <a:pt x="125730" y="746760"/>
                  </a:lnTo>
                  <a:lnTo>
                    <a:pt x="128320" y="746760"/>
                  </a:lnTo>
                  <a:lnTo>
                    <a:pt x="130429" y="745490"/>
                  </a:lnTo>
                  <a:lnTo>
                    <a:pt x="131025" y="307340"/>
                  </a:lnTo>
                  <a:lnTo>
                    <a:pt x="129641" y="304800"/>
                  </a:lnTo>
                  <a:lnTo>
                    <a:pt x="119507" y="302260"/>
                  </a:lnTo>
                  <a:lnTo>
                    <a:pt x="131622" y="300990"/>
                  </a:lnTo>
                  <a:lnTo>
                    <a:pt x="133324" y="298450"/>
                  </a:lnTo>
                  <a:lnTo>
                    <a:pt x="133553" y="294640"/>
                  </a:lnTo>
                  <a:lnTo>
                    <a:pt x="133781" y="289560"/>
                  </a:lnTo>
                  <a:lnTo>
                    <a:pt x="133896" y="285750"/>
                  </a:lnTo>
                  <a:lnTo>
                    <a:pt x="133819" y="274320"/>
                  </a:lnTo>
                  <a:lnTo>
                    <a:pt x="133654" y="270510"/>
                  </a:lnTo>
                  <a:lnTo>
                    <a:pt x="133273" y="266700"/>
                  </a:lnTo>
                  <a:lnTo>
                    <a:pt x="129552" y="248920"/>
                  </a:lnTo>
                  <a:lnTo>
                    <a:pt x="129667" y="240030"/>
                  </a:lnTo>
                  <a:lnTo>
                    <a:pt x="131711" y="215900"/>
                  </a:lnTo>
                  <a:lnTo>
                    <a:pt x="131597" y="210820"/>
                  </a:lnTo>
                  <a:lnTo>
                    <a:pt x="131432" y="207010"/>
                  </a:lnTo>
                  <a:lnTo>
                    <a:pt x="122491" y="176530"/>
                  </a:lnTo>
                  <a:lnTo>
                    <a:pt x="122491" y="166370"/>
                  </a:lnTo>
                  <a:lnTo>
                    <a:pt x="125907" y="144780"/>
                  </a:lnTo>
                  <a:lnTo>
                    <a:pt x="126466" y="142240"/>
                  </a:lnTo>
                  <a:lnTo>
                    <a:pt x="131686" y="130810"/>
                  </a:lnTo>
                  <a:lnTo>
                    <a:pt x="133667" y="128270"/>
                  </a:lnTo>
                  <a:lnTo>
                    <a:pt x="134721" y="127000"/>
                  </a:lnTo>
                  <a:lnTo>
                    <a:pt x="135686" y="123190"/>
                  </a:lnTo>
                  <a:lnTo>
                    <a:pt x="135674" y="114300"/>
                  </a:lnTo>
                  <a:lnTo>
                    <a:pt x="133769" y="101600"/>
                  </a:lnTo>
                  <a:lnTo>
                    <a:pt x="133489" y="100330"/>
                  </a:lnTo>
                  <a:lnTo>
                    <a:pt x="131381" y="96520"/>
                  </a:lnTo>
                  <a:lnTo>
                    <a:pt x="130568" y="95250"/>
                  </a:lnTo>
                  <a:lnTo>
                    <a:pt x="126517" y="88900"/>
                  </a:lnTo>
                  <a:lnTo>
                    <a:pt x="117754" y="85090"/>
                  </a:lnTo>
                  <a:lnTo>
                    <a:pt x="112674" y="87630"/>
                  </a:lnTo>
                  <a:lnTo>
                    <a:pt x="95211" y="93980"/>
                  </a:lnTo>
                  <a:lnTo>
                    <a:pt x="86601" y="96520"/>
                  </a:lnTo>
                  <a:lnTo>
                    <a:pt x="75501" y="107950"/>
                  </a:lnTo>
                  <a:lnTo>
                    <a:pt x="64655" y="110490"/>
                  </a:lnTo>
                  <a:lnTo>
                    <a:pt x="59791" y="113030"/>
                  </a:lnTo>
                  <a:lnTo>
                    <a:pt x="44500" y="121920"/>
                  </a:lnTo>
                  <a:lnTo>
                    <a:pt x="33477" y="123190"/>
                  </a:lnTo>
                  <a:lnTo>
                    <a:pt x="27457" y="123190"/>
                  </a:lnTo>
                  <a:lnTo>
                    <a:pt x="22110" y="121920"/>
                  </a:lnTo>
                  <a:lnTo>
                    <a:pt x="33223" y="120650"/>
                  </a:lnTo>
                  <a:lnTo>
                    <a:pt x="40868" y="120650"/>
                  </a:lnTo>
                  <a:lnTo>
                    <a:pt x="50685" y="111760"/>
                  </a:lnTo>
                  <a:lnTo>
                    <a:pt x="67843" y="102870"/>
                  </a:lnTo>
                  <a:lnTo>
                    <a:pt x="71475" y="101600"/>
                  </a:lnTo>
                  <a:lnTo>
                    <a:pt x="76314" y="97790"/>
                  </a:lnTo>
                  <a:lnTo>
                    <a:pt x="83553" y="93980"/>
                  </a:lnTo>
                  <a:lnTo>
                    <a:pt x="89128" y="91440"/>
                  </a:lnTo>
                  <a:lnTo>
                    <a:pt x="95427" y="88900"/>
                  </a:lnTo>
                  <a:lnTo>
                    <a:pt x="105829" y="81280"/>
                  </a:lnTo>
                  <a:lnTo>
                    <a:pt x="117729" y="71120"/>
                  </a:lnTo>
                  <a:lnTo>
                    <a:pt x="122440" y="67310"/>
                  </a:lnTo>
                  <a:lnTo>
                    <a:pt x="135026" y="68580"/>
                  </a:lnTo>
                  <a:lnTo>
                    <a:pt x="139433" y="68580"/>
                  </a:lnTo>
                  <a:lnTo>
                    <a:pt x="140868" y="67310"/>
                  </a:lnTo>
                  <a:lnTo>
                    <a:pt x="142290" y="66040"/>
                  </a:lnTo>
                  <a:lnTo>
                    <a:pt x="143268" y="64770"/>
                  </a:lnTo>
                  <a:lnTo>
                    <a:pt x="144462" y="62230"/>
                  </a:lnTo>
                  <a:lnTo>
                    <a:pt x="144462" y="55880"/>
                  </a:lnTo>
                  <a:lnTo>
                    <a:pt x="143370" y="53340"/>
                  </a:lnTo>
                  <a:lnTo>
                    <a:pt x="140538" y="46990"/>
                  </a:lnTo>
                  <a:lnTo>
                    <a:pt x="140538" y="38100"/>
                  </a:lnTo>
                  <a:lnTo>
                    <a:pt x="142201" y="30480"/>
                  </a:lnTo>
                  <a:lnTo>
                    <a:pt x="147472" y="26670"/>
                  </a:lnTo>
                  <a:lnTo>
                    <a:pt x="149263" y="25400"/>
                  </a:lnTo>
                  <a:lnTo>
                    <a:pt x="155613" y="26670"/>
                  </a:lnTo>
                  <a:lnTo>
                    <a:pt x="158521" y="27940"/>
                  </a:lnTo>
                  <a:lnTo>
                    <a:pt x="162039" y="33020"/>
                  </a:lnTo>
                  <a:lnTo>
                    <a:pt x="162623" y="36830"/>
                  </a:lnTo>
                  <a:lnTo>
                    <a:pt x="160578" y="50800"/>
                  </a:lnTo>
                  <a:lnTo>
                    <a:pt x="159689" y="54610"/>
                  </a:lnTo>
                  <a:lnTo>
                    <a:pt x="155092" y="57150"/>
                  </a:lnTo>
                  <a:lnTo>
                    <a:pt x="154063" y="59690"/>
                  </a:lnTo>
                  <a:lnTo>
                    <a:pt x="155536" y="66040"/>
                  </a:lnTo>
                  <a:lnTo>
                    <a:pt x="166052" y="66040"/>
                  </a:lnTo>
                  <a:lnTo>
                    <a:pt x="170726" y="71120"/>
                  </a:lnTo>
                  <a:lnTo>
                    <a:pt x="178447" y="80010"/>
                  </a:lnTo>
                  <a:lnTo>
                    <a:pt x="189141" y="86360"/>
                  </a:lnTo>
                  <a:lnTo>
                    <a:pt x="198107" y="92710"/>
                  </a:lnTo>
                  <a:lnTo>
                    <a:pt x="217716" y="100330"/>
                  </a:lnTo>
                  <a:lnTo>
                    <a:pt x="222262" y="102870"/>
                  </a:lnTo>
                  <a:lnTo>
                    <a:pt x="236448" y="111760"/>
                  </a:lnTo>
                  <a:lnTo>
                    <a:pt x="265861" y="111760"/>
                  </a:lnTo>
                  <a:lnTo>
                    <a:pt x="266458" y="110490"/>
                  </a:lnTo>
                  <a:lnTo>
                    <a:pt x="267042" y="110490"/>
                  </a:lnTo>
                  <a:lnTo>
                    <a:pt x="270687" y="109220"/>
                  </a:lnTo>
                  <a:lnTo>
                    <a:pt x="279323" y="105410"/>
                  </a:lnTo>
                  <a:lnTo>
                    <a:pt x="284086" y="102870"/>
                  </a:lnTo>
                  <a:lnTo>
                    <a:pt x="291223" y="99060"/>
                  </a:lnTo>
                  <a:lnTo>
                    <a:pt x="304660" y="90170"/>
                  </a:lnTo>
                  <a:lnTo>
                    <a:pt x="313105" y="85090"/>
                  </a:lnTo>
                  <a:lnTo>
                    <a:pt x="333756" y="78740"/>
                  </a:lnTo>
                  <a:lnTo>
                    <a:pt x="338137" y="68580"/>
                  </a:lnTo>
                  <a:lnTo>
                    <a:pt x="347306" y="63500"/>
                  </a:lnTo>
                  <a:lnTo>
                    <a:pt x="350596" y="60960"/>
                  </a:lnTo>
                  <a:lnTo>
                    <a:pt x="362496" y="60960"/>
                  </a:lnTo>
                  <a:lnTo>
                    <a:pt x="365328" y="55880"/>
                  </a:lnTo>
                  <a:lnTo>
                    <a:pt x="374129" y="46990"/>
                  </a:lnTo>
                  <a:lnTo>
                    <a:pt x="370535" y="39370"/>
                  </a:lnTo>
                  <a:lnTo>
                    <a:pt x="368401" y="33020"/>
                  </a:lnTo>
                  <a:lnTo>
                    <a:pt x="366915" y="26670"/>
                  </a:lnTo>
                  <a:lnTo>
                    <a:pt x="366547" y="19050"/>
                  </a:lnTo>
                  <a:lnTo>
                    <a:pt x="367842" y="13970"/>
                  </a:lnTo>
                  <a:lnTo>
                    <a:pt x="368731" y="11430"/>
                  </a:lnTo>
                  <a:lnTo>
                    <a:pt x="370014" y="11430"/>
                  </a:lnTo>
                  <a:lnTo>
                    <a:pt x="378002" y="10160"/>
                  </a:lnTo>
                  <a:lnTo>
                    <a:pt x="382346" y="10160"/>
                  </a:lnTo>
                  <a:lnTo>
                    <a:pt x="388785" y="16510"/>
                  </a:lnTo>
                  <a:lnTo>
                    <a:pt x="388937" y="24130"/>
                  </a:lnTo>
                  <a:lnTo>
                    <a:pt x="388035" y="29210"/>
                  </a:lnTo>
                  <a:lnTo>
                    <a:pt x="383590" y="39370"/>
                  </a:lnTo>
                  <a:lnTo>
                    <a:pt x="383946" y="50800"/>
                  </a:lnTo>
                  <a:lnTo>
                    <a:pt x="389204" y="53340"/>
                  </a:lnTo>
                  <a:lnTo>
                    <a:pt x="405955" y="53340"/>
                  </a:lnTo>
                  <a:lnTo>
                    <a:pt x="411949" y="60960"/>
                  </a:lnTo>
                  <a:lnTo>
                    <a:pt x="421424" y="73660"/>
                  </a:lnTo>
                  <a:lnTo>
                    <a:pt x="423519" y="74930"/>
                  </a:lnTo>
                  <a:lnTo>
                    <a:pt x="432498" y="82550"/>
                  </a:lnTo>
                  <a:lnTo>
                    <a:pt x="446100" y="90170"/>
                  </a:lnTo>
                  <a:lnTo>
                    <a:pt x="461479" y="96520"/>
                  </a:lnTo>
                  <a:lnTo>
                    <a:pt x="475780" y="101600"/>
                  </a:lnTo>
                  <a:lnTo>
                    <a:pt x="481457" y="102870"/>
                  </a:lnTo>
                  <a:lnTo>
                    <a:pt x="500126" y="107950"/>
                  </a:lnTo>
                  <a:lnTo>
                    <a:pt x="506831" y="106680"/>
                  </a:lnTo>
                  <a:lnTo>
                    <a:pt x="511822" y="105410"/>
                  </a:lnTo>
                  <a:lnTo>
                    <a:pt x="517296" y="101600"/>
                  </a:lnTo>
                  <a:lnTo>
                    <a:pt x="521195" y="99060"/>
                  </a:lnTo>
                  <a:lnTo>
                    <a:pt x="523138" y="97790"/>
                  </a:lnTo>
                  <a:lnTo>
                    <a:pt x="529259" y="92710"/>
                  </a:lnTo>
                  <a:lnTo>
                    <a:pt x="539026" y="85090"/>
                  </a:lnTo>
                  <a:lnTo>
                    <a:pt x="548309" y="80010"/>
                  </a:lnTo>
                  <a:lnTo>
                    <a:pt x="571715" y="58420"/>
                  </a:lnTo>
                  <a:lnTo>
                    <a:pt x="575538" y="55880"/>
                  </a:lnTo>
                  <a:lnTo>
                    <a:pt x="576567" y="55880"/>
                  </a:lnTo>
                  <a:lnTo>
                    <a:pt x="599986" y="52070"/>
                  </a:lnTo>
                  <a:lnTo>
                    <a:pt x="599592" y="36830"/>
                  </a:lnTo>
                  <a:lnTo>
                    <a:pt x="597916" y="34290"/>
                  </a:lnTo>
                  <a:lnTo>
                    <a:pt x="594004" y="26670"/>
                  </a:lnTo>
                  <a:lnTo>
                    <a:pt x="595566" y="12700"/>
                  </a:lnTo>
                  <a:lnTo>
                    <a:pt x="599186" y="11430"/>
                  </a:lnTo>
                  <a:lnTo>
                    <a:pt x="607136" y="11430"/>
                  </a:lnTo>
                  <a:lnTo>
                    <a:pt x="609117" y="13970"/>
                  </a:lnTo>
                  <a:lnTo>
                    <a:pt x="612559" y="17780"/>
                  </a:lnTo>
                  <a:lnTo>
                    <a:pt x="613791" y="21590"/>
                  </a:lnTo>
                  <a:lnTo>
                    <a:pt x="613041" y="26670"/>
                  </a:lnTo>
                  <a:lnTo>
                    <a:pt x="607110" y="36830"/>
                  </a:lnTo>
                  <a:lnTo>
                    <a:pt x="611466" y="49530"/>
                  </a:lnTo>
                  <a:lnTo>
                    <a:pt x="628954" y="52070"/>
                  </a:lnTo>
                  <a:lnTo>
                    <a:pt x="634377" y="54610"/>
                  </a:lnTo>
                  <a:lnTo>
                    <a:pt x="648970" y="68580"/>
                  </a:lnTo>
                  <a:lnTo>
                    <a:pt x="657987" y="74930"/>
                  </a:lnTo>
                  <a:lnTo>
                    <a:pt x="676998" y="87630"/>
                  </a:lnTo>
                  <a:lnTo>
                    <a:pt x="683933" y="92710"/>
                  </a:lnTo>
                  <a:lnTo>
                    <a:pt x="690232" y="96520"/>
                  </a:lnTo>
                  <a:lnTo>
                    <a:pt x="695502" y="99060"/>
                  </a:lnTo>
                  <a:lnTo>
                    <a:pt x="709498" y="104140"/>
                  </a:lnTo>
                  <a:lnTo>
                    <a:pt x="718934" y="106680"/>
                  </a:lnTo>
                  <a:lnTo>
                    <a:pt x="724877" y="107950"/>
                  </a:lnTo>
                  <a:lnTo>
                    <a:pt x="734593" y="107950"/>
                  </a:lnTo>
                  <a:lnTo>
                    <a:pt x="745070" y="99060"/>
                  </a:lnTo>
                  <a:lnTo>
                    <a:pt x="761542" y="85090"/>
                  </a:lnTo>
                  <a:lnTo>
                    <a:pt x="787196" y="67310"/>
                  </a:lnTo>
                  <a:lnTo>
                    <a:pt x="791654" y="63500"/>
                  </a:lnTo>
                  <a:lnTo>
                    <a:pt x="794740" y="60960"/>
                  </a:lnTo>
                  <a:lnTo>
                    <a:pt x="809586" y="60960"/>
                  </a:lnTo>
                  <a:lnTo>
                    <a:pt x="812457" y="59690"/>
                  </a:lnTo>
                  <a:lnTo>
                    <a:pt x="813955" y="58420"/>
                  </a:lnTo>
                  <a:lnTo>
                    <a:pt x="815174" y="53340"/>
                  </a:lnTo>
                  <a:lnTo>
                    <a:pt x="807415" y="44450"/>
                  </a:lnTo>
                  <a:lnTo>
                    <a:pt x="808177" y="22860"/>
                  </a:lnTo>
                  <a:lnTo>
                    <a:pt x="811466" y="20320"/>
                  </a:lnTo>
                  <a:lnTo>
                    <a:pt x="821804" y="20320"/>
                  </a:lnTo>
                  <a:lnTo>
                    <a:pt x="824598" y="21590"/>
                  </a:lnTo>
                  <a:lnTo>
                    <a:pt x="828344" y="26670"/>
                  </a:lnTo>
                  <a:lnTo>
                    <a:pt x="829043" y="30480"/>
                  </a:lnTo>
                  <a:lnTo>
                    <a:pt x="827824" y="38100"/>
                  </a:lnTo>
                  <a:lnTo>
                    <a:pt x="821309" y="50800"/>
                  </a:lnTo>
                  <a:lnTo>
                    <a:pt x="823277" y="59690"/>
                  </a:lnTo>
                  <a:lnTo>
                    <a:pt x="846429" y="64770"/>
                  </a:lnTo>
                  <a:lnTo>
                    <a:pt x="853770" y="68580"/>
                  </a:lnTo>
                  <a:lnTo>
                    <a:pt x="863523" y="77470"/>
                  </a:lnTo>
                  <a:lnTo>
                    <a:pt x="868883" y="81280"/>
                  </a:lnTo>
                  <a:lnTo>
                    <a:pt x="874268" y="86360"/>
                  </a:lnTo>
                  <a:lnTo>
                    <a:pt x="879602" y="90170"/>
                  </a:lnTo>
                  <a:lnTo>
                    <a:pt x="884834" y="91440"/>
                  </a:lnTo>
                  <a:lnTo>
                    <a:pt x="893572" y="95250"/>
                  </a:lnTo>
                  <a:lnTo>
                    <a:pt x="902093" y="100330"/>
                  </a:lnTo>
                  <a:lnTo>
                    <a:pt x="909434" y="106680"/>
                  </a:lnTo>
                  <a:lnTo>
                    <a:pt x="916432" y="111760"/>
                  </a:lnTo>
                  <a:lnTo>
                    <a:pt x="919670" y="114300"/>
                  </a:lnTo>
                  <a:lnTo>
                    <a:pt x="930173" y="113030"/>
                  </a:lnTo>
                  <a:lnTo>
                    <a:pt x="935189" y="114300"/>
                  </a:lnTo>
                  <a:lnTo>
                    <a:pt x="936523" y="114300"/>
                  </a:lnTo>
                  <a:lnTo>
                    <a:pt x="940803" y="113030"/>
                  </a:lnTo>
                  <a:lnTo>
                    <a:pt x="948690" y="113030"/>
                  </a:lnTo>
                  <a:lnTo>
                    <a:pt x="958088" y="105410"/>
                  </a:lnTo>
                  <a:lnTo>
                    <a:pt x="967473" y="97790"/>
                  </a:lnTo>
                  <a:lnTo>
                    <a:pt x="968679" y="97790"/>
                  </a:lnTo>
                  <a:lnTo>
                    <a:pt x="971918" y="95250"/>
                  </a:lnTo>
                  <a:lnTo>
                    <a:pt x="976388" y="91440"/>
                  </a:lnTo>
                  <a:lnTo>
                    <a:pt x="981900" y="86360"/>
                  </a:lnTo>
                  <a:lnTo>
                    <a:pt x="988275" y="81280"/>
                  </a:lnTo>
                  <a:lnTo>
                    <a:pt x="994041" y="76200"/>
                  </a:lnTo>
                  <a:lnTo>
                    <a:pt x="995032" y="74930"/>
                  </a:lnTo>
                  <a:lnTo>
                    <a:pt x="996365" y="73660"/>
                  </a:lnTo>
                  <a:lnTo>
                    <a:pt x="1002665" y="72390"/>
                  </a:lnTo>
                  <a:lnTo>
                    <a:pt x="1010361" y="71120"/>
                  </a:lnTo>
                  <a:lnTo>
                    <a:pt x="1011910" y="69850"/>
                  </a:lnTo>
                  <a:lnTo>
                    <a:pt x="1012964" y="67310"/>
                  </a:lnTo>
                  <a:lnTo>
                    <a:pt x="1012367" y="64770"/>
                  </a:lnTo>
                  <a:lnTo>
                    <a:pt x="1010920" y="63500"/>
                  </a:lnTo>
                  <a:lnTo>
                    <a:pt x="1009205" y="62230"/>
                  </a:lnTo>
                  <a:lnTo>
                    <a:pt x="1005497" y="57150"/>
                  </a:lnTo>
                  <a:lnTo>
                    <a:pt x="1001725" y="49530"/>
                  </a:lnTo>
                  <a:lnTo>
                    <a:pt x="999845" y="40640"/>
                  </a:lnTo>
                  <a:lnTo>
                    <a:pt x="999680" y="34290"/>
                  </a:lnTo>
                  <a:lnTo>
                    <a:pt x="1006779" y="33020"/>
                  </a:lnTo>
                  <a:lnTo>
                    <a:pt x="1009840" y="33020"/>
                  </a:lnTo>
                  <a:lnTo>
                    <a:pt x="1012012" y="31750"/>
                  </a:lnTo>
                  <a:lnTo>
                    <a:pt x="1014145" y="33020"/>
                  </a:lnTo>
                  <a:lnTo>
                    <a:pt x="1017993" y="35560"/>
                  </a:lnTo>
                  <a:lnTo>
                    <a:pt x="1019225" y="39370"/>
                  </a:lnTo>
                  <a:lnTo>
                    <a:pt x="1019225" y="44450"/>
                  </a:lnTo>
                  <a:lnTo>
                    <a:pt x="1018032" y="54610"/>
                  </a:lnTo>
                  <a:lnTo>
                    <a:pt x="1019492" y="66040"/>
                  </a:lnTo>
                  <a:lnTo>
                    <a:pt x="1039037" y="71120"/>
                  </a:lnTo>
                  <a:lnTo>
                    <a:pt x="1043571" y="73660"/>
                  </a:lnTo>
                  <a:lnTo>
                    <a:pt x="1059535" y="92710"/>
                  </a:lnTo>
                  <a:lnTo>
                    <a:pt x="1074991" y="101600"/>
                  </a:lnTo>
                  <a:lnTo>
                    <a:pt x="1086548" y="110490"/>
                  </a:lnTo>
                  <a:lnTo>
                    <a:pt x="1096632" y="120650"/>
                  </a:lnTo>
                  <a:lnTo>
                    <a:pt x="1105420" y="123190"/>
                  </a:lnTo>
                  <a:lnTo>
                    <a:pt x="1123607" y="124460"/>
                  </a:lnTo>
                  <a:lnTo>
                    <a:pt x="1125994" y="124460"/>
                  </a:lnTo>
                  <a:lnTo>
                    <a:pt x="1126858" y="125730"/>
                  </a:lnTo>
                  <a:lnTo>
                    <a:pt x="1123607" y="125730"/>
                  </a:lnTo>
                  <a:lnTo>
                    <a:pt x="1108938" y="128270"/>
                  </a:lnTo>
                  <a:lnTo>
                    <a:pt x="1104328" y="125730"/>
                  </a:lnTo>
                  <a:lnTo>
                    <a:pt x="1076490" y="115570"/>
                  </a:lnTo>
                  <a:lnTo>
                    <a:pt x="1072489" y="113030"/>
                  </a:lnTo>
                  <a:lnTo>
                    <a:pt x="1066012" y="107950"/>
                  </a:lnTo>
                  <a:lnTo>
                    <a:pt x="1057224" y="101600"/>
                  </a:lnTo>
                  <a:lnTo>
                    <a:pt x="1055966" y="100330"/>
                  </a:lnTo>
                  <a:lnTo>
                    <a:pt x="1048372" y="92710"/>
                  </a:lnTo>
                  <a:lnTo>
                    <a:pt x="1040282" y="86360"/>
                  </a:lnTo>
                  <a:lnTo>
                    <a:pt x="1038275" y="85090"/>
                  </a:lnTo>
                  <a:lnTo>
                    <a:pt x="1034859" y="87630"/>
                  </a:lnTo>
                  <a:lnTo>
                    <a:pt x="1033767" y="88900"/>
                  </a:lnTo>
                  <a:lnTo>
                    <a:pt x="1033729" y="100330"/>
                  </a:lnTo>
                  <a:lnTo>
                    <a:pt x="1031303" y="109220"/>
                  </a:lnTo>
                  <a:lnTo>
                    <a:pt x="1032751" y="119380"/>
                  </a:lnTo>
                  <a:lnTo>
                    <a:pt x="1035354" y="129540"/>
                  </a:lnTo>
                  <a:lnTo>
                    <a:pt x="1037577" y="135890"/>
                  </a:lnTo>
                  <a:lnTo>
                    <a:pt x="1039482" y="140970"/>
                  </a:lnTo>
                  <a:lnTo>
                    <a:pt x="1041209" y="147320"/>
                  </a:lnTo>
                  <a:lnTo>
                    <a:pt x="1042492" y="153670"/>
                  </a:lnTo>
                  <a:lnTo>
                    <a:pt x="1042835" y="158750"/>
                  </a:lnTo>
                  <a:lnTo>
                    <a:pt x="1042949" y="163830"/>
                  </a:lnTo>
                  <a:lnTo>
                    <a:pt x="1042835" y="167640"/>
                  </a:lnTo>
                  <a:lnTo>
                    <a:pt x="1042708" y="170180"/>
                  </a:lnTo>
                  <a:lnTo>
                    <a:pt x="1042187" y="177800"/>
                  </a:lnTo>
                  <a:lnTo>
                    <a:pt x="1041349" y="186690"/>
                  </a:lnTo>
                  <a:lnTo>
                    <a:pt x="1040447" y="194310"/>
                  </a:lnTo>
                  <a:lnTo>
                    <a:pt x="1038479" y="212090"/>
                  </a:lnTo>
                  <a:lnTo>
                    <a:pt x="1038313" y="215900"/>
                  </a:lnTo>
                  <a:lnTo>
                    <a:pt x="1040142" y="218440"/>
                  </a:lnTo>
                  <a:lnTo>
                    <a:pt x="1042809" y="220980"/>
                  </a:lnTo>
                  <a:lnTo>
                    <a:pt x="1044016" y="232410"/>
                  </a:lnTo>
                  <a:lnTo>
                    <a:pt x="1043241" y="238760"/>
                  </a:lnTo>
                  <a:lnTo>
                    <a:pt x="1041946" y="247650"/>
                  </a:lnTo>
                  <a:lnTo>
                    <a:pt x="1039101" y="262890"/>
                  </a:lnTo>
                  <a:lnTo>
                    <a:pt x="1037742" y="267970"/>
                  </a:lnTo>
                  <a:lnTo>
                    <a:pt x="1035431" y="278130"/>
                  </a:lnTo>
                  <a:lnTo>
                    <a:pt x="1034859" y="285750"/>
                  </a:lnTo>
                  <a:lnTo>
                    <a:pt x="1035900" y="287020"/>
                  </a:lnTo>
                  <a:lnTo>
                    <a:pt x="1037767" y="289560"/>
                  </a:lnTo>
                  <a:lnTo>
                    <a:pt x="1009942" y="289560"/>
                  </a:lnTo>
                  <a:lnTo>
                    <a:pt x="1013764" y="287020"/>
                  </a:lnTo>
                  <a:lnTo>
                    <a:pt x="1016660" y="284480"/>
                  </a:lnTo>
                  <a:lnTo>
                    <a:pt x="1017282" y="279400"/>
                  </a:lnTo>
                  <a:lnTo>
                    <a:pt x="1017689" y="274320"/>
                  </a:lnTo>
                  <a:lnTo>
                    <a:pt x="1017638" y="265430"/>
                  </a:lnTo>
                  <a:lnTo>
                    <a:pt x="1017308" y="260350"/>
                  </a:lnTo>
                  <a:lnTo>
                    <a:pt x="1016355" y="248920"/>
                  </a:lnTo>
                  <a:lnTo>
                    <a:pt x="1016241" y="243840"/>
                  </a:lnTo>
                  <a:lnTo>
                    <a:pt x="1013002" y="231140"/>
                  </a:lnTo>
                  <a:lnTo>
                    <a:pt x="1013002" y="222250"/>
                  </a:lnTo>
                  <a:lnTo>
                    <a:pt x="1006678" y="207010"/>
                  </a:lnTo>
                  <a:lnTo>
                    <a:pt x="997699" y="173990"/>
                  </a:lnTo>
                  <a:lnTo>
                    <a:pt x="995857" y="158750"/>
                  </a:lnTo>
                  <a:lnTo>
                    <a:pt x="998639" y="144780"/>
                  </a:lnTo>
                  <a:lnTo>
                    <a:pt x="1007910" y="130810"/>
                  </a:lnTo>
                  <a:lnTo>
                    <a:pt x="1007910" y="116840"/>
                  </a:lnTo>
                  <a:lnTo>
                    <a:pt x="1006386" y="110490"/>
                  </a:lnTo>
                  <a:lnTo>
                    <a:pt x="1005979" y="109220"/>
                  </a:lnTo>
                  <a:lnTo>
                    <a:pt x="1005166" y="107950"/>
                  </a:lnTo>
                  <a:lnTo>
                    <a:pt x="1002944" y="106680"/>
                  </a:lnTo>
                  <a:lnTo>
                    <a:pt x="1001610" y="106680"/>
                  </a:lnTo>
                  <a:lnTo>
                    <a:pt x="999972" y="107950"/>
                  </a:lnTo>
                  <a:lnTo>
                    <a:pt x="998131" y="107950"/>
                  </a:lnTo>
                  <a:lnTo>
                    <a:pt x="996696" y="106680"/>
                  </a:lnTo>
                  <a:lnTo>
                    <a:pt x="996442" y="106680"/>
                  </a:lnTo>
                  <a:lnTo>
                    <a:pt x="995705" y="101600"/>
                  </a:lnTo>
                  <a:lnTo>
                    <a:pt x="995159" y="97790"/>
                  </a:lnTo>
                  <a:lnTo>
                    <a:pt x="1000633" y="92710"/>
                  </a:lnTo>
                  <a:lnTo>
                    <a:pt x="1002626" y="91440"/>
                  </a:lnTo>
                  <a:lnTo>
                    <a:pt x="1002944" y="88900"/>
                  </a:lnTo>
                  <a:lnTo>
                    <a:pt x="1000226" y="85090"/>
                  </a:lnTo>
                  <a:lnTo>
                    <a:pt x="997610" y="83820"/>
                  </a:lnTo>
                  <a:lnTo>
                    <a:pt x="991362" y="87630"/>
                  </a:lnTo>
                  <a:lnTo>
                    <a:pt x="984821" y="91440"/>
                  </a:lnTo>
                  <a:lnTo>
                    <a:pt x="978052" y="95250"/>
                  </a:lnTo>
                  <a:lnTo>
                    <a:pt x="973213" y="99060"/>
                  </a:lnTo>
                  <a:lnTo>
                    <a:pt x="971423" y="101600"/>
                  </a:lnTo>
                  <a:lnTo>
                    <a:pt x="960793" y="107950"/>
                  </a:lnTo>
                  <a:lnTo>
                    <a:pt x="957402" y="110490"/>
                  </a:lnTo>
                  <a:lnTo>
                    <a:pt x="953947" y="114300"/>
                  </a:lnTo>
                  <a:lnTo>
                    <a:pt x="942416" y="114300"/>
                  </a:lnTo>
                  <a:lnTo>
                    <a:pt x="936917" y="116840"/>
                  </a:lnTo>
                  <a:lnTo>
                    <a:pt x="930059" y="118110"/>
                  </a:lnTo>
                  <a:lnTo>
                    <a:pt x="926846" y="118110"/>
                  </a:lnTo>
                  <a:lnTo>
                    <a:pt x="921156" y="115570"/>
                  </a:lnTo>
                  <a:lnTo>
                    <a:pt x="910678" y="110490"/>
                  </a:lnTo>
                  <a:lnTo>
                    <a:pt x="890041" y="102870"/>
                  </a:lnTo>
                  <a:lnTo>
                    <a:pt x="885812" y="100330"/>
                  </a:lnTo>
                  <a:lnTo>
                    <a:pt x="879246" y="97790"/>
                  </a:lnTo>
                  <a:lnTo>
                    <a:pt x="872782" y="92710"/>
                  </a:lnTo>
                  <a:lnTo>
                    <a:pt x="868794" y="90170"/>
                  </a:lnTo>
                  <a:lnTo>
                    <a:pt x="866800" y="88900"/>
                  </a:lnTo>
                  <a:lnTo>
                    <a:pt x="861631" y="85090"/>
                  </a:lnTo>
                  <a:lnTo>
                    <a:pt x="854367" y="78740"/>
                  </a:lnTo>
                  <a:lnTo>
                    <a:pt x="851623" y="76200"/>
                  </a:lnTo>
                  <a:lnTo>
                    <a:pt x="846391" y="78740"/>
                  </a:lnTo>
                  <a:lnTo>
                    <a:pt x="845223" y="81280"/>
                  </a:lnTo>
                  <a:lnTo>
                    <a:pt x="845553" y="85090"/>
                  </a:lnTo>
                  <a:lnTo>
                    <a:pt x="839673" y="102870"/>
                  </a:lnTo>
                  <a:lnTo>
                    <a:pt x="838974" y="106680"/>
                  </a:lnTo>
                  <a:lnTo>
                    <a:pt x="838619" y="113030"/>
                  </a:lnTo>
                  <a:lnTo>
                    <a:pt x="839558" y="118110"/>
                  </a:lnTo>
                  <a:lnTo>
                    <a:pt x="841375" y="124460"/>
                  </a:lnTo>
                  <a:lnTo>
                    <a:pt x="843673" y="130810"/>
                  </a:lnTo>
                  <a:lnTo>
                    <a:pt x="845185" y="134620"/>
                  </a:lnTo>
                  <a:lnTo>
                    <a:pt x="845921" y="137160"/>
                  </a:lnTo>
                  <a:lnTo>
                    <a:pt x="848448" y="148590"/>
                  </a:lnTo>
                  <a:lnTo>
                    <a:pt x="849337" y="158750"/>
                  </a:lnTo>
                  <a:lnTo>
                    <a:pt x="849414" y="161290"/>
                  </a:lnTo>
                  <a:lnTo>
                    <a:pt x="849198" y="171450"/>
                  </a:lnTo>
                  <a:lnTo>
                    <a:pt x="848004" y="177800"/>
                  </a:lnTo>
                  <a:lnTo>
                    <a:pt x="847382" y="180340"/>
                  </a:lnTo>
                  <a:lnTo>
                    <a:pt x="843775" y="190500"/>
                  </a:lnTo>
                  <a:lnTo>
                    <a:pt x="841222" y="198120"/>
                  </a:lnTo>
                  <a:lnTo>
                    <a:pt x="839711" y="203200"/>
                  </a:lnTo>
                  <a:lnTo>
                    <a:pt x="839203" y="207010"/>
                  </a:lnTo>
                  <a:lnTo>
                    <a:pt x="839203" y="208280"/>
                  </a:lnTo>
                  <a:lnTo>
                    <a:pt x="843927" y="227330"/>
                  </a:lnTo>
                  <a:lnTo>
                    <a:pt x="842594" y="231140"/>
                  </a:lnTo>
                  <a:lnTo>
                    <a:pt x="835672" y="270510"/>
                  </a:lnTo>
                  <a:lnTo>
                    <a:pt x="835507" y="281940"/>
                  </a:lnTo>
                  <a:lnTo>
                    <a:pt x="835380" y="287020"/>
                  </a:lnTo>
                  <a:lnTo>
                    <a:pt x="835164" y="289560"/>
                  </a:lnTo>
                  <a:lnTo>
                    <a:pt x="836752" y="292100"/>
                  </a:lnTo>
                  <a:lnTo>
                    <a:pt x="851090" y="294640"/>
                  </a:lnTo>
                  <a:lnTo>
                    <a:pt x="839800" y="297180"/>
                  </a:lnTo>
                  <a:lnTo>
                    <a:pt x="838352" y="299720"/>
                  </a:lnTo>
                  <a:lnTo>
                    <a:pt x="849884" y="731520"/>
                  </a:lnTo>
                  <a:lnTo>
                    <a:pt x="849109" y="732790"/>
                  </a:lnTo>
                  <a:lnTo>
                    <a:pt x="843559" y="735330"/>
                  </a:lnTo>
                  <a:lnTo>
                    <a:pt x="826452" y="735330"/>
                  </a:lnTo>
                  <a:lnTo>
                    <a:pt x="819264" y="732790"/>
                  </a:lnTo>
                  <a:lnTo>
                    <a:pt x="816635" y="731520"/>
                  </a:lnTo>
                  <a:lnTo>
                    <a:pt x="807681" y="298450"/>
                  </a:lnTo>
                  <a:lnTo>
                    <a:pt x="806348" y="297180"/>
                  </a:lnTo>
                  <a:lnTo>
                    <a:pt x="796124" y="293370"/>
                  </a:lnTo>
                  <a:lnTo>
                    <a:pt x="805180" y="292100"/>
                  </a:lnTo>
                  <a:lnTo>
                    <a:pt x="813854" y="289560"/>
                  </a:lnTo>
                  <a:lnTo>
                    <a:pt x="816533" y="283210"/>
                  </a:lnTo>
                  <a:lnTo>
                    <a:pt x="817867" y="275590"/>
                  </a:lnTo>
                  <a:lnTo>
                    <a:pt x="817537" y="266700"/>
                  </a:lnTo>
                  <a:lnTo>
                    <a:pt x="816152" y="257810"/>
                  </a:lnTo>
                  <a:lnTo>
                    <a:pt x="814298" y="248920"/>
                  </a:lnTo>
                  <a:lnTo>
                    <a:pt x="812292" y="238760"/>
                  </a:lnTo>
                  <a:lnTo>
                    <a:pt x="811834" y="231140"/>
                  </a:lnTo>
                  <a:lnTo>
                    <a:pt x="813854" y="207010"/>
                  </a:lnTo>
                  <a:lnTo>
                    <a:pt x="809256" y="198120"/>
                  </a:lnTo>
                  <a:lnTo>
                    <a:pt x="804938" y="187960"/>
                  </a:lnTo>
                  <a:lnTo>
                    <a:pt x="801827" y="177800"/>
                  </a:lnTo>
                  <a:lnTo>
                    <a:pt x="800061" y="166370"/>
                  </a:lnTo>
                  <a:lnTo>
                    <a:pt x="799782" y="157480"/>
                  </a:lnTo>
                  <a:lnTo>
                    <a:pt x="800633" y="147320"/>
                  </a:lnTo>
                  <a:lnTo>
                    <a:pt x="801814" y="139700"/>
                  </a:lnTo>
                  <a:lnTo>
                    <a:pt x="803300" y="133350"/>
                  </a:lnTo>
                  <a:lnTo>
                    <a:pt x="805078" y="127000"/>
                  </a:lnTo>
                  <a:lnTo>
                    <a:pt x="806386" y="123190"/>
                  </a:lnTo>
                  <a:lnTo>
                    <a:pt x="808609" y="114300"/>
                  </a:lnTo>
                  <a:lnTo>
                    <a:pt x="806424" y="105410"/>
                  </a:lnTo>
                  <a:lnTo>
                    <a:pt x="805840" y="102870"/>
                  </a:lnTo>
                  <a:lnTo>
                    <a:pt x="804989" y="101600"/>
                  </a:lnTo>
                  <a:lnTo>
                    <a:pt x="801433" y="100330"/>
                  </a:lnTo>
                  <a:lnTo>
                    <a:pt x="798461" y="97790"/>
                  </a:lnTo>
                  <a:lnTo>
                    <a:pt x="797737" y="90170"/>
                  </a:lnTo>
                  <a:lnTo>
                    <a:pt x="799465" y="87630"/>
                  </a:lnTo>
                  <a:lnTo>
                    <a:pt x="802919" y="82550"/>
                  </a:lnTo>
                  <a:lnTo>
                    <a:pt x="806259" y="77470"/>
                  </a:lnTo>
                  <a:lnTo>
                    <a:pt x="806297" y="76200"/>
                  </a:lnTo>
                  <a:lnTo>
                    <a:pt x="803783" y="72390"/>
                  </a:lnTo>
                  <a:lnTo>
                    <a:pt x="801535" y="71120"/>
                  </a:lnTo>
                  <a:lnTo>
                    <a:pt x="799592" y="72390"/>
                  </a:lnTo>
                  <a:lnTo>
                    <a:pt x="787844" y="77470"/>
                  </a:lnTo>
                  <a:lnTo>
                    <a:pt x="756158" y="100330"/>
                  </a:lnTo>
                  <a:lnTo>
                    <a:pt x="724268" y="111760"/>
                  </a:lnTo>
                  <a:lnTo>
                    <a:pt x="712381" y="109220"/>
                  </a:lnTo>
                  <a:lnTo>
                    <a:pt x="697763" y="104140"/>
                  </a:lnTo>
                  <a:lnTo>
                    <a:pt x="683069" y="96520"/>
                  </a:lnTo>
                  <a:lnTo>
                    <a:pt x="670826" y="91440"/>
                  </a:lnTo>
                  <a:lnTo>
                    <a:pt x="663575" y="87630"/>
                  </a:lnTo>
                  <a:lnTo>
                    <a:pt x="653707" y="80010"/>
                  </a:lnTo>
                  <a:lnTo>
                    <a:pt x="651840" y="78740"/>
                  </a:lnTo>
                  <a:lnTo>
                    <a:pt x="644398" y="73660"/>
                  </a:lnTo>
                  <a:lnTo>
                    <a:pt x="633336" y="64770"/>
                  </a:lnTo>
                  <a:lnTo>
                    <a:pt x="631444" y="64770"/>
                  </a:lnTo>
                  <a:lnTo>
                    <a:pt x="628230" y="66040"/>
                  </a:lnTo>
                  <a:lnTo>
                    <a:pt x="627189" y="67310"/>
                  </a:lnTo>
                  <a:lnTo>
                    <a:pt x="626567" y="107950"/>
                  </a:lnTo>
                  <a:lnTo>
                    <a:pt x="626706" y="109220"/>
                  </a:lnTo>
                  <a:lnTo>
                    <a:pt x="627011" y="109220"/>
                  </a:lnTo>
                  <a:lnTo>
                    <a:pt x="628269" y="111760"/>
                  </a:lnTo>
                  <a:lnTo>
                    <a:pt x="630936" y="119380"/>
                  </a:lnTo>
                  <a:lnTo>
                    <a:pt x="633603" y="128270"/>
                  </a:lnTo>
                  <a:lnTo>
                    <a:pt x="634657" y="137160"/>
                  </a:lnTo>
                  <a:lnTo>
                    <a:pt x="634733" y="139700"/>
                  </a:lnTo>
                  <a:lnTo>
                    <a:pt x="634161" y="149860"/>
                  </a:lnTo>
                  <a:lnTo>
                    <a:pt x="632206" y="166370"/>
                  </a:lnTo>
                  <a:lnTo>
                    <a:pt x="629005" y="184150"/>
                  </a:lnTo>
                  <a:lnTo>
                    <a:pt x="624560" y="204470"/>
                  </a:lnTo>
                  <a:lnTo>
                    <a:pt x="622071" y="214630"/>
                  </a:lnTo>
                  <a:lnTo>
                    <a:pt x="629221" y="232410"/>
                  </a:lnTo>
                  <a:lnTo>
                    <a:pt x="627824" y="241300"/>
                  </a:lnTo>
                  <a:lnTo>
                    <a:pt x="620801" y="265430"/>
                  </a:lnTo>
                  <a:lnTo>
                    <a:pt x="622693" y="280670"/>
                  </a:lnTo>
                  <a:lnTo>
                    <a:pt x="623976" y="289560"/>
                  </a:lnTo>
                  <a:lnTo>
                    <a:pt x="625348" y="292100"/>
                  </a:lnTo>
                  <a:lnTo>
                    <a:pt x="636790" y="294640"/>
                  </a:lnTo>
                  <a:lnTo>
                    <a:pt x="628154" y="295910"/>
                  </a:lnTo>
                  <a:lnTo>
                    <a:pt x="626491" y="298450"/>
                  </a:lnTo>
                  <a:lnTo>
                    <a:pt x="640346" y="740410"/>
                  </a:lnTo>
                  <a:lnTo>
                    <a:pt x="638759" y="742950"/>
                  </a:lnTo>
                  <a:lnTo>
                    <a:pt x="633704" y="746760"/>
                  </a:lnTo>
                  <a:lnTo>
                    <a:pt x="616153" y="746760"/>
                  </a:lnTo>
                  <a:lnTo>
                    <a:pt x="612927" y="745490"/>
                  </a:lnTo>
                  <a:lnTo>
                    <a:pt x="606450" y="742950"/>
                  </a:lnTo>
                  <a:lnTo>
                    <a:pt x="603631" y="740600"/>
                  </a:lnTo>
                  <a:lnTo>
                    <a:pt x="603631" y="742950"/>
                  </a:lnTo>
                  <a:lnTo>
                    <a:pt x="603605" y="744220"/>
                  </a:lnTo>
                  <a:lnTo>
                    <a:pt x="602907" y="745490"/>
                  </a:lnTo>
                  <a:lnTo>
                    <a:pt x="603072" y="744220"/>
                  </a:lnTo>
                  <a:lnTo>
                    <a:pt x="603250" y="744220"/>
                  </a:lnTo>
                  <a:lnTo>
                    <a:pt x="603377" y="741680"/>
                  </a:lnTo>
                  <a:lnTo>
                    <a:pt x="603631" y="742950"/>
                  </a:lnTo>
                  <a:lnTo>
                    <a:pt x="603631" y="740600"/>
                  </a:lnTo>
                  <a:lnTo>
                    <a:pt x="603415" y="740410"/>
                  </a:lnTo>
                  <a:lnTo>
                    <a:pt x="603542" y="735330"/>
                  </a:lnTo>
                  <a:lnTo>
                    <a:pt x="603072" y="668020"/>
                  </a:lnTo>
                  <a:lnTo>
                    <a:pt x="602437" y="626110"/>
                  </a:lnTo>
                  <a:lnTo>
                    <a:pt x="601484" y="568960"/>
                  </a:lnTo>
                  <a:lnTo>
                    <a:pt x="600163" y="497840"/>
                  </a:lnTo>
                  <a:lnTo>
                    <a:pt x="598449" y="408940"/>
                  </a:lnTo>
                  <a:lnTo>
                    <a:pt x="596226" y="297180"/>
                  </a:lnTo>
                  <a:lnTo>
                    <a:pt x="592035" y="294640"/>
                  </a:lnTo>
                  <a:lnTo>
                    <a:pt x="598195" y="293370"/>
                  </a:lnTo>
                  <a:lnTo>
                    <a:pt x="603465" y="289560"/>
                  </a:lnTo>
                  <a:lnTo>
                    <a:pt x="605332" y="285750"/>
                  </a:lnTo>
                  <a:lnTo>
                    <a:pt x="607034" y="278130"/>
                  </a:lnTo>
                  <a:lnTo>
                    <a:pt x="606869" y="271780"/>
                  </a:lnTo>
                  <a:lnTo>
                    <a:pt x="605548" y="264160"/>
                  </a:lnTo>
                  <a:lnTo>
                    <a:pt x="603808" y="259080"/>
                  </a:lnTo>
                  <a:lnTo>
                    <a:pt x="602919" y="255270"/>
                  </a:lnTo>
                  <a:lnTo>
                    <a:pt x="602602" y="254000"/>
                  </a:lnTo>
                  <a:lnTo>
                    <a:pt x="600379" y="242570"/>
                  </a:lnTo>
                  <a:lnTo>
                    <a:pt x="599897" y="233680"/>
                  </a:lnTo>
                  <a:lnTo>
                    <a:pt x="599897" y="231140"/>
                  </a:lnTo>
                  <a:lnTo>
                    <a:pt x="600290" y="224790"/>
                  </a:lnTo>
                  <a:lnTo>
                    <a:pt x="601091" y="218440"/>
                  </a:lnTo>
                  <a:lnTo>
                    <a:pt x="601446" y="215900"/>
                  </a:lnTo>
                  <a:lnTo>
                    <a:pt x="601675" y="214630"/>
                  </a:lnTo>
                  <a:lnTo>
                    <a:pt x="601675" y="210820"/>
                  </a:lnTo>
                  <a:lnTo>
                    <a:pt x="600532" y="207010"/>
                  </a:lnTo>
                  <a:lnTo>
                    <a:pt x="597725" y="196850"/>
                  </a:lnTo>
                  <a:lnTo>
                    <a:pt x="594537" y="186690"/>
                  </a:lnTo>
                  <a:lnTo>
                    <a:pt x="591286" y="173990"/>
                  </a:lnTo>
                  <a:lnTo>
                    <a:pt x="588670" y="162560"/>
                  </a:lnTo>
                  <a:lnTo>
                    <a:pt x="587387" y="152400"/>
                  </a:lnTo>
                  <a:lnTo>
                    <a:pt x="587489" y="140970"/>
                  </a:lnTo>
                  <a:lnTo>
                    <a:pt x="588391" y="132080"/>
                  </a:lnTo>
                  <a:lnTo>
                    <a:pt x="589724" y="123190"/>
                  </a:lnTo>
                  <a:lnTo>
                    <a:pt x="591108" y="115570"/>
                  </a:lnTo>
                  <a:lnTo>
                    <a:pt x="592607" y="107950"/>
                  </a:lnTo>
                  <a:lnTo>
                    <a:pt x="592607" y="102870"/>
                  </a:lnTo>
                  <a:lnTo>
                    <a:pt x="584060" y="90170"/>
                  </a:lnTo>
                  <a:lnTo>
                    <a:pt x="584796" y="82550"/>
                  </a:lnTo>
                  <a:lnTo>
                    <a:pt x="585152" y="78740"/>
                  </a:lnTo>
                  <a:lnTo>
                    <a:pt x="585177" y="73660"/>
                  </a:lnTo>
                  <a:lnTo>
                    <a:pt x="580415" y="69850"/>
                  </a:lnTo>
                  <a:lnTo>
                    <a:pt x="577240" y="69850"/>
                  </a:lnTo>
                  <a:lnTo>
                    <a:pt x="556907" y="83820"/>
                  </a:lnTo>
                  <a:lnTo>
                    <a:pt x="542328" y="92710"/>
                  </a:lnTo>
                  <a:lnTo>
                    <a:pt x="531710" y="99060"/>
                  </a:lnTo>
                  <a:lnTo>
                    <a:pt x="520903" y="105410"/>
                  </a:lnTo>
                  <a:lnTo>
                    <a:pt x="513753" y="107950"/>
                  </a:lnTo>
                  <a:lnTo>
                    <a:pt x="506857" y="110490"/>
                  </a:lnTo>
                  <a:lnTo>
                    <a:pt x="500900" y="111760"/>
                  </a:lnTo>
                  <a:lnTo>
                    <a:pt x="495046" y="110490"/>
                  </a:lnTo>
                  <a:lnTo>
                    <a:pt x="487032" y="109220"/>
                  </a:lnTo>
                  <a:lnTo>
                    <a:pt x="468795" y="104140"/>
                  </a:lnTo>
                  <a:lnTo>
                    <a:pt x="458393" y="100330"/>
                  </a:lnTo>
                  <a:lnTo>
                    <a:pt x="454469" y="99060"/>
                  </a:lnTo>
                  <a:lnTo>
                    <a:pt x="441718" y="93980"/>
                  </a:lnTo>
                  <a:lnTo>
                    <a:pt x="428129" y="85090"/>
                  </a:lnTo>
                  <a:lnTo>
                    <a:pt x="424522" y="82550"/>
                  </a:lnTo>
                  <a:lnTo>
                    <a:pt x="417296" y="77470"/>
                  </a:lnTo>
                  <a:lnTo>
                    <a:pt x="412419" y="73660"/>
                  </a:lnTo>
                  <a:lnTo>
                    <a:pt x="412076" y="73660"/>
                  </a:lnTo>
                  <a:lnTo>
                    <a:pt x="399351" y="67310"/>
                  </a:lnTo>
                  <a:lnTo>
                    <a:pt x="397154" y="68580"/>
                  </a:lnTo>
                  <a:lnTo>
                    <a:pt x="394462" y="71120"/>
                  </a:lnTo>
                  <a:lnTo>
                    <a:pt x="394246" y="73660"/>
                  </a:lnTo>
                  <a:lnTo>
                    <a:pt x="398741" y="81280"/>
                  </a:lnTo>
                  <a:lnTo>
                    <a:pt x="401510" y="88900"/>
                  </a:lnTo>
                  <a:lnTo>
                    <a:pt x="400812" y="91440"/>
                  </a:lnTo>
                  <a:lnTo>
                    <a:pt x="395986" y="96520"/>
                  </a:lnTo>
                  <a:lnTo>
                    <a:pt x="393293" y="101600"/>
                  </a:lnTo>
                  <a:lnTo>
                    <a:pt x="396938" y="115570"/>
                  </a:lnTo>
                  <a:lnTo>
                    <a:pt x="402437" y="133350"/>
                  </a:lnTo>
                  <a:lnTo>
                    <a:pt x="403225" y="140970"/>
                  </a:lnTo>
                  <a:lnTo>
                    <a:pt x="403504" y="146050"/>
                  </a:lnTo>
                  <a:lnTo>
                    <a:pt x="403593" y="153670"/>
                  </a:lnTo>
                  <a:lnTo>
                    <a:pt x="403479" y="157480"/>
                  </a:lnTo>
                  <a:lnTo>
                    <a:pt x="401675" y="172720"/>
                  </a:lnTo>
                  <a:lnTo>
                    <a:pt x="400900" y="177800"/>
                  </a:lnTo>
                  <a:lnTo>
                    <a:pt x="392226" y="212090"/>
                  </a:lnTo>
                  <a:lnTo>
                    <a:pt x="390982" y="222250"/>
                  </a:lnTo>
                  <a:lnTo>
                    <a:pt x="390334" y="241300"/>
                  </a:lnTo>
                  <a:lnTo>
                    <a:pt x="388734" y="250190"/>
                  </a:lnTo>
                  <a:lnTo>
                    <a:pt x="387248" y="256540"/>
                  </a:lnTo>
                  <a:lnTo>
                    <a:pt x="383260" y="271780"/>
                  </a:lnTo>
                  <a:lnTo>
                    <a:pt x="379920" y="293370"/>
                  </a:lnTo>
                  <a:lnTo>
                    <a:pt x="390740" y="295910"/>
                  </a:lnTo>
                  <a:lnTo>
                    <a:pt x="401942" y="297180"/>
                  </a:lnTo>
                  <a:lnTo>
                    <a:pt x="392722" y="300990"/>
                  </a:lnTo>
                  <a:lnTo>
                    <a:pt x="391553" y="302260"/>
                  </a:lnTo>
                  <a:lnTo>
                    <a:pt x="399503" y="740410"/>
                  </a:lnTo>
                  <a:lnTo>
                    <a:pt x="397903" y="742950"/>
                  </a:lnTo>
                  <a:lnTo>
                    <a:pt x="392912" y="746760"/>
                  </a:lnTo>
                  <a:lnTo>
                    <a:pt x="380847" y="746760"/>
                  </a:lnTo>
                  <a:lnTo>
                    <a:pt x="369125" y="748030"/>
                  </a:lnTo>
                  <a:lnTo>
                    <a:pt x="364998" y="742950"/>
                  </a:lnTo>
                  <a:lnTo>
                    <a:pt x="363931" y="741680"/>
                  </a:lnTo>
                  <a:lnTo>
                    <a:pt x="358927" y="303530"/>
                  </a:lnTo>
                  <a:lnTo>
                    <a:pt x="357670" y="302260"/>
                  </a:lnTo>
                  <a:lnTo>
                    <a:pt x="345173" y="297180"/>
                  </a:lnTo>
                  <a:lnTo>
                    <a:pt x="352564" y="295910"/>
                  </a:lnTo>
                  <a:lnTo>
                    <a:pt x="359054" y="294640"/>
                  </a:lnTo>
                  <a:lnTo>
                    <a:pt x="360857" y="293370"/>
                  </a:lnTo>
                  <a:lnTo>
                    <a:pt x="363778" y="290830"/>
                  </a:lnTo>
                  <a:lnTo>
                    <a:pt x="364845" y="285750"/>
                  </a:lnTo>
                  <a:lnTo>
                    <a:pt x="364528" y="278130"/>
                  </a:lnTo>
                  <a:lnTo>
                    <a:pt x="363283" y="269240"/>
                  </a:lnTo>
                  <a:lnTo>
                    <a:pt x="362813" y="266700"/>
                  </a:lnTo>
                  <a:lnTo>
                    <a:pt x="362534" y="264160"/>
                  </a:lnTo>
                  <a:lnTo>
                    <a:pt x="358635" y="243840"/>
                  </a:lnTo>
                  <a:lnTo>
                    <a:pt x="358533" y="231140"/>
                  </a:lnTo>
                  <a:lnTo>
                    <a:pt x="359676" y="213360"/>
                  </a:lnTo>
                  <a:lnTo>
                    <a:pt x="359613" y="207010"/>
                  </a:lnTo>
                  <a:lnTo>
                    <a:pt x="359270" y="200660"/>
                  </a:lnTo>
                  <a:lnTo>
                    <a:pt x="358165" y="187960"/>
                  </a:lnTo>
                  <a:lnTo>
                    <a:pt x="356920" y="176530"/>
                  </a:lnTo>
                  <a:lnTo>
                    <a:pt x="356019" y="168910"/>
                  </a:lnTo>
                  <a:lnTo>
                    <a:pt x="355180" y="161290"/>
                  </a:lnTo>
                  <a:lnTo>
                    <a:pt x="354799" y="152400"/>
                  </a:lnTo>
                  <a:lnTo>
                    <a:pt x="354876" y="144780"/>
                  </a:lnTo>
                  <a:lnTo>
                    <a:pt x="354965" y="140970"/>
                  </a:lnTo>
                  <a:lnTo>
                    <a:pt x="356120" y="132080"/>
                  </a:lnTo>
                  <a:lnTo>
                    <a:pt x="357314" y="128270"/>
                  </a:lnTo>
                  <a:lnTo>
                    <a:pt x="362229" y="115570"/>
                  </a:lnTo>
                  <a:lnTo>
                    <a:pt x="362826" y="110490"/>
                  </a:lnTo>
                  <a:lnTo>
                    <a:pt x="362915" y="101600"/>
                  </a:lnTo>
                  <a:lnTo>
                    <a:pt x="361302" y="91440"/>
                  </a:lnTo>
                  <a:lnTo>
                    <a:pt x="358952" y="85090"/>
                  </a:lnTo>
                  <a:lnTo>
                    <a:pt x="358482" y="83820"/>
                  </a:lnTo>
                  <a:lnTo>
                    <a:pt x="354977" y="78740"/>
                  </a:lnTo>
                  <a:lnTo>
                    <a:pt x="351523" y="76200"/>
                  </a:lnTo>
                  <a:lnTo>
                    <a:pt x="344309" y="76200"/>
                  </a:lnTo>
                  <a:lnTo>
                    <a:pt x="331914" y="80010"/>
                  </a:lnTo>
                  <a:lnTo>
                    <a:pt x="323240" y="87630"/>
                  </a:lnTo>
                  <a:lnTo>
                    <a:pt x="315087" y="91440"/>
                  </a:lnTo>
                  <a:lnTo>
                    <a:pt x="309308" y="95250"/>
                  </a:lnTo>
                  <a:lnTo>
                    <a:pt x="303466" y="97790"/>
                  </a:lnTo>
                  <a:lnTo>
                    <a:pt x="296468" y="101600"/>
                  </a:lnTo>
                  <a:lnTo>
                    <a:pt x="289102" y="104140"/>
                  </a:lnTo>
                  <a:lnTo>
                    <a:pt x="282155" y="107950"/>
                  </a:lnTo>
                  <a:lnTo>
                    <a:pt x="272923" y="111760"/>
                  </a:lnTo>
                  <a:lnTo>
                    <a:pt x="271462" y="113030"/>
                  </a:lnTo>
                  <a:lnTo>
                    <a:pt x="269062" y="114300"/>
                  </a:lnTo>
                  <a:lnTo>
                    <a:pt x="256387" y="115570"/>
                  </a:lnTo>
                  <a:lnTo>
                    <a:pt x="248894" y="115570"/>
                  </a:lnTo>
                  <a:lnTo>
                    <a:pt x="204914" y="104140"/>
                  </a:lnTo>
                  <a:lnTo>
                    <a:pt x="196672" y="99060"/>
                  </a:lnTo>
                  <a:lnTo>
                    <a:pt x="190449" y="95250"/>
                  </a:lnTo>
                  <a:lnTo>
                    <a:pt x="177774" y="87630"/>
                  </a:lnTo>
                  <a:lnTo>
                    <a:pt x="167220" y="76200"/>
                  </a:lnTo>
                  <a:lnTo>
                    <a:pt x="164287" y="76200"/>
                  </a:lnTo>
                  <a:lnTo>
                    <a:pt x="160540" y="80010"/>
                  </a:lnTo>
                  <a:lnTo>
                    <a:pt x="160426" y="82550"/>
                  </a:lnTo>
                  <a:lnTo>
                    <a:pt x="162153" y="85090"/>
                  </a:lnTo>
                  <a:lnTo>
                    <a:pt x="172821" y="96520"/>
                  </a:lnTo>
                  <a:lnTo>
                    <a:pt x="167449" y="104140"/>
                  </a:lnTo>
                  <a:lnTo>
                    <a:pt x="166878" y="105410"/>
                  </a:lnTo>
                  <a:lnTo>
                    <a:pt x="159334" y="109220"/>
                  </a:lnTo>
                  <a:lnTo>
                    <a:pt x="161544" y="114300"/>
                  </a:lnTo>
                  <a:lnTo>
                    <a:pt x="164630" y="120650"/>
                  </a:lnTo>
                  <a:lnTo>
                    <a:pt x="168440" y="128270"/>
                  </a:lnTo>
                  <a:lnTo>
                    <a:pt x="171221" y="135890"/>
                  </a:lnTo>
                  <a:lnTo>
                    <a:pt x="173050" y="142240"/>
                  </a:lnTo>
                  <a:lnTo>
                    <a:pt x="173977" y="148590"/>
                  </a:lnTo>
                  <a:lnTo>
                    <a:pt x="174548" y="158750"/>
                  </a:lnTo>
                  <a:lnTo>
                    <a:pt x="174637" y="173990"/>
                  </a:lnTo>
                  <a:lnTo>
                    <a:pt x="174091" y="181610"/>
                  </a:lnTo>
                  <a:lnTo>
                    <a:pt x="172796" y="186690"/>
                  </a:lnTo>
                  <a:lnTo>
                    <a:pt x="171919" y="189230"/>
                  </a:lnTo>
                  <a:lnTo>
                    <a:pt x="168732" y="193040"/>
                  </a:lnTo>
                  <a:lnTo>
                    <a:pt x="162725" y="203200"/>
                  </a:lnTo>
                  <a:lnTo>
                    <a:pt x="160147" y="210820"/>
                  </a:lnTo>
                  <a:lnTo>
                    <a:pt x="158343" y="219710"/>
                  </a:lnTo>
                  <a:lnTo>
                    <a:pt x="156819" y="231140"/>
                  </a:lnTo>
                  <a:lnTo>
                    <a:pt x="158165" y="242570"/>
                  </a:lnTo>
                  <a:lnTo>
                    <a:pt x="158229" y="245110"/>
                  </a:lnTo>
                  <a:lnTo>
                    <a:pt x="157746" y="252730"/>
                  </a:lnTo>
                  <a:lnTo>
                    <a:pt x="151612" y="274320"/>
                  </a:lnTo>
                  <a:lnTo>
                    <a:pt x="154038" y="294640"/>
                  </a:lnTo>
                  <a:lnTo>
                    <a:pt x="156705" y="298450"/>
                  </a:lnTo>
                  <a:lnTo>
                    <a:pt x="164122" y="299720"/>
                  </a:lnTo>
                  <a:lnTo>
                    <a:pt x="165633" y="299720"/>
                  </a:lnTo>
                  <a:lnTo>
                    <a:pt x="168617" y="300990"/>
                  </a:lnTo>
                  <a:lnTo>
                    <a:pt x="172237" y="302260"/>
                  </a:lnTo>
                  <a:lnTo>
                    <a:pt x="161721" y="304800"/>
                  </a:lnTo>
                  <a:lnTo>
                    <a:pt x="160121" y="306070"/>
                  </a:lnTo>
                  <a:lnTo>
                    <a:pt x="164045" y="741680"/>
                  </a:lnTo>
                  <a:lnTo>
                    <a:pt x="160324" y="746760"/>
                  </a:lnTo>
                  <a:lnTo>
                    <a:pt x="144513" y="750570"/>
                  </a:lnTo>
                  <a:lnTo>
                    <a:pt x="138239" y="749300"/>
                  </a:lnTo>
                  <a:lnTo>
                    <a:pt x="135712" y="748030"/>
                  </a:lnTo>
                  <a:lnTo>
                    <a:pt x="133184" y="750570"/>
                  </a:lnTo>
                  <a:lnTo>
                    <a:pt x="132029" y="755650"/>
                  </a:lnTo>
                  <a:lnTo>
                    <a:pt x="133616" y="758190"/>
                  </a:lnTo>
                  <a:lnTo>
                    <a:pt x="151053" y="758190"/>
                  </a:lnTo>
                  <a:lnTo>
                    <a:pt x="168960" y="754380"/>
                  </a:lnTo>
                  <a:lnTo>
                    <a:pt x="170573" y="750570"/>
                  </a:lnTo>
                  <a:lnTo>
                    <a:pt x="172732" y="745490"/>
                  </a:lnTo>
                  <a:lnTo>
                    <a:pt x="173367" y="744220"/>
                  </a:lnTo>
                  <a:lnTo>
                    <a:pt x="169583" y="312420"/>
                  </a:lnTo>
                  <a:lnTo>
                    <a:pt x="196646" y="307340"/>
                  </a:lnTo>
                  <a:lnTo>
                    <a:pt x="198234" y="304800"/>
                  </a:lnTo>
                  <a:lnTo>
                    <a:pt x="198348" y="300990"/>
                  </a:lnTo>
                  <a:lnTo>
                    <a:pt x="196862" y="298450"/>
                  </a:lnTo>
                  <a:lnTo>
                    <a:pt x="194716" y="298450"/>
                  </a:lnTo>
                  <a:lnTo>
                    <a:pt x="186347" y="295910"/>
                  </a:lnTo>
                  <a:lnTo>
                    <a:pt x="178422" y="294640"/>
                  </a:lnTo>
                  <a:lnTo>
                    <a:pt x="172173" y="292100"/>
                  </a:lnTo>
                  <a:lnTo>
                    <a:pt x="168833" y="290830"/>
                  </a:lnTo>
                  <a:lnTo>
                    <a:pt x="167220" y="290830"/>
                  </a:lnTo>
                  <a:lnTo>
                    <a:pt x="165747" y="289560"/>
                  </a:lnTo>
                  <a:lnTo>
                    <a:pt x="163830" y="289560"/>
                  </a:lnTo>
                  <a:lnTo>
                    <a:pt x="162839" y="288290"/>
                  </a:lnTo>
                  <a:lnTo>
                    <a:pt x="161175" y="275590"/>
                  </a:lnTo>
                  <a:lnTo>
                    <a:pt x="167081" y="254000"/>
                  </a:lnTo>
                  <a:lnTo>
                    <a:pt x="167741" y="242570"/>
                  </a:lnTo>
                  <a:lnTo>
                    <a:pt x="166306" y="231140"/>
                  </a:lnTo>
                  <a:lnTo>
                    <a:pt x="169087" y="209550"/>
                  </a:lnTo>
                  <a:lnTo>
                    <a:pt x="180276" y="193040"/>
                  </a:lnTo>
                  <a:lnTo>
                    <a:pt x="181584" y="190500"/>
                  </a:lnTo>
                  <a:lnTo>
                    <a:pt x="183489" y="181610"/>
                  </a:lnTo>
                  <a:lnTo>
                    <a:pt x="184111" y="172720"/>
                  </a:lnTo>
                  <a:lnTo>
                    <a:pt x="184048" y="158750"/>
                  </a:lnTo>
                  <a:lnTo>
                    <a:pt x="172910" y="115570"/>
                  </a:lnTo>
                  <a:lnTo>
                    <a:pt x="172212" y="114300"/>
                  </a:lnTo>
                  <a:lnTo>
                    <a:pt x="171780" y="114300"/>
                  </a:lnTo>
                  <a:lnTo>
                    <a:pt x="171513" y="113030"/>
                  </a:lnTo>
                  <a:lnTo>
                    <a:pt x="172758" y="111760"/>
                  </a:lnTo>
                  <a:lnTo>
                    <a:pt x="174396" y="111760"/>
                  </a:lnTo>
                  <a:lnTo>
                    <a:pt x="178041" y="105410"/>
                  </a:lnTo>
                  <a:lnTo>
                    <a:pt x="178790" y="101600"/>
                  </a:lnTo>
                  <a:lnTo>
                    <a:pt x="178663" y="99060"/>
                  </a:lnTo>
                  <a:lnTo>
                    <a:pt x="196113" y="109220"/>
                  </a:lnTo>
                  <a:lnTo>
                    <a:pt x="240195" y="123190"/>
                  </a:lnTo>
                  <a:lnTo>
                    <a:pt x="249339" y="124460"/>
                  </a:lnTo>
                  <a:lnTo>
                    <a:pt x="261734" y="124460"/>
                  </a:lnTo>
                  <a:lnTo>
                    <a:pt x="270319" y="123190"/>
                  </a:lnTo>
                  <a:lnTo>
                    <a:pt x="276580" y="120650"/>
                  </a:lnTo>
                  <a:lnTo>
                    <a:pt x="277495" y="119380"/>
                  </a:lnTo>
                  <a:lnTo>
                    <a:pt x="286829" y="115570"/>
                  </a:lnTo>
                  <a:lnTo>
                    <a:pt x="293052" y="113030"/>
                  </a:lnTo>
                  <a:lnTo>
                    <a:pt x="300723" y="109220"/>
                  </a:lnTo>
                  <a:lnTo>
                    <a:pt x="308102" y="106680"/>
                  </a:lnTo>
                  <a:lnTo>
                    <a:pt x="314401" y="102870"/>
                  </a:lnTo>
                  <a:lnTo>
                    <a:pt x="319646" y="99060"/>
                  </a:lnTo>
                  <a:lnTo>
                    <a:pt x="328320" y="95250"/>
                  </a:lnTo>
                  <a:lnTo>
                    <a:pt x="335534" y="88900"/>
                  </a:lnTo>
                  <a:lnTo>
                    <a:pt x="343992" y="86360"/>
                  </a:lnTo>
                  <a:lnTo>
                    <a:pt x="345744" y="85090"/>
                  </a:lnTo>
                  <a:lnTo>
                    <a:pt x="347484" y="85090"/>
                  </a:lnTo>
                  <a:lnTo>
                    <a:pt x="349211" y="86360"/>
                  </a:lnTo>
                  <a:lnTo>
                    <a:pt x="349173" y="85090"/>
                  </a:lnTo>
                  <a:lnTo>
                    <a:pt x="350723" y="87630"/>
                  </a:lnTo>
                  <a:lnTo>
                    <a:pt x="354723" y="100330"/>
                  </a:lnTo>
                  <a:lnTo>
                    <a:pt x="353047" y="113030"/>
                  </a:lnTo>
                  <a:lnTo>
                    <a:pt x="348361" y="125730"/>
                  </a:lnTo>
                  <a:lnTo>
                    <a:pt x="347065" y="129540"/>
                  </a:lnTo>
                  <a:lnTo>
                    <a:pt x="345617" y="139700"/>
                  </a:lnTo>
                  <a:lnTo>
                    <a:pt x="345478" y="144780"/>
                  </a:lnTo>
                  <a:lnTo>
                    <a:pt x="345363" y="152400"/>
                  </a:lnTo>
                  <a:lnTo>
                    <a:pt x="345782" y="161290"/>
                  </a:lnTo>
                  <a:lnTo>
                    <a:pt x="346710" y="170180"/>
                  </a:lnTo>
                  <a:lnTo>
                    <a:pt x="347599" y="177800"/>
                  </a:lnTo>
                  <a:lnTo>
                    <a:pt x="348805" y="189230"/>
                  </a:lnTo>
                  <a:lnTo>
                    <a:pt x="349885" y="201930"/>
                  </a:lnTo>
                  <a:lnTo>
                    <a:pt x="350189" y="207010"/>
                  </a:lnTo>
                  <a:lnTo>
                    <a:pt x="350266" y="213360"/>
                  </a:lnTo>
                  <a:lnTo>
                    <a:pt x="349123" y="231140"/>
                  </a:lnTo>
                  <a:lnTo>
                    <a:pt x="349224" y="245110"/>
                  </a:lnTo>
                  <a:lnTo>
                    <a:pt x="353225" y="265430"/>
                  </a:lnTo>
                  <a:lnTo>
                    <a:pt x="353491" y="267970"/>
                  </a:lnTo>
                  <a:lnTo>
                    <a:pt x="354482" y="274320"/>
                  </a:lnTo>
                  <a:lnTo>
                    <a:pt x="355549" y="280670"/>
                  </a:lnTo>
                  <a:lnTo>
                    <a:pt x="355650" y="283210"/>
                  </a:lnTo>
                  <a:lnTo>
                    <a:pt x="355447" y="285750"/>
                  </a:lnTo>
                  <a:lnTo>
                    <a:pt x="350507" y="287020"/>
                  </a:lnTo>
                  <a:lnTo>
                    <a:pt x="343192" y="288290"/>
                  </a:lnTo>
                  <a:lnTo>
                    <a:pt x="334492" y="289560"/>
                  </a:lnTo>
                  <a:lnTo>
                    <a:pt x="323202" y="290830"/>
                  </a:lnTo>
                  <a:lnTo>
                    <a:pt x="321551" y="293370"/>
                  </a:lnTo>
                  <a:lnTo>
                    <a:pt x="321106" y="297180"/>
                  </a:lnTo>
                  <a:lnTo>
                    <a:pt x="322389" y="299720"/>
                  </a:lnTo>
                  <a:lnTo>
                    <a:pt x="349567" y="308610"/>
                  </a:lnTo>
                  <a:lnTo>
                    <a:pt x="354533" y="741680"/>
                  </a:lnTo>
                  <a:lnTo>
                    <a:pt x="354647" y="744220"/>
                  </a:lnTo>
                  <a:lnTo>
                    <a:pt x="354850" y="744220"/>
                  </a:lnTo>
                  <a:lnTo>
                    <a:pt x="356069" y="746760"/>
                  </a:lnTo>
                  <a:lnTo>
                    <a:pt x="360146" y="750570"/>
                  </a:lnTo>
                  <a:lnTo>
                    <a:pt x="368147" y="754380"/>
                  </a:lnTo>
                  <a:lnTo>
                    <a:pt x="381152" y="756920"/>
                  </a:lnTo>
                  <a:lnTo>
                    <a:pt x="394195" y="754380"/>
                  </a:lnTo>
                  <a:lnTo>
                    <a:pt x="402437" y="750570"/>
                  </a:lnTo>
                  <a:lnTo>
                    <a:pt x="405396" y="748030"/>
                  </a:lnTo>
                  <a:lnTo>
                    <a:pt x="406869" y="746760"/>
                  </a:lnTo>
                  <a:lnTo>
                    <a:pt x="408432" y="744220"/>
                  </a:lnTo>
                  <a:lnTo>
                    <a:pt x="408774" y="744220"/>
                  </a:lnTo>
                  <a:lnTo>
                    <a:pt x="408952" y="742950"/>
                  </a:lnTo>
                  <a:lnTo>
                    <a:pt x="401053" y="307340"/>
                  </a:lnTo>
                  <a:lnTo>
                    <a:pt x="422656" y="298450"/>
                  </a:lnTo>
                  <a:lnTo>
                    <a:pt x="423849" y="297180"/>
                  </a:lnTo>
                  <a:lnTo>
                    <a:pt x="423392" y="293370"/>
                  </a:lnTo>
                  <a:lnTo>
                    <a:pt x="421805" y="290830"/>
                  </a:lnTo>
                  <a:lnTo>
                    <a:pt x="406908" y="288290"/>
                  </a:lnTo>
                  <a:lnTo>
                    <a:pt x="397459" y="287020"/>
                  </a:lnTo>
                  <a:lnTo>
                    <a:pt x="391833" y="285750"/>
                  </a:lnTo>
                  <a:lnTo>
                    <a:pt x="390804" y="284480"/>
                  </a:lnTo>
                  <a:lnTo>
                    <a:pt x="392531" y="273050"/>
                  </a:lnTo>
                  <a:lnTo>
                    <a:pt x="397979" y="252730"/>
                  </a:lnTo>
                  <a:lnTo>
                    <a:pt x="399719" y="241300"/>
                  </a:lnTo>
                  <a:lnTo>
                    <a:pt x="400354" y="223520"/>
                  </a:lnTo>
                  <a:lnTo>
                    <a:pt x="401497" y="214630"/>
                  </a:lnTo>
                  <a:lnTo>
                    <a:pt x="410159" y="179070"/>
                  </a:lnTo>
                  <a:lnTo>
                    <a:pt x="410794" y="175260"/>
                  </a:lnTo>
                  <a:lnTo>
                    <a:pt x="412089" y="165100"/>
                  </a:lnTo>
                  <a:lnTo>
                    <a:pt x="412877" y="157480"/>
                  </a:lnTo>
                  <a:lnTo>
                    <a:pt x="412991" y="153670"/>
                  </a:lnTo>
                  <a:lnTo>
                    <a:pt x="412889" y="146050"/>
                  </a:lnTo>
                  <a:lnTo>
                    <a:pt x="412584" y="140970"/>
                  </a:lnTo>
                  <a:lnTo>
                    <a:pt x="411695" y="132080"/>
                  </a:lnTo>
                  <a:lnTo>
                    <a:pt x="406019" y="113030"/>
                  </a:lnTo>
                  <a:lnTo>
                    <a:pt x="403415" y="102870"/>
                  </a:lnTo>
                  <a:lnTo>
                    <a:pt x="409384" y="95250"/>
                  </a:lnTo>
                  <a:lnTo>
                    <a:pt x="410857" y="90170"/>
                  </a:lnTo>
                  <a:lnTo>
                    <a:pt x="410248" y="86360"/>
                  </a:lnTo>
                  <a:lnTo>
                    <a:pt x="409117" y="82550"/>
                  </a:lnTo>
                  <a:lnTo>
                    <a:pt x="416775" y="88900"/>
                  </a:lnTo>
                  <a:lnTo>
                    <a:pt x="451967" y="107950"/>
                  </a:lnTo>
                  <a:lnTo>
                    <a:pt x="460705" y="110490"/>
                  </a:lnTo>
                  <a:lnTo>
                    <a:pt x="476110" y="115570"/>
                  </a:lnTo>
                  <a:lnTo>
                    <a:pt x="485775" y="118110"/>
                  </a:lnTo>
                  <a:lnTo>
                    <a:pt x="494258" y="120650"/>
                  </a:lnTo>
                  <a:lnTo>
                    <a:pt x="508292" y="120650"/>
                  </a:lnTo>
                  <a:lnTo>
                    <a:pt x="516242" y="118110"/>
                  </a:lnTo>
                  <a:lnTo>
                    <a:pt x="524268" y="114300"/>
                  </a:lnTo>
                  <a:lnTo>
                    <a:pt x="528929" y="111760"/>
                  </a:lnTo>
                  <a:lnTo>
                    <a:pt x="535927" y="107950"/>
                  </a:lnTo>
                  <a:lnTo>
                    <a:pt x="543864" y="102870"/>
                  </a:lnTo>
                  <a:lnTo>
                    <a:pt x="554761" y="96520"/>
                  </a:lnTo>
                  <a:lnTo>
                    <a:pt x="566102" y="88900"/>
                  </a:lnTo>
                  <a:lnTo>
                    <a:pt x="575335" y="82550"/>
                  </a:lnTo>
                  <a:lnTo>
                    <a:pt x="574890" y="93980"/>
                  </a:lnTo>
                  <a:lnTo>
                    <a:pt x="583196" y="105410"/>
                  </a:lnTo>
                  <a:lnTo>
                    <a:pt x="583196" y="107950"/>
                  </a:lnTo>
                  <a:lnTo>
                    <a:pt x="581888" y="114300"/>
                  </a:lnTo>
                  <a:lnTo>
                    <a:pt x="580428" y="121920"/>
                  </a:lnTo>
                  <a:lnTo>
                    <a:pt x="579031" y="130810"/>
                  </a:lnTo>
                  <a:lnTo>
                    <a:pt x="578078" y="140970"/>
                  </a:lnTo>
                  <a:lnTo>
                    <a:pt x="577977" y="152400"/>
                  </a:lnTo>
                  <a:lnTo>
                    <a:pt x="579323" y="163830"/>
                  </a:lnTo>
                  <a:lnTo>
                    <a:pt x="582041" y="176530"/>
                  </a:lnTo>
                  <a:lnTo>
                    <a:pt x="585406" y="189230"/>
                  </a:lnTo>
                  <a:lnTo>
                    <a:pt x="588708" y="200660"/>
                  </a:lnTo>
                  <a:lnTo>
                    <a:pt x="592162" y="212090"/>
                  </a:lnTo>
                  <a:lnTo>
                    <a:pt x="592264" y="213360"/>
                  </a:lnTo>
                  <a:lnTo>
                    <a:pt x="592035" y="214630"/>
                  </a:lnTo>
                  <a:lnTo>
                    <a:pt x="591794" y="217170"/>
                  </a:lnTo>
                  <a:lnTo>
                    <a:pt x="590905" y="223520"/>
                  </a:lnTo>
                  <a:lnTo>
                    <a:pt x="590461" y="231140"/>
                  </a:lnTo>
                  <a:lnTo>
                    <a:pt x="590461" y="233680"/>
                  </a:lnTo>
                  <a:lnTo>
                    <a:pt x="591007" y="243840"/>
                  </a:lnTo>
                  <a:lnTo>
                    <a:pt x="593483" y="256540"/>
                  </a:lnTo>
                  <a:lnTo>
                    <a:pt x="593826" y="257810"/>
                  </a:lnTo>
                  <a:lnTo>
                    <a:pt x="599186" y="275590"/>
                  </a:lnTo>
                  <a:lnTo>
                    <a:pt x="596646" y="281940"/>
                  </a:lnTo>
                  <a:lnTo>
                    <a:pt x="593039" y="284480"/>
                  </a:lnTo>
                  <a:lnTo>
                    <a:pt x="585724" y="287020"/>
                  </a:lnTo>
                  <a:lnTo>
                    <a:pt x="576262" y="289560"/>
                  </a:lnTo>
                  <a:lnTo>
                    <a:pt x="566229" y="290830"/>
                  </a:lnTo>
                  <a:lnTo>
                    <a:pt x="563867" y="290830"/>
                  </a:lnTo>
                  <a:lnTo>
                    <a:pt x="562013" y="292100"/>
                  </a:lnTo>
                  <a:lnTo>
                    <a:pt x="561746" y="297180"/>
                  </a:lnTo>
                  <a:lnTo>
                    <a:pt x="563384" y="299720"/>
                  </a:lnTo>
                  <a:lnTo>
                    <a:pt x="586955" y="303530"/>
                  </a:lnTo>
                  <a:lnTo>
                    <a:pt x="589216" y="417830"/>
                  </a:lnTo>
                  <a:lnTo>
                    <a:pt x="590423" y="481330"/>
                  </a:lnTo>
                  <a:lnTo>
                    <a:pt x="591591" y="544830"/>
                  </a:lnTo>
                  <a:lnTo>
                    <a:pt x="592645" y="604520"/>
                  </a:lnTo>
                  <a:lnTo>
                    <a:pt x="593509" y="656590"/>
                  </a:lnTo>
                  <a:lnTo>
                    <a:pt x="594131" y="699770"/>
                  </a:lnTo>
                  <a:lnTo>
                    <a:pt x="594296" y="741680"/>
                  </a:lnTo>
                  <a:lnTo>
                    <a:pt x="594106" y="742950"/>
                  </a:lnTo>
                  <a:lnTo>
                    <a:pt x="594258" y="744220"/>
                  </a:lnTo>
                  <a:lnTo>
                    <a:pt x="594766" y="745490"/>
                  </a:lnTo>
                  <a:lnTo>
                    <a:pt x="599313" y="749300"/>
                  </a:lnTo>
                  <a:lnTo>
                    <a:pt x="606996" y="753110"/>
                  </a:lnTo>
                  <a:lnTo>
                    <a:pt x="615530" y="754380"/>
                  </a:lnTo>
                  <a:lnTo>
                    <a:pt x="622655" y="755650"/>
                  </a:lnTo>
                  <a:lnTo>
                    <a:pt x="635152" y="754380"/>
                  </a:lnTo>
                  <a:lnTo>
                    <a:pt x="643216" y="750570"/>
                  </a:lnTo>
                  <a:lnTo>
                    <a:pt x="647649" y="746760"/>
                  </a:lnTo>
                  <a:lnTo>
                    <a:pt x="649262" y="744220"/>
                  </a:lnTo>
                  <a:lnTo>
                    <a:pt x="649630" y="744220"/>
                  </a:lnTo>
                  <a:lnTo>
                    <a:pt x="649833" y="742950"/>
                  </a:lnTo>
                  <a:lnTo>
                    <a:pt x="636104" y="304800"/>
                  </a:lnTo>
                  <a:lnTo>
                    <a:pt x="661911" y="299720"/>
                  </a:lnTo>
                  <a:lnTo>
                    <a:pt x="663524" y="298450"/>
                  </a:lnTo>
                  <a:lnTo>
                    <a:pt x="663714" y="293370"/>
                  </a:lnTo>
                  <a:lnTo>
                    <a:pt x="662254" y="290830"/>
                  </a:lnTo>
                  <a:lnTo>
                    <a:pt x="632625" y="283210"/>
                  </a:lnTo>
                  <a:lnTo>
                    <a:pt x="630389" y="266700"/>
                  </a:lnTo>
                  <a:lnTo>
                    <a:pt x="637032" y="242570"/>
                  </a:lnTo>
                  <a:lnTo>
                    <a:pt x="638937" y="231140"/>
                  </a:lnTo>
                  <a:lnTo>
                    <a:pt x="631952" y="214630"/>
                  </a:lnTo>
                  <a:lnTo>
                    <a:pt x="633691" y="207010"/>
                  </a:lnTo>
                  <a:lnTo>
                    <a:pt x="637959" y="187960"/>
                  </a:lnTo>
                  <a:lnTo>
                    <a:pt x="641286" y="168910"/>
                  </a:lnTo>
                  <a:lnTo>
                    <a:pt x="643445" y="152400"/>
                  </a:lnTo>
                  <a:lnTo>
                    <a:pt x="644220" y="138430"/>
                  </a:lnTo>
                  <a:lnTo>
                    <a:pt x="643191" y="128270"/>
                  </a:lnTo>
                  <a:lnTo>
                    <a:pt x="640791" y="119380"/>
                  </a:lnTo>
                  <a:lnTo>
                    <a:pt x="638048" y="111760"/>
                  </a:lnTo>
                  <a:lnTo>
                    <a:pt x="636003" y="106680"/>
                  </a:lnTo>
                  <a:lnTo>
                    <a:pt x="636422" y="78740"/>
                  </a:lnTo>
                  <a:lnTo>
                    <a:pt x="641261" y="82550"/>
                  </a:lnTo>
                  <a:lnTo>
                    <a:pt x="646709" y="86360"/>
                  </a:lnTo>
                  <a:lnTo>
                    <a:pt x="652424" y="91440"/>
                  </a:lnTo>
                  <a:lnTo>
                    <a:pt x="696226" y="113030"/>
                  </a:lnTo>
                  <a:lnTo>
                    <a:pt x="723950" y="121920"/>
                  </a:lnTo>
                  <a:lnTo>
                    <a:pt x="737095" y="119380"/>
                  </a:lnTo>
                  <a:lnTo>
                    <a:pt x="779018" y="96520"/>
                  </a:lnTo>
                  <a:lnTo>
                    <a:pt x="786765" y="90170"/>
                  </a:lnTo>
                  <a:lnTo>
                    <a:pt x="790117" y="87630"/>
                  </a:lnTo>
                  <a:lnTo>
                    <a:pt x="789190" y="91440"/>
                  </a:lnTo>
                  <a:lnTo>
                    <a:pt x="788644" y="93980"/>
                  </a:lnTo>
                  <a:lnTo>
                    <a:pt x="789495" y="102870"/>
                  </a:lnTo>
                  <a:lnTo>
                    <a:pt x="794423" y="106680"/>
                  </a:lnTo>
                  <a:lnTo>
                    <a:pt x="797407" y="109220"/>
                  </a:lnTo>
                  <a:lnTo>
                    <a:pt x="797902" y="111760"/>
                  </a:lnTo>
                  <a:lnTo>
                    <a:pt x="798372" y="116840"/>
                  </a:lnTo>
                  <a:lnTo>
                    <a:pt x="796036" y="124460"/>
                  </a:lnTo>
                  <a:lnTo>
                    <a:pt x="794181" y="130810"/>
                  </a:lnTo>
                  <a:lnTo>
                    <a:pt x="792594" y="138430"/>
                  </a:lnTo>
                  <a:lnTo>
                    <a:pt x="791298" y="146050"/>
                  </a:lnTo>
                  <a:lnTo>
                    <a:pt x="790384" y="157480"/>
                  </a:lnTo>
                  <a:lnTo>
                    <a:pt x="790663" y="167640"/>
                  </a:lnTo>
                  <a:lnTo>
                    <a:pt x="792568" y="179070"/>
                  </a:lnTo>
                  <a:lnTo>
                    <a:pt x="795997" y="190500"/>
                  </a:lnTo>
                  <a:lnTo>
                    <a:pt x="800823" y="201930"/>
                  </a:lnTo>
                  <a:lnTo>
                    <a:pt x="804252" y="209550"/>
                  </a:lnTo>
                  <a:lnTo>
                    <a:pt x="802411" y="231140"/>
                  </a:lnTo>
                  <a:lnTo>
                    <a:pt x="802932" y="240030"/>
                  </a:lnTo>
                  <a:lnTo>
                    <a:pt x="805091" y="250190"/>
                  </a:lnTo>
                  <a:lnTo>
                    <a:pt x="807986" y="266700"/>
                  </a:lnTo>
                  <a:lnTo>
                    <a:pt x="808532" y="274320"/>
                  </a:lnTo>
                  <a:lnTo>
                    <a:pt x="807745" y="279400"/>
                  </a:lnTo>
                  <a:lnTo>
                    <a:pt x="806246" y="283210"/>
                  </a:lnTo>
                  <a:lnTo>
                    <a:pt x="778852" y="285750"/>
                  </a:lnTo>
                  <a:lnTo>
                    <a:pt x="774674" y="285750"/>
                  </a:lnTo>
                  <a:lnTo>
                    <a:pt x="770458" y="288290"/>
                  </a:lnTo>
                  <a:lnTo>
                    <a:pt x="769594" y="290830"/>
                  </a:lnTo>
                  <a:lnTo>
                    <a:pt x="770064" y="294640"/>
                  </a:lnTo>
                  <a:lnTo>
                    <a:pt x="771347" y="295910"/>
                  </a:lnTo>
                  <a:lnTo>
                    <a:pt x="798398" y="303530"/>
                  </a:lnTo>
                  <a:lnTo>
                    <a:pt x="807262" y="734060"/>
                  </a:lnTo>
                  <a:lnTo>
                    <a:pt x="810463" y="739140"/>
                  </a:lnTo>
                  <a:lnTo>
                    <a:pt x="818032" y="742950"/>
                  </a:lnTo>
                  <a:lnTo>
                    <a:pt x="826960" y="744220"/>
                  </a:lnTo>
                  <a:lnTo>
                    <a:pt x="834199" y="745490"/>
                  </a:lnTo>
                  <a:lnTo>
                    <a:pt x="843356" y="744220"/>
                  </a:lnTo>
                  <a:lnTo>
                    <a:pt x="851369" y="741680"/>
                  </a:lnTo>
                  <a:lnTo>
                    <a:pt x="857046" y="737870"/>
                  </a:lnTo>
                  <a:lnTo>
                    <a:pt x="858113" y="735330"/>
                  </a:lnTo>
                  <a:lnTo>
                    <a:pt x="859193" y="732790"/>
                  </a:lnTo>
                  <a:lnTo>
                    <a:pt x="858761" y="715010"/>
                  </a:lnTo>
                  <a:lnTo>
                    <a:pt x="857529" y="668020"/>
                  </a:lnTo>
                  <a:lnTo>
                    <a:pt x="847928" y="304800"/>
                  </a:lnTo>
                  <a:lnTo>
                    <a:pt x="874725" y="298450"/>
                  </a:lnTo>
                  <a:lnTo>
                    <a:pt x="876185" y="295910"/>
                  </a:lnTo>
                  <a:lnTo>
                    <a:pt x="876084" y="292100"/>
                  </a:lnTo>
                  <a:lnTo>
                    <a:pt x="874547" y="290830"/>
                  </a:lnTo>
                  <a:lnTo>
                    <a:pt x="844854" y="283210"/>
                  </a:lnTo>
                  <a:lnTo>
                    <a:pt x="845058" y="271780"/>
                  </a:lnTo>
                  <a:lnTo>
                    <a:pt x="851674" y="233680"/>
                  </a:lnTo>
                  <a:lnTo>
                    <a:pt x="853668" y="227330"/>
                  </a:lnTo>
                  <a:lnTo>
                    <a:pt x="849096" y="208280"/>
                  </a:lnTo>
                  <a:lnTo>
                    <a:pt x="848677" y="207010"/>
                  </a:lnTo>
                  <a:lnTo>
                    <a:pt x="848817" y="203200"/>
                  </a:lnTo>
                  <a:lnTo>
                    <a:pt x="856869" y="181610"/>
                  </a:lnTo>
                  <a:lnTo>
                    <a:pt x="858570" y="171450"/>
                  </a:lnTo>
                  <a:lnTo>
                    <a:pt x="858812" y="161290"/>
                  </a:lnTo>
                  <a:lnTo>
                    <a:pt x="858723" y="158750"/>
                  </a:lnTo>
                  <a:lnTo>
                    <a:pt x="857618" y="146050"/>
                  </a:lnTo>
                  <a:lnTo>
                    <a:pt x="854824" y="134620"/>
                  </a:lnTo>
                  <a:lnTo>
                    <a:pt x="854062" y="132080"/>
                  </a:lnTo>
                  <a:lnTo>
                    <a:pt x="847217" y="113030"/>
                  </a:lnTo>
                  <a:lnTo>
                    <a:pt x="848829" y="105410"/>
                  </a:lnTo>
                  <a:lnTo>
                    <a:pt x="853135" y="92710"/>
                  </a:lnTo>
                  <a:lnTo>
                    <a:pt x="853732" y="90170"/>
                  </a:lnTo>
                  <a:lnTo>
                    <a:pt x="861263" y="96520"/>
                  </a:lnTo>
                  <a:lnTo>
                    <a:pt x="867714" y="100330"/>
                  </a:lnTo>
                  <a:lnTo>
                    <a:pt x="874814" y="105410"/>
                  </a:lnTo>
                  <a:lnTo>
                    <a:pt x="882192" y="109220"/>
                  </a:lnTo>
                  <a:lnTo>
                    <a:pt x="886460" y="110490"/>
                  </a:lnTo>
                  <a:lnTo>
                    <a:pt x="906945" y="119380"/>
                  </a:lnTo>
                  <a:lnTo>
                    <a:pt x="917676" y="124460"/>
                  </a:lnTo>
                  <a:lnTo>
                    <a:pt x="930249" y="128270"/>
                  </a:lnTo>
                  <a:lnTo>
                    <a:pt x="935520" y="127000"/>
                  </a:lnTo>
                  <a:lnTo>
                    <a:pt x="941832" y="124460"/>
                  </a:lnTo>
                  <a:lnTo>
                    <a:pt x="955992" y="124460"/>
                  </a:lnTo>
                  <a:lnTo>
                    <a:pt x="958811" y="123190"/>
                  </a:lnTo>
                  <a:lnTo>
                    <a:pt x="963714" y="118110"/>
                  </a:lnTo>
                  <a:lnTo>
                    <a:pt x="966508" y="115570"/>
                  </a:lnTo>
                  <a:lnTo>
                    <a:pt x="980909" y="105410"/>
                  </a:lnTo>
                  <a:lnTo>
                    <a:pt x="983602" y="102870"/>
                  </a:lnTo>
                  <a:lnTo>
                    <a:pt x="986891" y="101600"/>
                  </a:lnTo>
                  <a:lnTo>
                    <a:pt x="986675" y="102870"/>
                  </a:lnTo>
                  <a:lnTo>
                    <a:pt x="986701" y="105410"/>
                  </a:lnTo>
                  <a:lnTo>
                    <a:pt x="987806" y="111760"/>
                  </a:lnTo>
                  <a:lnTo>
                    <a:pt x="990295" y="114300"/>
                  </a:lnTo>
                  <a:lnTo>
                    <a:pt x="994130" y="116840"/>
                  </a:lnTo>
                  <a:lnTo>
                    <a:pt x="997940" y="116840"/>
                  </a:lnTo>
                  <a:lnTo>
                    <a:pt x="998512" y="121920"/>
                  </a:lnTo>
                  <a:lnTo>
                    <a:pt x="998512" y="127000"/>
                  </a:lnTo>
                  <a:lnTo>
                    <a:pt x="997280" y="129540"/>
                  </a:lnTo>
                  <a:lnTo>
                    <a:pt x="989761" y="140970"/>
                  </a:lnTo>
                  <a:lnTo>
                    <a:pt x="988390" y="147320"/>
                  </a:lnTo>
                  <a:lnTo>
                    <a:pt x="987348" y="154940"/>
                  </a:lnTo>
                  <a:lnTo>
                    <a:pt x="987221" y="162560"/>
                  </a:lnTo>
                  <a:lnTo>
                    <a:pt x="987552" y="167640"/>
                  </a:lnTo>
                  <a:lnTo>
                    <a:pt x="989215" y="182880"/>
                  </a:lnTo>
                  <a:lnTo>
                    <a:pt x="990447" y="189230"/>
                  </a:lnTo>
                  <a:lnTo>
                    <a:pt x="992555" y="196850"/>
                  </a:lnTo>
                  <a:lnTo>
                    <a:pt x="995184" y="203200"/>
                  </a:lnTo>
                  <a:lnTo>
                    <a:pt x="997978" y="210820"/>
                  </a:lnTo>
                  <a:lnTo>
                    <a:pt x="1003592" y="223520"/>
                  </a:lnTo>
                  <a:lnTo>
                    <a:pt x="1003592" y="232410"/>
                  </a:lnTo>
                  <a:lnTo>
                    <a:pt x="1006830" y="245110"/>
                  </a:lnTo>
                  <a:lnTo>
                    <a:pt x="1006944" y="248920"/>
                  </a:lnTo>
                  <a:lnTo>
                    <a:pt x="1008964" y="271780"/>
                  </a:lnTo>
                  <a:lnTo>
                    <a:pt x="1007351" y="281940"/>
                  </a:lnTo>
                  <a:lnTo>
                    <a:pt x="995083" y="285750"/>
                  </a:lnTo>
                  <a:lnTo>
                    <a:pt x="982040" y="287020"/>
                  </a:lnTo>
                  <a:lnTo>
                    <a:pt x="980147" y="289560"/>
                  </a:lnTo>
                  <a:lnTo>
                    <a:pt x="979995" y="293370"/>
                  </a:lnTo>
                  <a:lnTo>
                    <a:pt x="981748" y="295910"/>
                  </a:lnTo>
                  <a:lnTo>
                    <a:pt x="988123" y="297180"/>
                  </a:lnTo>
                  <a:lnTo>
                    <a:pt x="996784" y="298450"/>
                  </a:lnTo>
                  <a:lnTo>
                    <a:pt x="1007224" y="298450"/>
                  </a:lnTo>
                  <a:lnTo>
                    <a:pt x="1016533" y="299720"/>
                  </a:lnTo>
                  <a:lnTo>
                    <a:pt x="1028192" y="299720"/>
                  </a:lnTo>
                  <a:lnTo>
                    <a:pt x="1044003" y="298450"/>
                  </a:lnTo>
                  <a:lnTo>
                    <a:pt x="1058202" y="298450"/>
                  </a:lnTo>
                  <a:lnTo>
                    <a:pt x="1067460" y="297180"/>
                  </a:lnTo>
                  <a:lnTo>
                    <a:pt x="1069416" y="295910"/>
                  </a:lnTo>
                  <a:lnTo>
                    <a:pt x="1069530" y="290830"/>
                  </a:lnTo>
                  <a:lnTo>
                    <a:pt x="1068590" y="289560"/>
                  </a:lnTo>
                  <a:lnTo>
                    <a:pt x="1067650" y="288290"/>
                  </a:lnTo>
                  <a:lnTo>
                    <a:pt x="1055674" y="287020"/>
                  </a:lnTo>
                  <a:lnTo>
                    <a:pt x="1045730" y="284480"/>
                  </a:lnTo>
                  <a:lnTo>
                    <a:pt x="1044460" y="283210"/>
                  </a:lnTo>
                  <a:lnTo>
                    <a:pt x="1044752" y="279400"/>
                  </a:lnTo>
                  <a:lnTo>
                    <a:pt x="1049743" y="257810"/>
                  </a:lnTo>
                  <a:lnTo>
                    <a:pt x="1051229" y="248920"/>
                  </a:lnTo>
                  <a:lnTo>
                    <a:pt x="1052588" y="240030"/>
                  </a:lnTo>
                  <a:lnTo>
                    <a:pt x="1052868" y="233680"/>
                  </a:lnTo>
                  <a:lnTo>
                    <a:pt x="1052360" y="226060"/>
                  </a:lnTo>
                  <a:lnTo>
                    <a:pt x="1050874" y="219710"/>
                  </a:lnTo>
                  <a:lnTo>
                    <a:pt x="1048270" y="213360"/>
                  </a:lnTo>
                  <a:lnTo>
                    <a:pt x="1048156" y="210820"/>
                  </a:lnTo>
                  <a:lnTo>
                    <a:pt x="1052118" y="170180"/>
                  </a:lnTo>
                  <a:lnTo>
                    <a:pt x="1052347" y="163830"/>
                  </a:lnTo>
                  <a:lnTo>
                    <a:pt x="1052245" y="158750"/>
                  </a:lnTo>
                  <a:lnTo>
                    <a:pt x="1044384" y="127000"/>
                  </a:lnTo>
                  <a:lnTo>
                    <a:pt x="1041806" y="116840"/>
                  </a:lnTo>
                  <a:lnTo>
                    <a:pt x="1041082" y="109220"/>
                  </a:lnTo>
                  <a:lnTo>
                    <a:pt x="1042339" y="104140"/>
                  </a:lnTo>
                  <a:lnTo>
                    <a:pt x="1042606" y="102870"/>
                  </a:lnTo>
                  <a:lnTo>
                    <a:pt x="1042797" y="100330"/>
                  </a:lnTo>
                  <a:lnTo>
                    <a:pt x="1049210" y="106680"/>
                  </a:lnTo>
                  <a:lnTo>
                    <a:pt x="1056132" y="111760"/>
                  </a:lnTo>
                  <a:lnTo>
                    <a:pt x="1062609" y="118110"/>
                  </a:lnTo>
                  <a:lnTo>
                    <a:pt x="1067638" y="120650"/>
                  </a:lnTo>
                  <a:lnTo>
                    <a:pt x="1072426" y="124460"/>
                  </a:lnTo>
                  <a:lnTo>
                    <a:pt x="1100378" y="134620"/>
                  </a:lnTo>
                  <a:lnTo>
                    <a:pt x="1107135" y="138430"/>
                  </a:lnTo>
                  <a:lnTo>
                    <a:pt x="1127315" y="134620"/>
                  </a:lnTo>
                  <a:lnTo>
                    <a:pt x="1140536" y="134620"/>
                  </a:lnTo>
                  <a:lnTo>
                    <a:pt x="1141907" y="128270"/>
                  </a:lnTo>
                  <a:lnTo>
                    <a:pt x="1143000" y="123190"/>
                  </a:lnTo>
                  <a:close/>
                </a:path>
                <a:path w="4919980" h="762000">
                  <a:moveTo>
                    <a:pt x="1511439" y="739254"/>
                  </a:moveTo>
                  <a:lnTo>
                    <a:pt x="1509331" y="737146"/>
                  </a:lnTo>
                  <a:lnTo>
                    <a:pt x="1061085" y="737146"/>
                  </a:lnTo>
                  <a:lnTo>
                    <a:pt x="1046924" y="316788"/>
                  </a:lnTo>
                  <a:lnTo>
                    <a:pt x="1046924" y="305460"/>
                  </a:lnTo>
                  <a:lnTo>
                    <a:pt x="1045527" y="303618"/>
                  </a:lnTo>
                  <a:lnTo>
                    <a:pt x="1041628" y="302475"/>
                  </a:lnTo>
                  <a:lnTo>
                    <a:pt x="1035443" y="302526"/>
                  </a:lnTo>
                  <a:lnTo>
                    <a:pt x="1014539" y="303872"/>
                  </a:lnTo>
                  <a:lnTo>
                    <a:pt x="1001280" y="301294"/>
                  </a:lnTo>
                  <a:lnTo>
                    <a:pt x="999820" y="301663"/>
                  </a:lnTo>
                  <a:lnTo>
                    <a:pt x="997635" y="303517"/>
                  </a:lnTo>
                  <a:lnTo>
                    <a:pt x="997038" y="304888"/>
                  </a:lnTo>
                  <a:lnTo>
                    <a:pt x="1009535" y="720763"/>
                  </a:lnTo>
                  <a:lnTo>
                    <a:pt x="1010310" y="722160"/>
                  </a:lnTo>
                  <a:lnTo>
                    <a:pt x="1019949" y="728510"/>
                  </a:lnTo>
                  <a:lnTo>
                    <a:pt x="1042670" y="728510"/>
                  </a:lnTo>
                  <a:lnTo>
                    <a:pt x="1044778" y="726389"/>
                  </a:lnTo>
                  <a:lnTo>
                    <a:pt x="1044778" y="721207"/>
                  </a:lnTo>
                  <a:lnTo>
                    <a:pt x="1042670" y="719099"/>
                  </a:lnTo>
                  <a:lnTo>
                    <a:pt x="1025575" y="719099"/>
                  </a:lnTo>
                  <a:lnTo>
                    <a:pt x="1021232" y="717423"/>
                  </a:lnTo>
                  <a:lnTo>
                    <a:pt x="1018819" y="716267"/>
                  </a:lnTo>
                  <a:lnTo>
                    <a:pt x="1006652" y="311696"/>
                  </a:lnTo>
                  <a:lnTo>
                    <a:pt x="1018603" y="312991"/>
                  </a:lnTo>
                  <a:lnTo>
                    <a:pt x="1037513" y="312064"/>
                  </a:lnTo>
                  <a:lnTo>
                    <a:pt x="1051928" y="744550"/>
                  </a:lnTo>
                  <a:lnTo>
                    <a:pt x="1054011" y="746556"/>
                  </a:lnTo>
                  <a:lnTo>
                    <a:pt x="1506728" y="746556"/>
                  </a:lnTo>
                  <a:lnTo>
                    <a:pt x="1509331" y="746556"/>
                  </a:lnTo>
                  <a:lnTo>
                    <a:pt x="1511439" y="744435"/>
                  </a:lnTo>
                  <a:lnTo>
                    <a:pt x="1511439" y="739254"/>
                  </a:lnTo>
                  <a:close/>
                </a:path>
                <a:path w="4919980" h="762000">
                  <a:moveTo>
                    <a:pt x="4919954" y="361378"/>
                  </a:moveTo>
                  <a:lnTo>
                    <a:pt x="4893564" y="323278"/>
                  </a:lnTo>
                  <a:lnTo>
                    <a:pt x="4882845" y="315658"/>
                  </a:lnTo>
                  <a:lnTo>
                    <a:pt x="4872787" y="308038"/>
                  </a:lnTo>
                  <a:lnTo>
                    <a:pt x="4864062" y="300418"/>
                  </a:lnTo>
                  <a:lnTo>
                    <a:pt x="4857318" y="294068"/>
                  </a:lnTo>
                  <a:lnTo>
                    <a:pt x="4854499" y="291528"/>
                  </a:lnTo>
                  <a:lnTo>
                    <a:pt x="4851184" y="290258"/>
                  </a:lnTo>
                  <a:lnTo>
                    <a:pt x="4846015" y="283908"/>
                  </a:lnTo>
                  <a:lnTo>
                    <a:pt x="4841316" y="277558"/>
                  </a:lnTo>
                  <a:lnTo>
                    <a:pt x="4835664" y="271208"/>
                  </a:lnTo>
                  <a:lnTo>
                    <a:pt x="4828870" y="264858"/>
                  </a:lnTo>
                  <a:lnTo>
                    <a:pt x="4820767" y="261048"/>
                  </a:lnTo>
                  <a:lnTo>
                    <a:pt x="4810569" y="257238"/>
                  </a:lnTo>
                  <a:lnTo>
                    <a:pt x="4797488" y="249618"/>
                  </a:lnTo>
                  <a:lnTo>
                    <a:pt x="4783277" y="240728"/>
                  </a:lnTo>
                  <a:lnTo>
                    <a:pt x="4769637" y="230568"/>
                  </a:lnTo>
                  <a:lnTo>
                    <a:pt x="4765256" y="226758"/>
                  </a:lnTo>
                  <a:lnTo>
                    <a:pt x="4761077" y="222948"/>
                  </a:lnTo>
                  <a:lnTo>
                    <a:pt x="4748454" y="212788"/>
                  </a:lnTo>
                  <a:lnTo>
                    <a:pt x="4710608" y="192468"/>
                  </a:lnTo>
                  <a:lnTo>
                    <a:pt x="4698835" y="188658"/>
                  </a:lnTo>
                  <a:lnTo>
                    <a:pt x="4685754" y="188658"/>
                  </a:lnTo>
                  <a:lnTo>
                    <a:pt x="4669371" y="189928"/>
                  </a:lnTo>
                  <a:lnTo>
                    <a:pt x="4661522" y="191198"/>
                  </a:lnTo>
                  <a:lnTo>
                    <a:pt x="4646955" y="195008"/>
                  </a:lnTo>
                  <a:lnTo>
                    <a:pt x="4644720" y="193738"/>
                  </a:lnTo>
                  <a:lnTo>
                    <a:pt x="4638014" y="189928"/>
                  </a:lnTo>
                  <a:lnTo>
                    <a:pt x="4620831" y="193738"/>
                  </a:lnTo>
                  <a:lnTo>
                    <a:pt x="4620679" y="193738"/>
                  </a:lnTo>
                  <a:lnTo>
                    <a:pt x="4617720" y="192468"/>
                  </a:lnTo>
                  <a:lnTo>
                    <a:pt x="4610341" y="178498"/>
                  </a:lnTo>
                  <a:lnTo>
                    <a:pt x="4605591" y="172148"/>
                  </a:lnTo>
                  <a:lnTo>
                    <a:pt x="4599876" y="164528"/>
                  </a:lnTo>
                  <a:lnTo>
                    <a:pt x="4596828" y="164528"/>
                  </a:lnTo>
                  <a:lnTo>
                    <a:pt x="4594225" y="165798"/>
                  </a:lnTo>
                  <a:lnTo>
                    <a:pt x="4580229" y="172148"/>
                  </a:lnTo>
                  <a:lnTo>
                    <a:pt x="4575060" y="168338"/>
                  </a:lnTo>
                  <a:lnTo>
                    <a:pt x="4568368" y="163258"/>
                  </a:lnTo>
                  <a:lnTo>
                    <a:pt x="4566259" y="160718"/>
                  </a:lnTo>
                  <a:lnTo>
                    <a:pt x="4562741" y="156908"/>
                  </a:lnTo>
                  <a:lnTo>
                    <a:pt x="4559579" y="151828"/>
                  </a:lnTo>
                  <a:lnTo>
                    <a:pt x="4555985" y="144208"/>
                  </a:lnTo>
                  <a:lnTo>
                    <a:pt x="4546587" y="123888"/>
                  </a:lnTo>
                  <a:lnTo>
                    <a:pt x="4544949" y="120078"/>
                  </a:lnTo>
                  <a:lnTo>
                    <a:pt x="4543361" y="118808"/>
                  </a:lnTo>
                  <a:lnTo>
                    <a:pt x="4539043" y="104838"/>
                  </a:lnTo>
                  <a:lnTo>
                    <a:pt x="4539691" y="95948"/>
                  </a:lnTo>
                  <a:lnTo>
                    <a:pt x="4539907" y="89598"/>
                  </a:lnTo>
                  <a:lnTo>
                    <a:pt x="4538853" y="83248"/>
                  </a:lnTo>
                  <a:lnTo>
                    <a:pt x="4535233" y="75628"/>
                  </a:lnTo>
                  <a:lnTo>
                    <a:pt x="4527753" y="69278"/>
                  </a:lnTo>
                  <a:lnTo>
                    <a:pt x="4521581" y="65468"/>
                  </a:lnTo>
                  <a:lnTo>
                    <a:pt x="4513948" y="57848"/>
                  </a:lnTo>
                  <a:lnTo>
                    <a:pt x="4509516" y="52768"/>
                  </a:lnTo>
                  <a:lnTo>
                    <a:pt x="4504664" y="48958"/>
                  </a:lnTo>
                  <a:lnTo>
                    <a:pt x="4498822" y="46418"/>
                  </a:lnTo>
                  <a:lnTo>
                    <a:pt x="4491444" y="45148"/>
                  </a:lnTo>
                  <a:lnTo>
                    <a:pt x="4487329" y="45148"/>
                  </a:lnTo>
                  <a:lnTo>
                    <a:pt x="4476864" y="42608"/>
                  </a:lnTo>
                  <a:lnTo>
                    <a:pt x="4471416" y="42608"/>
                  </a:lnTo>
                  <a:lnTo>
                    <a:pt x="4464685" y="43878"/>
                  </a:lnTo>
                  <a:lnTo>
                    <a:pt x="4455630" y="47688"/>
                  </a:lnTo>
                  <a:lnTo>
                    <a:pt x="4448822" y="50228"/>
                  </a:lnTo>
                  <a:lnTo>
                    <a:pt x="4434662" y="55308"/>
                  </a:lnTo>
                  <a:lnTo>
                    <a:pt x="4425810" y="57848"/>
                  </a:lnTo>
                  <a:lnTo>
                    <a:pt x="4417377" y="60388"/>
                  </a:lnTo>
                  <a:lnTo>
                    <a:pt x="4409529" y="65468"/>
                  </a:lnTo>
                  <a:lnTo>
                    <a:pt x="4402442" y="70548"/>
                  </a:lnTo>
                  <a:lnTo>
                    <a:pt x="4400499" y="71818"/>
                  </a:lnTo>
                  <a:lnTo>
                    <a:pt x="4387151" y="84518"/>
                  </a:lnTo>
                  <a:lnTo>
                    <a:pt x="4376559" y="97218"/>
                  </a:lnTo>
                  <a:lnTo>
                    <a:pt x="4370171" y="108648"/>
                  </a:lnTo>
                  <a:lnTo>
                    <a:pt x="4369422" y="118808"/>
                  </a:lnTo>
                  <a:lnTo>
                    <a:pt x="4371225" y="126428"/>
                  </a:lnTo>
                  <a:lnTo>
                    <a:pt x="4376826" y="132778"/>
                  </a:lnTo>
                  <a:lnTo>
                    <a:pt x="4377067" y="132778"/>
                  </a:lnTo>
                  <a:lnTo>
                    <a:pt x="4376712" y="134048"/>
                  </a:lnTo>
                  <a:lnTo>
                    <a:pt x="4375264" y="136588"/>
                  </a:lnTo>
                  <a:lnTo>
                    <a:pt x="4367936" y="154368"/>
                  </a:lnTo>
                  <a:lnTo>
                    <a:pt x="4363758" y="165798"/>
                  </a:lnTo>
                  <a:lnTo>
                    <a:pt x="4362399" y="173418"/>
                  </a:lnTo>
                  <a:lnTo>
                    <a:pt x="4363517" y="178498"/>
                  </a:lnTo>
                  <a:lnTo>
                    <a:pt x="4364406" y="179768"/>
                  </a:lnTo>
                  <a:lnTo>
                    <a:pt x="4367200" y="182308"/>
                  </a:lnTo>
                  <a:lnTo>
                    <a:pt x="4374108" y="183578"/>
                  </a:lnTo>
                  <a:lnTo>
                    <a:pt x="4379620" y="181038"/>
                  </a:lnTo>
                  <a:lnTo>
                    <a:pt x="4383773" y="178498"/>
                  </a:lnTo>
                  <a:lnTo>
                    <a:pt x="4387062" y="186118"/>
                  </a:lnTo>
                  <a:lnTo>
                    <a:pt x="4391901" y="195008"/>
                  </a:lnTo>
                  <a:lnTo>
                    <a:pt x="4400016" y="197548"/>
                  </a:lnTo>
                  <a:lnTo>
                    <a:pt x="4405617" y="197548"/>
                  </a:lnTo>
                  <a:lnTo>
                    <a:pt x="4405388" y="198818"/>
                  </a:lnTo>
                  <a:lnTo>
                    <a:pt x="4405579" y="200088"/>
                  </a:lnTo>
                  <a:lnTo>
                    <a:pt x="4405909" y="207708"/>
                  </a:lnTo>
                  <a:lnTo>
                    <a:pt x="4406938" y="226758"/>
                  </a:lnTo>
                  <a:lnTo>
                    <a:pt x="4409224" y="241998"/>
                  </a:lnTo>
                  <a:lnTo>
                    <a:pt x="4413618" y="252158"/>
                  </a:lnTo>
                  <a:lnTo>
                    <a:pt x="4421048" y="255968"/>
                  </a:lnTo>
                  <a:lnTo>
                    <a:pt x="4429747" y="255968"/>
                  </a:lnTo>
                  <a:lnTo>
                    <a:pt x="4433697" y="252158"/>
                  </a:lnTo>
                  <a:lnTo>
                    <a:pt x="4436161" y="249618"/>
                  </a:lnTo>
                  <a:lnTo>
                    <a:pt x="4437672" y="250888"/>
                  </a:lnTo>
                  <a:lnTo>
                    <a:pt x="4438840" y="252158"/>
                  </a:lnTo>
                  <a:lnTo>
                    <a:pt x="4442257" y="257238"/>
                  </a:lnTo>
                  <a:lnTo>
                    <a:pt x="4445813" y="261048"/>
                  </a:lnTo>
                  <a:lnTo>
                    <a:pt x="4451007" y="259778"/>
                  </a:lnTo>
                  <a:lnTo>
                    <a:pt x="4453001" y="262318"/>
                  </a:lnTo>
                  <a:lnTo>
                    <a:pt x="4456087" y="266128"/>
                  </a:lnTo>
                  <a:lnTo>
                    <a:pt x="4459478" y="266128"/>
                  </a:lnTo>
                  <a:lnTo>
                    <a:pt x="4462881" y="272478"/>
                  </a:lnTo>
                  <a:lnTo>
                    <a:pt x="4467428" y="276288"/>
                  </a:lnTo>
                  <a:lnTo>
                    <a:pt x="4476407" y="280098"/>
                  </a:lnTo>
                  <a:lnTo>
                    <a:pt x="4486122" y="278828"/>
                  </a:lnTo>
                  <a:lnTo>
                    <a:pt x="4495889" y="275018"/>
                  </a:lnTo>
                  <a:lnTo>
                    <a:pt x="4505033" y="268668"/>
                  </a:lnTo>
                  <a:lnTo>
                    <a:pt x="4503737" y="271208"/>
                  </a:lnTo>
                  <a:lnTo>
                    <a:pt x="4502188" y="273748"/>
                  </a:lnTo>
                  <a:lnTo>
                    <a:pt x="4500397" y="275018"/>
                  </a:lnTo>
                  <a:lnTo>
                    <a:pt x="4493006" y="282638"/>
                  </a:lnTo>
                  <a:lnTo>
                    <a:pt x="4487227" y="290258"/>
                  </a:lnTo>
                  <a:lnTo>
                    <a:pt x="4483303" y="299148"/>
                  </a:lnTo>
                  <a:lnTo>
                    <a:pt x="4481436" y="311848"/>
                  </a:lnTo>
                  <a:lnTo>
                    <a:pt x="4481030" y="319468"/>
                  </a:lnTo>
                  <a:lnTo>
                    <a:pt x="4478248" y="334708"/>
                  </a:lnTo>
                  <a:lnTo>
                    <a:pt x="4476712" y="343598"/>
                  </a:lnTo>
                  <a:lnTo>
                    <a:pt x="4475569" y="352488"/>
                  </a:lnTo>
                  <a:lnTo>
                    <a:pt x="4475200" y="361378"/>
                  </a:lnTo>
                  <a:lnTo>
                    <a:pt x="4476089" y="371538"/>
                  </a:lnTo>
                  <a:lnTo>
                    <a:pt x="4477309" y="384238"/>
                  </a:lnTo>
                  <a:lnTo>
                    <a:pt x="4477359" y="402018"/>
                  </a:lnTo>
                  <a:lnTo>
                    <a:pt x="4476356" y="413448"/>
                  </a:lnTo>
                  <a:lnTo>
                    <a:pt x="4474311" y="421068"/>
                  </a:lnTo>
                  <a:lnTo>
                    <a:pt x="4469409" y="431228"/>
                  </a:lnTo>
                  <a:lnTo>
                    <a:pt x="4469231" y="435038"/>
                  </a:lnTo>
                  <a:lnTo>
                    <a:pt x="4469523" y="438848"/>
                  </a:lnTo>
                  <a:lnTo>
                    <a:pt x="4469574" y="452818"/>
                  </a:lnTo>
                  <a:lnTo>
                    <a:pt x="4474438" y="464248"/>
                  </a:lnTo>
                  <a:lnTo>
                    <a:pt x="4476750" y="465518"/>
                  </a:lnTo>
                  <a:lnTo>
                    <a:pt x="4478642" y="466788"/>
                  </a:lnTo>
                  <a:lnTo>
                    <a:pt x="4478490" y="468058"/>
                  </a:lnTo>
                  <a:lnTo>
                    <a:pt x="4477169" y="475678"/>
                  </a:lnTo>
                  <a:lnTo>
                    <a:pt x="4476661" y="479488"/>
                  </a:lnTo>
                  <a:lnTo>
                    <a:pt x="4476458" y="482028"/>
                  </a:lnTo>
                  <a:lnTo>
                    <a:pt x="4463720" y="490918"/>
                  </a:lnTo>
                  <a:lnTo>
                    <a:pt x="4455820" y="497268"/>
                  </a:lnTo>
                  <a:lnTo>
                    <a:pt x="4448378" y="504888"/>
                  </a:lnTo>
                  <a:lnTo>
                    <a:pt x="4438574" y="515048"/>
                  </a:lnTo>
                  <a:lnTo>
                    <a:pt x="4427601" y="525208"/>
                  </a:lnTo>
                  <a:lnTo>
                    <a:pt x="4417403" y="535368"/>
                  </a:lnTo>
                  <a:lnTo>
                    <a:pt x="4409910" y="541718"/>
                  </a:lnTo>
                  <a:lnTo>
                    <a:pt x="4405185" y="544258"/>
                  </a:lnTo>
                  <a:lnTo>
                    <a:pt x="4398746" y="548068"/>
                  </a:lnTo>
                  <a:lnTo>
                    <a:pt x="4391584" y="553148"/>
                  </a:lnTo>
                  <a:lnTo>
                    <a:pt x="4384751" y="556958"/>
                  </a:lnTo>
                  <a:lnTo>
                    <a:pt x="4383722" y="548068"/>
                  </a:lnTo>
                  <a:lnTo>
                    <a:pt x="4381182" y="537908"/>
                  </a:lnTo>
                  <a:lnTo>
                    <a:pt x="4376559" y="526478"/>
                  </a:lnTo>
                  <a:lnTo>
                    <a:pt x="4369257" y="516318"/>
                  </a:lnTo>
                  <a:lnTo>
                    <a:pt x="4364698" y="512508"/>
                  </a:lnTo>
                  <a:lnTo>
                    <a:pt x="4360138" y="508698"/>
                  </a:lnTo>
                  <a:lnTo>
                    <a:pt x="4349204" y="503618"/>
                  </a:lnTo>
                  <a:lnTo>
                    <a:pt x="4336491" y="501078"/>
                  </a:lnTo>
                  <a:lnTo>
                    <a:pt x="4322026" y="499808"/>
                  </a:lnTo>
                  <a:lnTo>
                    <a:pt x="4307637" y="503618"/>
                  </a:lnTo>
                  <a:lnTo>
                    <a:pt x="4292752" y="512508"/>
                  </a:lnTo>
                  <a:lnTo>
                    <a:pt x="4280535" y="527748"/>
                  </a:lnTo>
                  <a:lnTo>
                    <a:pt x="4274096" y="546798"/>
                  </a:lnTo>
                  <a:lnTo>
                    <a:pt x="4274769" y="564578"/>
                  </a:lnTo>
                  <a:lnTo>
                    <a:pt x="4307573" y="597598"/>
                  </a:lnTo>
                  <a:lnTo>
                    <a:pt x="4335335" y="603948"/>
                  </a:lnTo>
                  <a:lnTo>
                    <a:pt x="4347070" y="602678"/>
                  </a:lnTo>
                  <a:lnTo>
                    <a:pt x="4358132" y="578548"/>
                  </a:lnTo>
                  <a:lnTo>
                    <a:pt x="4358106" y="577278"/>
                  </a:lnTo>
                  <a:lnTo>
                    <a:pt x="4357941" y="577278"/>
                  </a:lnTo>
                  <a:lnTo>
                    <a:pt x="4356887" y="573468"/>
                  </a:lnTo>
                  <a:lnTo>
                    <a:pt x="4353026" y="570928"/>
                  </a:lnTo>
                  <a:lnTo>
                    <a:pt x="4334929" y="565848"/>
                  </a:lnTo>
                  <a:lnTo>
                    <a:pt x="4332363" y="563308"/>
                  </a:lnTo>
                  <a:lnTo>
                    <a:pt x="4330611" y="560768"/>
                  </a:lnTo>
                  <a:lnTo>
                    <a:pt x="4331830" y="556958"/>
                  </a:lnTo>
                  <a:lnTo>
                    <a:pt x="4333176" y="553148"/>
                  </a:lnTo>
                  <a:lnTo>
                    <a:pt x="4337304" y="553148"/>
                  </a:lnTo>
                  <a:lnTo>
                    <a:pt x="4343285" y="556958"/>
                  </a:lnTo>
                  <a:lnTo>
                    <a:pt x="4346384" y="559498"/>
                  </a:lnTo>
                  <a:lnTo>
                    <a:pt x="4348670" y="562038"/>
                  </a:lnTo>
                  <a:lnTo>
                    <a:pt x="4352429" y="562038"/>
                  </a:lnTo>
                  <a:lnTo>
                    <a:pt x="4354715" y="559498"/>
                  </a:lnTo>
                  <a:lnTo>
                    <a:pt x="4357027" y="558228"/>
                  </a:lnTo>
                  <a:lnTo>
                    <a:pt x="4357040" y="554418"/>
                  </a:lnTo>
                  <a:lnTo>
                    <a:pt x="4339488" y="541718"/>
                  </a:lnTo>
                  <a:lnTo>
                    <a:pt x="4331881" y="541718"/>
                  </a:lnTo>
                  <a:lnTo>
                    <a:pt x="4328350" y="542988"/>
                  </a:lnTo>
                  <a:lnTo>
                    <a:pt x="4323550" y="545528"/>
                  </a:lnTo>
                  <a:lnTo>
                    <a:pt x="4318724" y="558228"/>
                  </a:lnTo>
                  <a:lnTo>
                    <a:pt x="4318863" y="563308"/>
                  </a:lnTo>
                  <a:lnTo>
                    <a:pt x="4324210" y="573468"/>
                  </a:lnTo>
                  <a:lnTo>
                    <a:pt x="4330471" y="577278"/>
                  </a:lnTo>
                  <a:lnTo>
                    <a:pt x="4343882" y="581088"/>
                  </a:lnTo>
                  <a:lnTo>
                    <a:pt x="4346676" y="581088"/>
                  </a:lnTo>
                  <a:lnTo>
                    <a:pt x="4347032" y="583628"/>
                  </a:lnTo>
                  <a:lnTo>
                    <a:pt x="4347299" y="587438"/>
                  </a:lnTo>
                  <a:lnTo>
                    <a:pt x="4345546" y="589978"/>
                  </a:lnTo>
                  <a:lnTo>
                    <a:pt x="4342473" y="591248"/>
                  </a:lnTo>
                  <a:lnTo>
                    <a:pt x="4325201" y="591248"/>
                  </a:lnTo>
                  <a:lnTo>
                    <a:pt x="4286809" y="564578"/>
                  </a:lnTo>
                  <a:lnTo>
                    <a:pt x="4285831" y="548068"/>
                  </a:lnTo>
                  <a:lnTo>
                    <a:pt x="4291050" y="532828"/>
                  </a:lnTo>
                  <a:lnTo>
                    <a:pt x="4300766" y="521398"/>
                  </a:lnTo>
                  <a:lnTo>
                    <a:pt x="4312170" y="515048"/>
                  </a:lnTo>
                  <a:lnTo>
                    <a:pt x="4322432" y="512508"/>
                  </a:lnTo>
                  <a:lnTo>
                    <a:pt x="4334421" y="512508"/>
                  </a:lnTo>
                  <a:lnTo>
                    <a:pt x="4368774" y="537908"/>
                  </a:lnTo>
                  <a:lnTo>
                    <a:pt x="4372965" y="564578"/>
                  </a:lnTo>
                  <a:lnTo>
                    <a:pt x="4372864" y="567118"/>
                  </a:lnTo>
                  <a:lnTo>
                    <a:pt x="4372635" y="569658"/>
                  </a:lnTo>
                  <a:lnTo>
                    <a:pt x="4373664" y="570928"/>
                  </a:lnTo>
                  <a:lnTo>
                    <a:pt x="4377461" y="573468"/>
                  </a:lnTo>
                  <a:lnTo>
                    <a:pt x="4379861" y="573468"/>
                  </a:lnTo>
                  <a:lnTo>
                    <a:pt x="4386605" y="569658"/>
                  </a:lnTo>
                  <a:lnTo>
                    <a:pt x="4396778" y="563308"/>
                  </a:lnTo>
                  <a:lnTo>
                    <a:pt x="4408259" y="556958"/>
                  </a:lnTo>
                  <a:lnTo>
                    <a:pt x="4416996" y="550608"/>
                  </a:lnTo>
                  <a:lnTo>
                    <a:pt x="4425759" y="542988"/>
                  </a:lnTo>
                  <a:lnTo>
                    <a:pt x="4436910" y="532828"/>
                  </a:lnTo>
                  <a:lnTo>
                    <a:pt x="4448073" y="521398"/>
                  </a:lnTo>
                  <a:lnTo>
                    <a:pt x="4456874" y="512508"/>
                  </a:lnTo>
                  <a:lnTo>
                    <a:pt x="4465739" y="504888"/>
                  </a:lnTo>
                  <a:lnTo>
                    <a:pt x="4474946" y="497268"/>
                  </a:lnTo>
                  <a:lnTo>
                    <a:pt x="4482223" y="493458"/>
                  </a:lnTo>
                  <a:lnTo>
                    <a:pt x="4485246" y="490918"/>
                  </a:lnTo>
                  <a:lnTo>
                    <a:pt x="4486999" y="489648"/>
                  </a:lnTo>
                  <a:lnTo>
                    <a:pt x="4488065" y="488378"/>
                  </a:lnTo>
                  <a:lnTo>
                    <a:pt x="4488129" y="480758"/>
                  </a:lnTo>
                  <a:lnTo>
                    <a:pt x="4491177" y="464248"/>
                  </a:lnTo>
                  <a:lnTo>
                    <a:pt x="4490720" y="459168"/>
                  </a:lnTo>
                  <a:lnTo>
                    <a:pt x="4483684" y="455358"/>
                  </a:lnTo>
                  <a:lnTo>
                    <a:pt x="4481411" y="450278"/>
                  </a:lnTo>
                  <a:lnTo>
                    <a:pt x="4481360" y="438848"/>
                  </a:lnTo>
                  <a:lnTo>
                    <a:pt x="4481042" y="433768"/>
                  </a:lnTo>
                  <a:lnTo>
                    <a:pt x="4484878" y="426148"/>
                  </a:lnTo>
                  <a:lnTo>
                    <a:pt x="4487913" y="415988"/>
                  </a:lnTo>
                  <a:lnTo>
                    <a:pt x="4489196" y="402018"/>
                  </a:lnTo>
                  <a:lnTo>
                    <a:pt x="4489196" y="384238"/>
                  </a:lnTo>
                  <a:lnTo>
                    <a:pt x="4487646" y="367728"/>
                  </a:lnTo>
                  <a:lnTo>
                    <a:pt x="4487024" y="360108"/>
                  </a:lnTo>
                  <a:lnTo>
                    <a:pt x="4487380" y="352488"/>
                  </a:lnTo>
                  <a:lnTo>
                    <a:pt x="4488434" y="344868"/>
                  </a:lnTo>
                  <a:lnTo>
                    <a:pt x="4489894" y="337248"/>
                  </a:lnTo>
                  <a:lnTo>
                    <a:pt x="4492777" y="320738"/>
                  </a:lnTo>
                  <a:lnTo>
                    <a:pt x="4509262" y="282638"/>
                  </a:lnTo>
                  <a:lnTo>
                    <a:pt x="4516628" y="272478"/>
                  </a:lnTo>
                  <a:lnTo>
                    <a:pt x="4518253" y="268668"/>
                  </a:lnTo>
                  <a:lnTo>
                    <a:pt x="4518787" y="267398"/>
                  </a:lnTo>
                  <a:lnTo>
                    <a:pt x="4520946" y="262318"/>
                  </a:lnTo>
                  <a:lnTo>
                    <a:pt x="4522978" y="254698"/>
                  </a:lnTo>
                  <a:lnTo>
                    <a:pt x="4523524" y="250888"/>
                  </a:lnTo>
                  <a:lnTo>
                    <a:pt x="4523752" y="248348"/>
                  </a:lnTo>
                  <a:lnTo>
                    <a:pt x="4522355" y="245808"/>
                  </a:lnTo>
                  <a:lnTo>
                    <a:pt x="4517682" y="243268"/>
                  </a:lnTo>
                  <a:lnTo>
                    <a:pt x="4514964" y="244538"/>
                  </a:lnTo>
                  <a:lnTo>
                    <a:pt x="4513275" y="245808"/>
                  </a:lnTo>
                  <a:lnTo>
                    <a:pt x="4504906" y="254698"/>
                  </a:lnTo>
                  <a:lnTo>
                    <a:pt x="4494111" y="262318"/>
                  </a:lnTo>
                  <a:lnTo>
                    <a:pt x="4483265" y="267398"/>
                  </a:lnTo>
                  <a:lnTo>
                    <a:pt x="4474769" y="266128"/>
                  </a:lnTo>
                  <a:lnTo>
                    <a:pt x="4471835" y="263588"/>
                  </a:lnTo>
                  <a:lnTo>
                    <a:pt x="4469485" y="259778"/>
                  </a:lnTo>
                  <a:lnTo>
                    <a:pt x="4466336" y="254698"/>
                  </a:lnTo>
                  <a:lnTo>
                    <a:pt x="4461446" y="254698"/>
                  </a:lnTo>
                  <a:lnTo>
                    <a:pt x="4460887" y="253428"/>
                  </a:lnTo>
                  <a:lnTo>
                    <a:pt x="4462945" y="250888"/>
                  </a:lnTo>
                  <a:lnTo>
                    <a:pt x="4463186" y="249618"/>
                  </a:lnTo>
                  <a:lnTo>
                    <a:pt x="4463681" y="247078"/>
                  </a:lnTo>
                  <a:lnTo>
                    <a:pt x="4458932" y="240728"/>
                  </a:lnTo>
                  <a:lnTo>
                    <a:pt x="4455122" y="243268"/>
                  </a:lnTo>
                  <a:lnTo>
                    <a:pt x="4453039" y="244538"/>
                  </a:lnTo>
                  <a:lnTo>
                    <a:pt x="4452277" y="244538"/>
                  </a:lnTo>
                  <a:lnTo>
                    <a:pt x="4449648" y="247078"/>
                  </a:lnTo>
                  <a:lnTo>
                    <a:pt x="4449343" y="247078"/>
                  </a:lnTo>
                  <a:lnTo>
                    <a:pt x="4447121" y="244538"/>
                  </a:lnTo>
                  <a:lnTo>
                    <a:pt x="4446003" y="243268"/>
                  </a:lnTo>
                  <a:lnTo>
                    <a:pt x="4436465" y="233108"/>
                  </a:lnTo>
                  <a:lnTo>
                    <a:pt x="4430484" y="239458"/>
                  </a:lnTo>
                  <a:lnTo>
                    <a:pt x="4425175" y="244538"/>
                  </a:lnTo>
                  <a:lnTo>
                    <a:pt x="4422457" y="244538"/>
                  </a:lnTo>
                  <a:lnTo>
                    <a:pt x="4420260" y="236918"/>
                  </a:lnTo>
                  <a:lnTo>
                    <a:pt x="4418850" y="226758"/>
                  </a:lnTo>
                  <a:lnTo>
                    <a:pt x="4418038" y="215328"/>
                  </a:lnTo>
                  <a:lnTo>
                    <a:pt x="4417326" y="198818"/>
                  </a:lnTo>
                  <a:lnTo>
                    <a:pt x="4415853" y="187388"/>
                  </a:lnTo>
                  <a:lnTo>
                    <a:pt x="4402442" y="186118"/>
                  </a:lnTo>
                  <a:lnTo>
                    <a:pt x="4401553" y="186118"/>
                  </a:lnTo>
                  <a:lnTo>
                    <a:pt x="4399521" y="184848"/>
                  </a:lnTo>
                  <a:lnTo>
                    <a:pt x="4396346" y="178498"/>
                  </a:lnTo>
                  <a:lnTo>
                    <a:pt x="4395076" y="175958"/>
                  </a:lnTo>
                  <a:lnTo>
                    <a:pt x="4392663" y="169608"/>
                  </a:lnTo>
                  <a:lnTo>
                    <a:pt x="4392180" y="168338"/>
                  </a:lnTo>
                  <a:lnTo>
                    <a:pt x="4391545" y="167068"/>
                  </a:lnTo>
                  <a:lnTo>
                    <a:pt x="4390136" y="165798"/>
                  </a:lnTo>
                  <a:lnTo>
                    <a:pt x="4386529" y="164528"/>
                  </a:lnTo>
                  <a:lnTo>
                    <a:pt x="4384662" y="164528"/>
                  </a:lnTo>
                  <a:lnTo>
                    <a:pt x="4380992" y="167068"/>
                  </a:lnTo>
                  <a:lnTo>
                    <a:pt x="4377664" y="169608"/>
                  </a:lnTo>
                  <a:lnTo>
                    <a:pt x="4374781" y="169608"/>
                  </a:lnTo>
                  <a:lnTo>
                    <a:pt x="4376026" y="165798"/>
                  </a:lnTo>
                  <a:lnTo>
                    <a:pt x="4378185" y="160718"/>
                  </a:lnTo>
                  <a:lnTo>
                    <a:pt x="4381449" y="151828"/>
                  </a:lnTo>
                  <a:lnTo>
                    <a:pt x="4386021" y="141668"/>
                  </a:lnTo>
                  <a:lnTo>
                    <a:pt x="4387850" y="137858"/>
                  </a:lnTo>
                  <a:lnTo>
                    <a:pt x="4390402" y="131508"/>
                  </a:lnTo>
                  <a:lnTo>
                    <a:pt x="4382071" y="120078"/>
                  </a:lnTo>
                  <a:lnTo>
                    <a:pt x="4380877" y="116268"/>
                  </a:lnTo>
                  <a:lnTo>
                    <a:pt x="4383138" y="108648"/>
                  </a:lnTo>
                  <a:lnTo>
                    <a:pt x="4390644" y="98488"/>
                  </a:lnTo>
                  <a:lnTo>
                    <a:pt x="4400181" y="88328"/>
                  </a:lnTo>
                  <a:lnTo>
                    <a:pt x="4408500" y="80708"/>
                  </a:lnTo>
                  <a:lnTo>
                    <a:pt x="4410468" y="79438"/>
                  </a:lnTo>
                  <a:lnTo>
                    <a:pt x="4416145" y="74358"/>
                  </a:lnTo>
                  <a:lnTo>
                    <a:pt x="4422724" y="71818"/>
                  </a:lnTo>
                  <a:lnTo>
                    <a:pt x="4430103" y="69278"/>
                  </a:lnTo>
                  <a:lnTo>
                    <a:pt x="4438180" y="66738"/>
                  </a:lnTo>
                  <a:lnTo>
                    <a:pt x="4453115" y="61658"/>
                  </a:lnTo>
                  <a:lnTo>
                    <a:pt x="4471492" y="52768"/>
                  </a:lnTo>
                  <a:lnTo>
                    <a:pt x="4473981" y="54038"/>
                  </a:lnTo>
                  <a:lnTo>
                    <a:pt x="4485335" y="56578"/>
                  </a:lnTo>
                  <a:lnTo>
                    <a:pt x="4497184" y="57848"/>
                  </a:lnTo>
                  <a:lnTo>
                    <a:pt x="4513986" y="74358"/>
                  </a:lnTo>
                  <a:lnTo>
                    <a:pt x="4528604" y="84518"/>
                  </a:lnTo>
                  <a:lnTo>
                    <a:pt x="4527080" y="106108"/>
                  </a:lnTo>
                  <a:lnTo>
                    <a:pt x="4532757" y="125158"/>
                  </a:lnTo>
                  <a:lnTo>
                    <a:pt x="4533430" y="126428"/>
                  </a:lnTo>
                  <a:lnTo>
                    <a:pt x="4535119" y="127698"/>
                  </a:lnTo>
                  <a:lnTo>
                    <a:pt x="4535690" y="128968"/>
                  </a:lnTo>
                  <a:lnTo>
                    <a:pt x="4536795" y="130238"/>
                  </a:lnTo>
                  <a:lnTo>
                    <a:pt x="4549445" y="158178"/>
                  </a:lnTo>
                  <a:lnTo>
                    <a:pt x="4553267" y="164528"/>
                  </a:lnTo>
                  <a:lnTo>
                    <a:pt x="4557674" y="169608"/>
                  </a:lnTo>
                  <a:lnTo>
                    <a:pt x="4561827" y="173418"/>
                  </a:lnTo>
                  <a:lnTo>
                    <a:pt x="4576305" y="183578"/>
                  </a:lnTo>
                  <a:lnTo>
                    <a:pt x="4578083" y="184848"/>
                  </a:lnTo>
                  <a:lnTo>
                    <a:pt x="4582325" y="184848"/>
                  </a:lnTo>
                  <a:lnTo>
                    <a:pt x="4594999" y="178498"/>
                  </a:lnTo>
                  <a:lnTo>
                    <a:pt x="4597755" y="182308"/>
                  </a:lnTo>
                  <a:lnTo>
                    <a:pt x="4601819" y="187388"/>
                  </a:lnTo>
                  <a:lnTo>
                    <a:pt x="4608284" y="198818"/>
                  </a:lnTo>
                  <a:lnTo>
                    <a:pt x="4608804" y="200088"/>
                  </a:lnTo>
                  <a:lnTo>
                    <a:pt x="4617745" y="206438"/>
                  </a:lnTo>
                  <a:lnTo>
                    <a:pt x="4623282" y="205168"/>
                  </a:lnTo>
                  <a:lnTo>
                    <a:pt x="4629099" y="203898"/>
                  </a:lnTo>
                  <a:lnTo>
                    <a:pt x="4635754" y="202628"/>
                  </a:lnTo>
                  <a:lnTo>
                    <a:pt x="4636960" y="202628"/>
                  </a:lnTo>
                  <a:lnTo>
                    <a:pt x="4644923" y="207708"/>
                  </a:lnTo>
                  <a:lnTo>
                    <a:pt x="4647387" y="206438"/>
                  </a:lnTo>
                  <a:lnTo>
                    <a:pt x="4655680" y="205168"/>
                  </a:lnTo>
                  <a:lnTo>
                    <a:pt x="4663846" y="202628"/>
                  </a:lnTo>
                  <a:lnTo>
                    <a:pt x="4671314" y="201358"/>
                  </a:lnTo>
                  <a:lnTo>
                    <a:pt x="4685627" y="200088"/>
                  </a:lnTo>
                  <a:lnTo>
                    <a:pt x="4697031" y="201358"/>
                  </a:lnTo>
                  <a:lnTo>
                    <a:pt x="4707661" y="203898"/>
                  </a:lnTo>
                  <a:lnTo>
                    <a:pt x="4749203" y="229298"/>
                  </a:lnTo>
                  <a:lnTo>
                    <a:pt x="4753330" y="231838"/>
                  </a:lnTo>
                  <a:lnTo>
                    <a:pt x="4790783" y="259778"/>
                  </a:lnTo>
                  <a:lnTo>
                    <a:pt x="4817173" y="272478"/>
                  </a:lnTo>
                  <a:lnTo>
                    <a:pt x="4822901" y="275018"/>
                  </a:lnTo>
                  <a:lnTo>
                    <a:pt x="4827994" y="280098"/>
                  </a:lnTo>
                  <a:lnTo>
                    <a:pt x="4832502" y="285178"/>
                  </a:lnTo>
                  <a:lnTo>
                    <a:pt x="4836477" y="290258"/>
                  </a:lnTo>
                  <a:lnTo>
                    <a:pt x="4843373" y="300418"/>
                  </a:lnTo>
                  <a:lnTo>
                    <a:pt x="4847183" y="301688"/>
                  </a:lnTo>
                  <a:lnTo>
                    <a:pt x="4848314" y="302958"/>
                  </a:lnTo>
                  <a:lnTo>
                    <a:pt x="4856442" y="309308"/>
                  </a:lnTo>
                  <a:lnTo>
                    <a:pt x="4865484" y="316928"/>
                  </a:lnTo>
                  <a:lnTo>
                    <a:pt x="4875962" y="324548"/>
                  </a:lnTo>
                  <a:lnTo>
                    <a:pt x="4887214" y="333438"/>
                  </a:lnTo>
                  <a:lnTo>
                    <a:pt x="4898606" y="339788"/>
                  </a:lnTo>
                  <a:lnTo>
                    <a:pt x="4904067" y="343598"/>
                  </a:lnTo>
                  <a:lnTo>
                    <a:pt x="4907191" y="347408"/>
                  </a:lnTo>
                  <a:lnTo>
                    <a:pt x="4908156" y="352488"/>
                  </a:lnTo>
                  <a:lnTo>
                    <a:pt x="4908220" y="360108"/>
                  </a:lnTo>
                  <a:lnTo>
                    <a:pt x="4906442" y="367728"/>
                  </a:lnTo>
                  <a:lnTo>
                    <a:pt x="4903571" y="374078"/>
                  </a:lnTo>
                  <a:lnTo>
                    <a:pt x="4900371" y="379158"/>
                  </a:lnTo>
                  <a:lnTo>
                    <a:pt x="4887607" y="394398"/>
                  </a:lnTo>
                  <a:lnTo>
                    <a:pt x="4872964" y="414718"/>
                  </a:lnTo>
                  <a:lnTo>
                    <a:pt x="4859528" y="433768"/>
                  </a:lnTo>
                  <a:lnTo>
                    <a:pt x="4850396" y="447738"/>
                  </a:lnTo>
                  <a:lnTo>
                    <a:pt x="4828438" y="479488"/>
                  </a:lnTo>
                  <a:lnTo>
                    <a:pt x="4811293" y="502348"/>
                  </a:lnTo>
                  <a:lnTo>
                    <a:pt x="4779073" y="544258"/>
                  </a:lnTo>
                  <a:lnTo>
                    <a:pt x="4773320" y="551878"/>
                  </a:lnTo>
                  <a:lnTo>
                    <a:pt x="4769193" y="558228"/>
                  </a:lnTo>
                  <a:lnTo>
                    <a:pt x="4764671" y="564578"/>
                  </a:lnTo>
                  <a:lnTo>
                    <a:pt x="4761903" y="572198"/>
                  </a:lnTo>
                  <a:lnTo>
                    <a:pt x="4760315" y="577278"/>
                  </a:lnTo>
                  <a:lnTo>
                    <a:pt x="4759388" y="583628"/>
                  </a:lnTo>
                  <a:lnTo>
                    <a:pt x="4757750" y="593788"/>
                  </a:lnTo>
                  <a:lnTo>
                    <a:pt x="4748149" y="606488"/>
                  </a:lnTo>
                  <a:lnTo>
                    <a:pt x="4745482" y="612838"/>
                  </a:lnTo>
                  <a:lnTo>
                    <a:pt x="4743970" y="616648"/>
                  </a:lnTo>
                  <a:lnTo>
                    <a:pt x="4738421" y="620458"/>
                  </a:lnTo>
                  <a:lnTo>
                    <a:pt x="4731817" y="628078"/>
                  </a:lnTo>
                  <a:lnTo>
                    <a:pt x="4728934" y="636968"/>
                  </a:lnTo>
                  <a:lnTo>
                    <a:pt x="4728464" y="645858"/>
                  </a:lnTo>
                  <a:lnTo>
                    <a:pt x="4729137" y="654748"/>
                  </a:lnTo>
                  <a:lnTo>
                    <a:pt x="4729861" y="661098"/>
                  </a:lnTo>
                  <a:lnTo>
                    <a:pt x="4729531" y="666178"/>
                  </a:lnTo>
                  <a:lnTo>
                    <a:pt x="4730915" y="668718"/>
                  </a:lnTo>
                  <a:lnTo>
                    <a:pt x="4733048" y="669988"/>
                  </a:lnTo>
                  <a:lnTo>
                    <a:pt x="4736693" y="671258"/>
                  </a:lnTo>
                  <a:lnTo>
                    <a:pt x="4742853" y="666178"/>
                  </a:lnTo>
                  <a:lnTo>
                    <a:pt x="4744834" y="666178"/>
                  </a:lnTo>
                  <a:lnTo>
                    <a:pt x="4746155" y="667448"/>
                  </a:lnTo>
                  <a:lnTo>
                    <a:pt x="4747869" y="669988"/>
                  </a:lnTo>
                  <a:lnTo>
                    <a:pt x="4748250" y="671258"/>
                  </a:lnTo>
                  <a:lnTo>
                    <a:pt x="4748466" y="675068"/>
                  </a:lnTo>
                  <a:lnTo>
                    <a:pt x="4733988" y="689038"/>
                  </a:lnTo>
                  <a:lnTo>
                    <a:pt x="4731817" y="691578"/>
                  </a:lnTo>
                  <a:lnTo>
                    <a:pt x="4729099" y="690308"/>
                  </a:lnTo>
                  <a:lnTo>
                    <a:pt x="4721542" y="683958"/>
                  </a:lnTo>
                  <a:lnTo>
                    <a:pt x="4717389" y="681418"/>
                  </a:lnTo>
                  <a:lnTo>
                    <a:pt x="4714087" y="678878"/>
                  </a:lnTo>
                  <a:lnTo>
                    <a:pt x="4709541" y="678878"/>
                  </a:lnTo>
                  <a:lnTo>
                    <a:pt x="4697895" y="677608"/>
                  </a:lnTo>
                  <a:lnTo>
                    <a:pt x="4688535" y="673798"/>
                  </a:lnTo>
                  <a:lnTo>
                    <a:pt x="4682274" y="668718"/>
                  </a:lnTo>
                  <a:lnTo>
                    <a:pt x="4679937" y="667448"/>
                  </a:lnTo>
                  <a:lnTo>
                    <a:pt x="4678261" y="664908"/>
                  </a:lnTo>
                  <a:lnTo>
                    <a:pt x="4675581" y="664908"/>
                  </a:lnTo>
                  <a:lnTo>
                    <a:pt x="4671034" y="666178"/>
                  </a:lnTo>
                  <a:lnTo>
                    <a:pt x="4669599" y="668718"/>
                  </a:lnTo>
                  <a:lnTo>
                    <a:pt x="4669942" y="675068"/>
                  </a:lnTo>
                  <a:lnTo>
                    <a:pt x="4702975" y="708088"/>
                  </a:lnTo>
                  <a:lnTo>
                    <a:pt x="4723092" y="714438"/>
                  </a:lnTo>
                  <a:lnTo>
                    <a:pt x="4737760" y="719518"/>
                  </a:lnTo>
                  <a:lnTo>
                    <a:pt x="4751616" y="725868"/>
                  </a:lnTo>
                  <a:lnTo>
                    <a:pt x="4763592" y="730948"/>
                  </a:lnTo>
                  <a:lnTo>
                    <a:pt x="4772596" y="737298"/>
                  </a:lnTo>
                  <a:lnTo>
                    <a:pt x="4776635" y="741108"/>
                  </a:lnTo>
                  <a:lnTo>
                    <a:pt x="4777486" y="742378"/>
                  </a:lnTo>
                  <a:lnTo>
                    <a:pt x="4774438" y="748728"/>
                  </a:lnTo>
                  <a:lnTo>
                    <a:pt x="4773561" y="749998"/>
                  </a:lnTo>
                  <a:lnTo>
                    <a:pt x="4766284" y="749998"/>
                  </a:lnTo>
                  <a:lnTo>
                    <a:pt x="4756404" y="747458"/>
                  </a:lnTo>
                  <a:lnTo>
                    <a:pt x="4737481" y="741108"/>
                  </a:lnTo>
                  <a:lnTo>
                    <a:pt x="4722215" y="734758"/>
                  </a:lnTo>
                  <a:lnTo>
                    <a:pt x="4716119" y="732218"/>
                  </a:lnTo>
                  <a:lnTo>
                    <a:pt x="4713059" y="730948"/>
                  </a:lnTo>
                  <a:lnTo>
                    <a:pt x="4705553" y="728408"/>
                  </a:lnTo>
                  <a:lnTo>
                    <a:pt x="4686757" y="722058"/>
                  </a:lnTo>
                  <a:lnTo>
                    <a:pt x="4683823" y="720788"/>
                  </a:lnTo>
                  <a:lnTo>
                    <a:pt x="4680445" y="722058"/>
                  </a:lnTo>
                  <a:lnTo>
                    <a:pt x="4679175" y="724598"/>
                  </a:lnTo>
                  <a:lnTo>
                    <a:pt x="4677499" y="728408"/>
                  </a:lnTo>
                  <a:lnTo>
                    <a:pt x="4673435" y="728408"/>
                  </a:lnTo>
                  <a:lnTo>
                    <a:pt x="4670564" y="723328"/>
                  </a:lnTo>
                  <a:lnTo>
                    <a:pt x="4670095" y="722058"/>
                  </a:lnTo>
                  <a:lnTo>
                    <a:pt x="4669167" y="719518"/>
                  </a:lnTo>
                  <a:lnTo>
                    <a:pt x="4668380" y="716978"/>
                  </a:lnTo>
                  <a:lnTo>
                    <a:pt x="4666323" y="715708"/>
                  </a:lnTo>
                  <a:lnTo>
                    <a:pt x="4663948" y="715708"/>
                  </a:lnTo>
                  <a:lnTo>
                    <a:pt x="4661471" y="714438"/>
                  </a:lnTo>
                  <a:lnTo>
                    <a:pt x="4659300" y="716978"/>
                  </a:lnTo>
                  <a:lnTo>
                    <a:pt x="4657458" y="720788"/>
                  </a:lnTo>
                  <a:lnTo>
                    <a:pt x="4655629" y="722058"/>
                  </a:lnTo>
                  <a:lnTo>
                    <a:pt x="4653788" y="722058"/>
                  </a:lnTo>
                  <a:lnTo>
                    <a:pt x="4648847" y="716978"/>
                  </a:lnTo>
                  <a:lnTo>
                    <a:pt x="4646968" y="706818"/>
                  </a:lnTo>
                  <a:lnTo>
                    <a:pt x="4646485" y="701738"/>
                  </a:lnTo>
                  <a:lnTo>
                    <a:pt x="4645126" y="699198"/>
                  </a:lnTo>
                  <a:lnTo>
                    <a:pt x="4643094" y="699198"/>
                  </a:lnTo>
                  <a:lnTo>
                    <a:pt x="4527791" y="649668"/>
                  </a:lnTo>
                  <a:lnTo>
                    <a:pt x="4519168" y="650938"/>
                  </a:lnTo>
                  <a:lnTo>
                    <a:pt x="4522038" y="659828"/>
                  </a:lnTo>
                  <a:lnTo>
                    <a:pt x="4635360" y="708088"/>
                  </a:lnTo>
                  <a:lnTo>
                    <a:pt x="4636287" y="714438"/>
                  </a:lnTo>
                  <a:lnTo>
                    <a:pt x="4638916" y="724598"/>
                  </a:lnTo>
                  <a:lnTo>
                    <a:pt x="4650346" y="734758"/>
                  </a:lnTo>
                  <a:lnTo>
                    <a:pt x="4654474" y="734758"/>
                  </a:lnTo>
                  <a:lnTo>
                    <a:pt x="4659096" y="733488"/>
                  </a:lnTo>
                  <a:lnTo>
                    <a:pt x="4660760" y="733488"/>
                  </a:lnTo>
                  <a:lnTo>
                    <a:pt x="4662182" y="732218"/>
                  </a:lnTo>
                  <a:lnTo>
                    <a:pt x="4664913" y="736028"/>
                  </a:lnTo>
                  <a:lnTo>
                    <a:pt x="4669028" y="739838"/>
                  </a:lnTo>
                  <a:lnTo>
                    <a:pt x="4680077" y="739838"/>
                  </a:lnTo>
                  <a:lnTo>
                    <a:pt x="4684166" y="737298"/>
                  </a:lnTo>
                  <a:lnTo>
                    <a:pt x="4686846" y="734758"/>
                  </a:lnTo>
                  <a:lnTo>
                    <a:pt x="4706912" y="742378"/>
                  </a:lnTo>
                  <a:lnTo>
                    <a:pt x="4731194" y="751268"/>
                  </a:lnTo>
                  <a:lnTo>
                    <a:pt x="4766246" y="761428"/>
                  </a:lnTo>
                  <a:lnTo>
                    <a:pt x="4778184" y="761428"/>
                  </a:lnTo>
                  <a:lnTo>
                    <a:pt x="4782109" y="760158"/>
                  </a:lnTo>
                  <a:lnTo>
                    <a:pt x="4787112" y="749998"/>
                  </a:lnTo>
                  <a:lnTo>
                    <a:pt x="4788687" y="742378"/>
                  </a:lnTo>
                  <a:lnTo>
                    <a:pt x="4786871" y="736028"/>
                  </a:lnTo>
                  <a:lnTo>
                    <a:pt x="4742459" y="709358"/>
                  </a:lnTo>
                  <a:lnTo>
                    <a:pt x="4714684" y="699198"/>
                  </a:lnTo>
                  <a:lnTo>
                    <a:pt x="4701641" y="694118"/>
                  </a:lnTo>
                  <a:lnTo>
                    <a:pt x="4690376" y="689038"/>
                  </a:lnTo>
                  <a:lnTo>
                    <a:pt x="4683430" y="683958"/>
                  </a:lnTo>
                  <a:lnTo>
                    <a:pt x="4688929" y="686498"/>
                  </a:lnTo>
                  <a:lnTo>
                    <a:pt x="4695190" y="689038"/>
                  </a:lnTo>
                  <a:lnTo>
                    <a:pt x="4702124" y="690308"/>
                  </a:lnTo>
                  <a:lnTo>
                    <a:pt x="4709630" y="690308"/>
                  </a:lnTo>
                  <a:lnTo>
                    <a:pt x="4710481" y="691578"/>
                  </a:lnTo>
                  <a:lnTo>
                    <a:pt x="4714341" y="694118"/>
                  </a:lnTo>
                  <a:lnTo>
                    <a:pt x="4719955" y="697928"/>
                  </a:lnTo>
                  <a:lnTo>
                    <a:pt x="4726914" y="701738"/>
                  </a:lnTo>
                  <a:lnTo>
                    <a:pt x="4734598" y="701738"/>
                  </a:lnTo>
                  <a:lnTo>
                    <a:pt x="4742345" y="697928"/>
                  </a:lnTo>
                  <a:lnTo>
                    <a:pt x="4747984" y="691578"/>
                  </a:lnTo>
                  <a:lnTo>
                    <a:pt x="4750244" y="689038"/>
                  </a:lnTo>
                  <a:lnTo>
                    <a:pt x="4756467" y="681418"/>
                  </a:lnTo>
                  <a:lnTo>
                    <a:pt x="4759630" y="672528"/>
                  </a:lnTo>
                  <a:lnTo>
                    <a:pt x="4758525" y="666178"/>
                  </a:lnTo>
                  <a:lnTo>
                    <a:pt x="4758296" y="664908"/>
                  </a:lnTo>
                  <a:lnTo>
                    <a:pt x="4755185" y="658558"/>
                  </a:lnTo>
                  <a:lnTo>
                    <a:pt x="4751286" y="656018"/>
                  </a:lnTo>
                  <a:lnTo>
                    <a:pt x="4747971" y="654748"/>
                  </a:lnTo>
                  <a:lnTo>
                    <a:pt x="4744656" y="653478"/>
                  </a:lnTo>
                  <a:lnTo>
                    <a:pt x="4742789" y="654748"/>
                  </a:lnTo>
                  <a:lnTo>
                    <a:pt x="4741011" y="654748"/>
                  </a:lnTo>
                  <a:lnTo>
                    <a:pt x="4739779" y="642048"/>
                  </a:lnTo>
                  <a:lnTo>
                    <a:pt x="4739487" y="634428"/>
                  </a:lnTo>
                  <a:lnTo>
                    <a:pt x="4745279" y="630618"/>
                  </a:lnTo>
                  <a:lnTo>
                    <a:pt x="4753178" y="625538"/>
                  </a:lnTo>
                  <a:lnTo>
                    <a:pt x="4754791" y="621728"/>
                  </a:lnTo>
                  <a:lnTo>
                    <a:pt x="4758550" y="611568"/>
                  </a:lnTo>
                  <a:lnTo>
                    <a:pt x="4768939" y="598868"/>
                  </a:lnTo>
                  <a:lnTo>
                    <a:pt x="4770031" y="591248"/>
                  </a:lnTo>
                  <a:lnTo>
                    <a:pt x="4773003" y="572198"/>
                  </a:lnTo>
                  <a:lnTo>
                    <a:pt x="4778781" y="564578"/>
                  </a:lnTo>
                  <a:lnTo>
                    <a:pt x="4782871" y="559498"/>
                  </a:lnTo>
                  <a:lnTo>
                    <a:pt x="4788586" y="551878"/>
                  </a:lnTo>
                  <a:lnTo>
                    <a:pt x="4821377" y="508698"/>
                  </a:lnTo>
                  <a:lnTo>
                    <a:pt x="4838662" y="484568"/>
                  </a:lnTo>
                  <a:lnTo>
                    <a:pt x="4852657" y="465518"/>
                  </a:lnTo>
                  <a:lnTo>
                    <a:pt x="4860645" y="454088"/>
                  </a:lnTo>
                  <a:lnTo>
                    <a:pt x="4869510" y="440118"/>
                  </a:lnTo>
                  <a:lnTo>
                    <a:pt x="4882553" y="421068"/>
                  </a:lnTo>
                  <a:lnTo>
                    <a:pt x="4896764" y="402018"/>
                  </a:lnTo>
                  <a:lnTo>
                    <a:pt x="4909147" y="386778"/>
                  </a:lnTo>
                  <a:lnTo>
                    <a:pt x="4913465" y="380428"/>
                  </a:lnTo>
                  <a:lnTo>
                    <a:pt x="4917452" y="371538"/>
                  </a:lnTo>
                  <a:lnTo>
                    <a:pt x="4919954" y="361378"/>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9111370" y="6460355"/>
              <a:ext cx="116674" cy="185623"/>
            </a:xfrm>
            <a:prstGeom prst="rect">
              <a:avLst/>
            </a:prstGeom>
          </p:spPr>
        </p:pic>
        <p:sp>
          <p:nvSpPr>
            <p:cNvPr id="6" name="object 6"/>
            <p:cNvSpPr/>
            <p:nvPr/>
          </p:nvSpPr>
          <p:spPr>
            <a:xfrm>
              <a:off x="6356934" y="5896559"/>
              <a:ext cx="3331845" cy="763905"/>
            </a:xfrm>
            <a:custGeom>
              <a:avLst/>
              <a:gdLst/>
              <a:ahLst/>
              <a:cxnLst/>
              <a:rect l="l" t="t" r="r" b="b"/>
              <a:pathLst>
                <a:path w="3331845" h="763904">
                  <a:moveTo>
                    <a:pt x="83769" y="255181"/>
                  </a:moveTo>
                  <a:lnTo>
                    <a:pt x="81686" y="253060"/>
                  </a:lnTo>
                  <a:lnTo>
                    <a:pt x="41783" y="252666"/>
                  </a:lnTo>
                  <a:lnTo>
                    <a:pt x="39662" y="254749"/>
                  </a:lnTo>
                  <a:lnTo>
                    <a:pt x="39357" y="284988"/>
                  </a:lnTo>
                  <a:lnTo>
                    <a:pt x="27330" y="298450"/>
                  </a:lnTo>
                  <a:lnTo>
                    <a:pt x="26924" y="299466"/>
                  </a:lnTo>
                  <a:lnTo>
                    <a:pt x="18453" y="450354"/>
                  </a:lnTo>
                  <a:lnTo>
                    <a:pt x="18923" y="451624"/>
                  </a:lnTo>
                  <a:lnTo>
                    <a:pt x="21488" y="454113"/>
                  </a:lnTo>
                  <a:lnTo>
                    <a:pt x="60236" y="453707"/>
                  </a:lnTo>
                  <a:lnTo>
                    <a:pt x="59613" y="482625"/>
                  </a:lnTo>
                  <a:lnTo>
                    <a:pt x="23787" y="482269"/>
                  </a:lnTo>
                  <a:lnTo>
                    <a:pt x="22567" y="482765"/>
                  </a:lnTo>
                  <a:lnTo>
                    <a:pt x="20777" y="484555"/>
                  </a:lnTo>
                  <a:lnTo>
                    <a:pt x="20294" y="485762"/>
                  </a:lnTo>
                  <a:lnTo>
                    <a:pt x="22339" y="746556"/>
                  </a:lnTo>
                  <a:lnTo>
                    <a:pt x="9486" y="746429"/>
                  </a:lnTo>
                  <a:lnTo>
                    <a:pt x="12153" y="477964"/>
                  </a:lnTo>
                  <a:lnTo>
                    <a:pt x="25603" y="465988"/>
                  </a:lnTo>
                  <a:lnTo>
                    <a:pt x="25768" y="463016"/>
                  </a:lnTo>
                  <a:lnTo>
                    <a:pt x="22301" y="459130"/>
                  </a:lnTo>
                  <a:lnTo>
                    <a:pt x="19329" y="458990"/>
                  </a:lnTo>
                  <a:lnTo>
                    <a:pt x="3352" y="473214"/>
                  </a:lnTo>
                  <a:lnTo>
                    <a:pt x="2768" y="474472"/>
                  </a:lnTo>
                  <a:lnTo>
                    <a:pt x="0" y="753630"/>
                  </a:lnTo>
                  <a:lnTo>
                    <a:pt x="2082" y="755777"/>
                  </a:lnTo>
                  <a:lnTo>
                    <a:pt x="27038" y="756018"/>
                  </a:lnTo>
                  <a:lnTo>
                    <a:pt x="28295" y="756031"/>
                  </a:lnTo>
                  <a:lnTo>
                    <a:pt x="29514" y="755523"/>
                  </a:lnTo>
                  <a:lnTo>
                    <a:pt x="31305" y="753745"/>
                  </a:lnTo>
                  <a:lnTo>
                    <a:pt x="31800" y="752538"/>
                  </a:lnTo>
                  <a:lnTo>
                    <a:pt x="29743" y="491744"/>
                  </a:lnTo>
                  <a:lnTo>
                    <a:pt x="66738" y="492112"/>
                  </a:lnTo>
                  <a:lnTo>
                    <a:pt x="68872" y="490054"/>
                  </a:lnTo>
                  <a:lnTo>
                    <a:pt x="69786" y="447789"/>
                  </a:lnTo>
                  <a:lnTo>
                    <a:pt x="69291" y="446544"/>
                  </a:lnTo>
                  <a:lnTo>
                    <a:pt x="67500" y="444741"/>
                  </a:lnTo>
                  <a:lnTo>
                    <a:pt x="66738" y="444296"/>
                  </a:lnTo>
                  <a:lnTo>
                    <a:pt x="28206" y="444563"/>
                  </a:lnTo>
                  <a:lnTo>
                    <a:pt x="36156" y="302691"/>
                  </a:lnTo>
                  <a:lnTo>
                    <a:pt x="48310" y="289090"/>
                  </a:lnTo>
                  <a:lnTo>
                    <a:pt x="48742" y="287985"/>
                  </a:lnTo>
                  <a:lnTo>
                    <a:pt x="48996" y="262140"/>
                  </a:lnTo>
                  <a:lnTo>
                    <a:pt x="74295" y="262394"/>
                  </a:lnTo>
                  <a:lnTo>
                    <a:pt x="71285" y="564959"/>
                  </a:lnTo>
                  <a:lnTo>
                    <a:pt x="73367" y="567080"/>
                  </a:lnTo>
                  <a:lnTo>
                    <a:pt x="78574" y="567131"/>
                  </a:lnTo>
                  <a:lnTo>
                    <a:pt x="80695" y="565048"/>
                  </a:lnTo>
                  <a:lnTo>
                    <a:pt x="83769" y="255181"/>
                  </a:lnTo>
                  <a:close/>
                </a:path>
                <a:path w="3331845" h="763904">
                  <a:moveTo>
                    <a:pt x="254698" y="615238"/>
                  </a:moveTo>
                  <a:lnTo>
                    <a:pt x="228333" y="583780"/>
                  </a:lnTo>
                  <a:lnTo>
                    <a:pt x="191274" y="551014"/>
                  </a:lnTo>
                  <a:lnTo>
                    <a:pt x="184277" y="550430"/>
                  </a:lnTo>
                  <a:lnTo>
                    <a:pt x="185407" y="549579"/>
                  </a:lnTo>
                  <a:lnTo>
                    <a:pt x="186118" y="548233"/>
                  </a:lnTo>
                  <a:lnTo>
                    <a:pt x="186169" y="544461"/>
                  </a:lnTo>
                  <a:lnTo>
                    <a:pt x="184569" y="542505"/>
                  </a:lnTo>
                  <a:lnTo>
                    <a:pt x="182333" y="542061"/>
                  </a:lnTo>
                  <a:lnTo>
                    <a:pt x="177177" y="540689"/>
                  </a:lnTo>
                  <a:lnTo>
                    <a:pt x="170535" y="538060"/>
                  </a:lnTo>
                  <a:lnTo>
                    <a:pt x="164325" y="534187"/>
                  </a:lnTo>
                  <a:lnTo>
                    <a:pt x="160489" y="529094"/>
                  </a:lnTo>
                  <a:lnTo>
                    <a:pt x="162458" y="525056"/>
                  </a:lnTo>
                  <a:lnTo>
                    <a:pt x="166370" y="515277"/>
                  </a:lnTo>
                  <a:lnTo>
                    <a:pt x="136753" y="500697"/>
                  </a:lnTo>
                  <a:lnTo>
                    <a:pt x="132524" y="505015"/>
                  </a:lnTo>
                  <a:lnTo>
                    <a:pt x="126873" y="516115"/>
                  </a:lnTo>
                  <a:lnTo>
                    <a:pt x="130543" y="525830"/>
                  </a:lnTo>
                  <a:lnTo>
                    <a:pt x="134035" y="530606"/>
                  </a:lnTo>
                  <a:lnTo>
                    <a:pt x="134251" y="530948"/>
                  </a:lnTo>
                  <a:lnTo>
                    <a:pt x="134378" y="531101"/>
                  </a:lnTo>
                  <a:lnTo>
                    <a:pt x="133692" y="531495"/>
                  </a:lnTo>
                  <a:lnTo>
                    <a:pt x="126111" y="534543"/>
                  </a:lnTo>
                  <a:lnTo>
                    <a:pt x="125374" y="537857"/>
                  </a:lnTo>
                  <a:lnTo>
                    <a:pt x="123469" y="539165"/>
                  </a:lnTo>
                  <a:lnTo>
                    <a:pt x="106108" y="547268"/>
                  </a:lnTo>
                  <a:lnTo>
                    <a:pt x="100774" y="549897"/>
                  </a:lnTo>
                  <a:lnTo>
                    <a:pt x="63588" y="589241"/>
                  </a:lnTo>
                  <a:lnTo>
                    <a:pt x="43853" y="608266"/>
                  </a:lnTo>
                  <a:lnTo>
                    <a:pt x="43408" y="610285"/>
                  </a:lnTo>
                  <a:lnTo>
                    <a:pt x="44767" y="613816"/>
                  </a:lnTo>
                  <a:lnTo>
                    <a:pt x="46443" y="615010"/>
                  </a:lnTo>
                  <a:lnTo>
                    <a:pt x="107149" y="616813"/>
                  </a:lnTo>
                  <a:lnTo>
                    <a:pt x="108178" y="616864"/>
                  </a:lnTo>
                  <a:lnTo>
                    <a:pt x="109016" y="616610"/>
                  </a:lnTo>
                  <a:lnTo>
                    <a:pt x="109791" y="616089"/>
                  </a:lnTo>
                  <a:lnTo>
                    <a:pt x="123583" y="607364"/>
                  </a:lnTo>
                  <a:lnTo>
                    <a:pt x="147408" y="592289"/>
                  </a:lnTo>
                  <a:lnTo>
                    <a:pt x="186194" y="619315"/>
                  </a:lnTo>
                  <a:lnTo>
                    <a:pt x="187096" y="619607"/>
                  </a:lnTo>
                  <a:lnTo>
                    <a:pt x="203682" y="619137"/>
                  </a:lnTo>
                  <a:lnTo>
                    <a:pt x="203606" y="627049"/>
                  </a:lnTo>
                  <a:lnTo>
                    <a:pt x="203936" y="628065"/>
                  </a:lnTo>
                  <a:lnTo>
                    <a:pt x="226822" y="658431"/>
                  </a:lnTo>
                  <a:lnTo>
                    <a:pt x="225907" y="750582"/>
                  </a:lnTo>
                  <a:lnTo>
                    <a:pt x="224726" y="751674"/>
                  </a:lnTo>
                  <a:lnTo>
                    <a:pt x="221157" y="754024"/>
                  </a:lnTo>
                  <a:lnTo>
                    <a:pt x="202907" y="753846"/>
                  </a:lnTo>
                  <a:lnTo>
                    <a:pt x="194894" y="751268"/>
                  </a:lnTo>
                  <a:lnTo>
                    <a:pt x="190944" y="749757"/>
                  </a:lnTo>
                  <a:lnTo>
                    <a:pt x="189611" y="650925"/>
                  </a:lnTo>
                  <a:lnTo>
                    <a:pt x="189217" y="649859"/>
                  </a:lnTo>
                  <a:lnTo>
                    <a:pt x="158457" y="621830"/>
                  </a:lnTo>
                  <a:lnTo>
                    <a:pt x="145542" y="616813"/>
                  </a:lnTo>
                  <a:lnTo>
                    <a:pt x="133045" y="620293"/>
                  </a:lnTo>
                  <a:lnTo>
                    <a:pt x="101104" y="647306"/>
                  </a:lnTo>
                  <a:lnTo>
                    <a:pt x="99021" y="743407"/>
                  </a:lnTo>
                  <a:lnTo>
                    <a:pt x="99123" y="745832"/>
                  </a:lnTo>
                  <a:lnTo>
                    <a:pt x="97015" y="748372"/>
                  </a:lnTo>
                  <a:lnTo>
                    <a:pt x="93573" y="750862"/>
                  </a:lnTo>
                  <a:lnTo>
                    <a:pt x="75539" y="751827"/>
                  </a:lnTo>
                  <a:lnTo>
                    <a:pt x="68961" y="748639"/>
                  </a:lnTo>
                  <a:lnTo>
                    <a:pt x="65951" y="746798"/>
                  </a:lnTo>
                  <a:lnTo>
                    <a:pt x="66814" y="658952"/>
                  </a:lnTo>
                  <a:lnTo>
                    <a:pt x="82359" y="634949"/>
                  </a:lnTo>
                  <a:lnTo>
                    <a:pt x="90106" y="646722"/>
                  </a:lnTo>
                  <a:lnTo>
                    <a:pt x="91554" y="648893"/>
                  </a:lnTo>
                  <a:lnTo>
                    <a:pt x="83718" y="621639"/>
                  </a:lnTo>
                  <a:lnTo>
                    <a:pt x="80721" y="621639"/>
                  </a:lnTo>
                  <a:lnTo>
                    <a:pt x="79235" y="622452"/>
                  </a:lnTo>
                  <a:lnTo>
                    <a:pt x="57696" y="655739"/>
                  </a:lnTo>
                  <a:lnTo>
                    <a:pt x="57429" y="656615"/>
                  </a:lnTo>
                  <a:lnTo>
                    <a:pt x="56578" y="743407"/>
                  </a:lnTo>
                  <a:lnTo>
                    <a:pt x="56591" y="750862"/>
                  </a:lnTo>
                  <a:lnTo>
                    <a:pt x="84226" y="760768"/>
                  </a:lnTo>
                  <a:lnTo>
                    <a:pt x="94881" y="760209"/>
                  </a:lnTo>
                  <a:lnTo>
                    <a:pt x="102171" y="757377"/>
                  </a:lnTo>
                  <a:lnTo>
                    <a:pt x="106311" y="751827"/>
                  </a:lnTo>
                  <a:lnTo>
                    <a:pt x="109397" y="747674"/>
                  </a:lnTo>
                  <a:lnTo>
                    <a:pt x="108432" y="743864"/>
                  </a:lnTo>
                  <a:lnTo>
                    <a:pt x="108343" y="743521"/>
                  </a:lnTo>
                  <a:lnTo>
                    <a:pt x="108331" y="743864"/>
                  </a:lnTo>
                  <a:lnTo>
                    <a:pt x="108331" y="743496"/>
                  </a:lnTo>
                  <a:lnTo>
                    <a:pt x="109232" y="652399"/>
                  </a:lnTo>
                  <a:lnTo>
                    <a:pt x="118364" y="643483"/>
                  </a:lnTo>
                  <a:lnTo>
                    <a:pt x="128384" y="634949"/>
                  </a:lnTo>
                  <a:lnTo>
                    <a:pt x="137604" y="628650"/>
                  </a:lnTo>
                  <a:lnTo>
                    <a:pt x="144640" y="626186"/>
                  </a:lnTo>
                  <a:lnTo>
                    <a:pt x="144919" y="626198"/>
                  </a:lnTo>
                  <a:lnTo>
                    <a:pt x="180251" y="653884"/>
                  </a:lnTo>
                  <a:lnTo>
                    <a:pt x="181597" y="754710"/>
                  </a:lnTo>
                  <a:lnTo>
                    <a:pt x="182613" y="756323"/>
                  </a:lnTo>
                  <a:lnTo>
                    <a:pt x="229984" y="763524"/>
                  </a:lnTo>
                  <a:lnTo>
                    <a:pt x="234251" y="755573"/>
                  </a:lnTo>
                  <a:lnTo>
                    <a:pt x="234911" y="754024"/>
                  </a:lnTo>
                  <a:lnTo>
                    <a:pt x="235165" y="753414"/>
                  </a:lnTo>
                  <a:lnTo>
                    <a:pt x="235292" y="752805"/>
                  </a:lnTo>
                  <a:lnTo>
                    <a:pt x="236232" y="658952"/>
                  </a:lnTo>
                  <a:lnTo>
                    <a:pt x="236220" y="655739"/>
                  </a:lnTo>
                  <a:lnTo>
                    <a:pt x="235927" y="654875"/>
                  </a:lnTo>
                  <a:lnTo>
                    <a:pt x="213042" y="624509"/>
                  </a:lnTo>
                  <a:lnTo>
                    <a:pt x="213106" y="619137"/>
                  </a:lnTo>
                  <a:lnTo>
                    <a:pt x="209689" y="609523"/>
                  </a:lnTo>
                  <a:lnTo>
                    <a:pt x="208292" y="609587"/>
                  </a:lnTo>
                  <a:lnTo>
                    <a:pt x="189458" y="610133"/>
                  </a:lnTo>
                  <a:lnTo>
                    <a:pt x="163880" y="592289"/>
                  </a:lnTo>
                  <a:lnTo>
                    <a:pt x="148678" y="581685"/>
                  </a:lnTo>
                  <a:lnTo>
                    <a:pt x="146634" y="581647"/>
                  </a:lnTo>
                  <a:lnTo>
                    <a:pt x="105981" y="607364"/>
                  </a:lnTo>
                  <a:lnTo>
                    <a:pt x="59817" y="605980"/>
                  </a:lnTo>
                  <a:lnTo>
                    <a:pt x="74472" y="591794"/>
                  </a:lnTo>
                  <a:lnTo>
                    <a:pt x="89446" y="577037"/>
                  </a:lnTo>
                  <a:lnTo>
                    <a:pt x="101434" y="564769"/>
                  </a:lnTo>
                  <a:lnTo>
                    <a:pt x="107137" y="558050"/>
                  </a:lnTo>
                  <a:lnTo>
                    <a:pt x="108394" y="556602"/>
                  </a:lnTo>
                  <a:lnTo>
                    <a:pt x="133184" y="545007"/>
                  </a:lnTo>
                  <a:lnTo>
                    <a:pt x="134416" y="541337"/>
                  </a:lnTo>
                  <a:lnTo>
                    <a:pt x="140868" y="538746"/>
                  </a:lnTo>
                  <a:lnTo>
                    <a:pt x="140995" y="538695"/>
                  </a:lnTo>
                  <a:lnTo>
                    <a:pt x="142468" y="538099"/>
                  </a:lnTo>
                  <a:lnTo>
                    <a:pt x="144462" y="531101"/>
                  </a:lnTo>
                  <a:lnTo>
                    <a:pt x="144411" y="530606"/>
                  </a:lnTo>
                  <a:lnTo>
                    <a:pt x="143700" y="527862"/>
                  </a:lnTo>
                  <a:lnTo>
                    <a:pt x="139293" y="521868"/>
                  </a:lnTo>
                  <a:lnTo>
                    <a:pt x="137464" y="516115"/>
                  </a:lnTo>
                  <a:lnTo>
                    <a:pt x="140004" y="511060"/>
                  </a:lnTo>
                  <a:lnTo>
                    <a:pt x="142443" y="510133"/>
                  </a:lnTo>
                  <a:lnTo>
                    <a:pt x="146354" y="510159"/>
                  </a:lnTo>
                  <a:lnTo>
                    <a:pt x="146608" y="510133"/>
                  </a:lnTo>
                  <a:lnTo>
                    <a:pt x="148805" y="509905"/>
                  </a:lnTo>
                  <a:lnTo>
                    <a:pt x="152806" y="510616"/>
                  </a:lnTo>
                  <a:lnTo>
                    <a:pt x="155930" y="516013"/>
                  </a:lnTo>
                  <a:lnTo>
                    <a:pt x="153085" y="523189"/>
                  </a:lnTo>
                  <a:lnTo>
                    <a:pt x="150876" y="527088"/>
                  </a:lnTo>
                  <a:lnTo>
                    <a:pt x="150685" y="528180"/>
                  </a:lnTo>
                  <a:lnTo>
                    <a:pt x="152006" y="536460"/>
                  </a:lnTo>
                  <a:lnTo>
                    <a:pt x="157429" y="541502"/>
                  </a:lnTo>
                  <a:lnTo>
                    <a:pt x="163334" y="544931"/>
                  </a:lnTo>
                  <a:lnTo>
                    <a:pt x="135851" y="549529"/>
                  </a:lnTo>
                  <a:lnTo>
                    <a:pt x="134162" y="551675"/>
                  </a:lnTo>
                  <a:lnTo>
                    <a:pt x="134493" y="556501"/>
                  </a:lnTo>
                  <a:lnTo>
                    <a:pt x="136461" y="558406"/>
                  </a:lnTo>
                  <a:lnTo>
                    <a:pt x="187223" y="559930"/>
                  </a:lnTo>
                  <a:lnTo>
                    <a:pt x="204698" y="575183"/>
                  </a:lnTo>
                  <a:lnTo>
                    <a:pt x="220954" y="589813"/>
                  </a:lnTo>
                  <a:lnTo>
                    <a:pt x="234276" y="602259"/>
                  </a:lnTo>
                  <a:lnTo>
                    <a:pt x="242963" y="610958"/>
                  </a:lnTo>
                  <a:lnTo>
                    <a:pt x="240512" y="611098"/>
                  </a:lnTo>
                  <a:lnTo>
                    <a:pt x="237401" y="611124"/>
                  </a:lnTo>
                  <a:lnTo>
                    <a:pt x="234467" y="611022"/>
                  </a:lnTo>
                  <a:lnTo>
                    <a:pt x="233045" y="611124"/>
                  </a:lnTo>
                  <a:lnTo>
                    <a:pt x="231965" y="611466"/>
                  </a:lnTo>
                  <a:lnTo>
                    <a:pt x="230136" y="613206"/>
                  </a:lnTo>
                  <a:lnTo>
                    <a:pt x="229616" y="614413"/>
                  </a:lnTo>
                  <a:lnTo>
                    <a:pt x="229501" y="635825"/>
                  </a:lnTo>
                  <a:lnTo>
                    <a:pt x="231482" y="637857"/>
                  </a:lnTo>
                  <a:lnTo>
                    <a:pt x="236689" y="637908"/>
                  </a:lnTo>
                  <a:lnTo>
                    <a:pt x="238810" y="635825"/>
                  </a:lnTo>
                  <a:lnTo>
                    <a:pt x="238963" y="620522"/>
                  </a:lnTo>
                  <a:lnTo>
                    <a:pt x="250215" y="620471"/>
                  </a:lnTo>
                  <a:lnTo>
                    <a:pt x="253961" y="616889"/>
                  </a:lnTo>
                  <a:lnTo>
                    <a:pt x="254698" y="615238"/>
                  </a:lnTo>
                  <a:close/>
                </a:path>
                <a:path w="3331845" h="763904">
                  <a:moveTo>
                    <a:pt x="273151" y="240817"/>
                  </a:moveTo>
                  <a:lnTo>
                    <a:pt x="273138" y="239052"/>
                  </a:lnTo>
                  <a:lnTo>
                    <a:pt x="271462" y="236194"/>
                  </a:lnTo>
                  <a:lnTo>
                    <a:pt x="270344" y="235331"/>
                  </a:lnTo>
                  <a:lnTo>
                    <a:pt x="50076" y="233832"/>
                  </a:lnTo>
                  <a:lnTo>
                    <a:pt x="57988" y="229311"/>
                  </a:lnTo>
                  <a:lnTo>
                    <a:pt x="108508" y="165315"/>
                  </a:lnTo>
                  <a:lnTo>
                    <a:pt x="134924" y="121958"/>
                  </a:lnTo>
                  <a:lnTo>
                    <a:pt x="149059" y="69926"/>
                  </a:lnTo>
                  <a:lnTo>
                    <a:pt x="142417" y="64033"/>
                  </a:lnTo>
                  <a:lnTo>
                    <a:pt x="148310" y="57645"/>
                  </a:lnTo>
                  <a:lnTo>
                    <a:pt x="149504" y="48298"/>
                  </a:lnTo>
                  <a:lnTo>
                    <a:pt x="150190" y="55041"/>
                  </a:lnTo>
                  <a:lnTo>
                    <a:pt x="150545" y="55905"/>
                  </a:lnTo>
                  <a:lnTo>
                    <a:pt x="156552" y="63284"/>
                  </a:lnTo>
                  <a:lnTo>
                    <a:pt x="154609" y="65620"/>
                  </a:lnTo>
                  <a:lnTo>
                    <a:pt x="152654" y="69062"/>
                  </a:lnTo>
                  <a:lnTo>
                    <a:pt x="171208" y="134277"/>
                  </a:lnTo>
                  <a:lnTo>
                    <a:pt x="192760" y="170040"/>
                  </a:lnTo>
                  <a:lnTo>
                    <a:pt x="226783" y="217919"/>
                  </a:lnTo>
                  <a:lnTo>
                    <a:pt x="253885" y="231114"/>
                  </a:lnTo>
                  <a:lnTo>
                    <a:pt x="256768" y="230657"/>
                  </a:lnTo>
                  <a:lnTo>
                    <a:pt x="259207" y="229946"/>
                  </a:lnTo>
                  <a:lnTo>
                    <a:pt x="260553" y="227431"/>
                  </a:lnTo>
                  <a:lnTo>
                    <a:pt x="259270" y="222529"/>
                  </a:lnTo>
                  <a:lnTo>
                    <a:pt x="256755" y="221107"/>
                  </a:lnTo>
                  <a:lnTo>
                    <a:pt x="245884" y="223304"/>
                  </a:lnTo>
                  <a:lnTo>
                    <a:pt x="233324" y="211150"/>
                  </a:lnTo>
                  <a:lnTo>
                    <a:pt x="200850" y="165239"/>
                  </a:lnTo>
                  <a:lnTo>
                    <a:pt x="179819" y="130492"/>
                  </a:lnTo>
                  <a:lnTo>
                    <a:pt x="163372" y="88785"/>
                  </a:lnTo>
                  <a:lnTo>
                    <a:pt x="162052" y="70192"/>
                  </a:lnTo>
                  <a:lnTo>
                    <a:pt x="166687" y="66789"/>
                  </a:lnTo>
                  <a:lnTo>
                    <a:pt x="167398" y="65620"/>
                  </a:lnTo>
                  <a:lnTo>
                    <a:pt x="167767" y="63030"/>
                  </a:lnTo>
                  <a:lnTo>
                    <a:pt x="167411" y="61722"/>
                  </a:lnTo>
                  <a:lnTo>
                    <a:pt x="159321" y="51777"/>
                  </a:lnTo>
                  <a:lnTo>
                    <a:pt x="154228" y="1854"/>
                  </a:lnTo>
                  <a:lnTo>
                    <a:pt x="152234" y="38"/>
                  </a:lnTo>
                  <a:lnTo>
                    <a:pt x="147383" y="0"/>
                  </a:lnTo>
                  <a:lnTo>
                    <a:pt x="145364" y="1828"/>
                  </a:lnTo>
                  <a:lnTo>
                    <a:pt x="139534" y="53047"/>
                  </a:lnTo>
                  <a:lnTo>
                    <a:pt x="139242" y="53594"/>
                  </a:lnTo>
                  <a:lnTo>
                    <a:pt x="132740" y="60604"/>
                  </a:lnTo>
                  <a:lnTo>
                    <a:pt x="131813" y="67259"/>
                  </a:lnTo>
                  <a:lnTo>
                    <a:pt x="138988" y="73647"/>
                  </a:lnTo>
                  <a:lnTo>
                    <a:pt x="136004" y="95897"/>
                  </a:lnTo>
                  <a:lnTo>
                    <a:pt x="114388" y="138772"/>
                  </a:lnTo>
                  <a:lnTo>
                    <a:pt x="72097" y="202577"/>
                  </a:lnTo>
                  <a:lnTo>
                    <a:pt x="39522" y="228206"/>
                  </a:lnTo>
                  <a:lnTo>
                    <a:pt x="17424" y="233921"/>
                  </a:lnTo>
                  <a:lnTo>
                    <a:pt x="15595" y="236093"/>
                  </a:lnTo>
                  <a:lnTo>
                    <a:pt x="15849" y="241071"/>
                  </a:lnTo>
                  <a:lnTo>
                    <a:pt x="17767" y="243560"/>
                  </a:lnTo>
                  <a:lnTo>
                    <a:pt x="20383" y="243039"/>
                  </a:lnTo>
                  <a:lnTo>
                    <a:pt x="260299" y="244652"/>
                  </a:lnTo>
                  <a:lnTo>
                    <a:pt x="254469" y="255219"/>
                  </a:lnTo>
                  <a:lnTo>
                    <a:pt x="255295" y="258076"/>
                  </a:lnTo>
                  <a:lnTo>
                    <a:pt x="258279" y="259715"/>
                  </a:lnTo>
                  <a:lnTo>
                    <a:pt x="259803" y="259918"/>
                  </a:lnTo>
                  <a:lnTo>
                    <a:pt x="261480" y="259930"/>
                  </a:lnTo>
                  <a:lnTo>
                    <a:pt x="263105" y="259054"/>
                  </a:lnTo>
                  <a:lnTo>
                    <a:pt x="273151" y="240817"/>
                  </a:lnTo>
                  <a:close/>
                </a:path>
                <a:path w="3331845" h="763904">
                  <a:moveTo>
                    <a:pt x="299681" y="750404"/>
                  </a:moveTo>
                  <a:lnTo>
                    <a:pt x="290918" y="477380"/>
                  </a:lnTo>
                  <a:lnTo>
                    <a:pt x="290512" y="476338"/>
                  </a:lnTo>
                  <a:lnTo>
                    <a:pt x="278777" y="462864"/>
                  </a:lnTo>
                  <a:lnTo>
                    <a:pt x="275780" y="462686"/>
                  </a:lnTo>
                  <a:lnTo>
                    <a:pt x="271894" y="466090"/>
                  </a:lnTo>
                  <a:lnTo>
                    <a:pt x="271691" y="469061"/>
                  </a:lnTo>
                  <a:lnTo>
                    <a:pt x="281597" y="480441"/>
                  </a:lnTo>
                  <a:lnTo>
                    <a:pt x="290080" y="744512"/>
                  </a:lnTo>
                  <a:lnTo>
                    <a:pt x="278803" y="744397"/>
                  </a:lnTo>
                  <a:lnTo>
                    <a:pt x="275666" y="486816"/>
                  </a:lnTo>
                  <a:lnTo>
                    <a:pt x="273583" y="484759"/>
                  </a:lnTo>
                  <a:lnTo>
                    <a:pt x="232422" y="484352"/>
                  </a:lnTo>
                  <a:lnTo>
                    <a:pt x="232448" y="448703"/>
                  </a:lnTo>
                  <a:lnTo>
                    <a:pt x="264718" y="449326"/>
                  </a:lnTo>
                  <a:lnTo>
                    <a:pt x="267652" y="449402"/>
                  </a:lnTo>
                  <a:lnTo>
                    <a:pt x="268020" y="449389"/>
                  </a:lnTo>
                  <a:lnTo>
                    <a:pt x="270027" y="449427"/>
                  </a:lnTo>
                  <a:lnTo>
                    <a:pt x="270243" y="449313"/>
                  </a:lnTo>
                  <a:lnTo>
                    <a:pt x="271272" y="448221"/>
                  </a:lnTo>
                  <a:lnTo>
                    <a:pt x="272148" y="447370"/>
                  </a:lnTo>
                  <a:lnTo>
                    <a:pt x="272288" y="447141"/>
                  </a:lnTo>
                  <a:lnTo>
                    <a:pt x="272199" y="444576"/>
                  </a:lnTo>
                  <a:lnTo>
                    <a:pt x="272249" y="442188"/>
                  </a:lnTo>
                  <a:lnTo>
                    <a:pt x="272110" y="442061"/>
                  </a:lnTo>
                  <a:lnTo>
                    <a:pt x="267373" y="298170"/>
                  </a:lnTo>
                  <a:lnTo>
                    <a:pt x="266509" y="296697"/>
                  </a:lnTo>
                  <a:lnTo>
                    <a:pt x="260731" y="293331"/>
                  </a:lnTo>
                  <a:lnTo>
                    <a:pt x="251739" y="286346"/>
                  </a:lnTo>
                  <a:lnTo>
                    <a:pt x="251714" y="263804"/>
                  </a:lnTo>
                  <a:lnTo>
                    <a:pt x="251587" y="256781"/>
                  </a:lnTo>
                  <a:lnTo>
                    <a:pt x="249516" y="254723"/>
                  </a:lnTo>
                  <a:lnTo>
                    <a:pt x="210743" y="254342"/>
                  </a:lnTo>
                  <a:lnTo>
                    <a:pt x="209537" y="254838"/>
                  </a:lnTo>
                  <a:lnTo>
                    <a:pt x="207733" y="256628"/>
                  </a:lnTo>
                  <a:lnTo>
                    <a:pt x="207238" y="257835"/>
                  </a:lnTo>
                  <a:lnTo>
                    <a:pt x="210096" y="562089"/>
                  </a:lnTo>
                  <a:lnTo>
                    <a:pt x="212178" y="564159"/>
                  </a:lnTo>
                  <a:lnTo>
                    <a:pt x="214731" y="564184"/>
                  </a:lnTo>
                  <a:lnTo>
                    <a:pt x="217424" y="564159"/>
                  </a:lnTo>
                  <a:lnTo>
                    <a:pt x="219506" y="562038"/>
                  </a:lnTo>
                  <a:lnTo>
                    <a:pt x="216712" y="263804"/>
                  </a:lnTo>
                  <a:lnTo>
                    <a:pt x="242290" y="264058"/>
                  </a:lnTo>
                  <a:lnTo>
                    <a:pt x="258114" y="302590"/>
                  </a:lnTo>
                  <a:lnTo>
                    <a:pt x="262610" y="439902"/>
                  </a:lnTo>
                  <a:lnTo>
                    <a:pt x="227838" y="439204"/>
                  </a:lnTo>
                  <a:lnTo>
                    <a:pt x="226669" y="438975"/>
                  </a:lnTo>
                  <a:lnTo>
                    <a:pt x="225348" y="439661"/>
                  </a:lnTo>
                  <a:lnTo>
                    <a:pt x="223545" y="441426"/>
                  </a:lnTo>
                  <a:lnTo>
                    <a:pt x="223037" y="442633"/>
                  </a:lnTo>
                  <a:lnTo>
                    <a:pt x="223012" y="491591"/>
                  </a:lnTo>
                  <a:lnTo>
                    <a:pt x="225094" y="493687"/>
                  </a:lnTo>
                  <a:lnTo>
                    <a:pt x="266331" y="494093"/>
                  </a:lnTo>
                  <a:lnTo>
                    <a:pt x="269481" y="751674"/>
                  </a:lnTo>
                  <a:lnTo>
                    <a:pt x="271551" y="753745"/>
                  </a:lnTo>
                  <a:lnTo>
                    <a:pt x="294894" y="753973"/>
                  </a:lnTo>
                  <a:lnTo>
                    <a:pt x="296176" y="753986"/>
                  </a:lnTo>
                  <a:lnTo>
                    <a:pt x="297408" y="753478"/>
                  </a:lnTo>
                  <a:lnTo>
                    <a:pt x="299199" y="751649"/>
                  </a:lnTo>
                  <a:lnTo>
                    <a:pt x="299681" y="750404"/>
                  </a:lnTo>
                  <a:close/>
                </a:path>
                <a:path w="3331845" h="763904">
                  <a:moveTo>
                    <a:pt x="3047860" y="576834"/>
                  </a:moveTo>
                  <a:lnTo>
                    <a:pt x="3046374" y="561352"/>
                  </a:lnTo>
                  <a:lnTo>
                    <a:pt x="3043339" y="553859"/>
                  </a:lnTo>
                  <a:lnTo>
                    <a:pt x="3040862" y="546735"/>
                  </a:lnTo>
                  <a:lnTo>
                    <a:pt x="3038525" y="537845"/>
                  </a:lnTo>
                  <a:lnTo>
                    <a:pt x="3034525" y="518566"/>
                  </a:lnTo>
                  <a:lnTo>
                    <a:pt x="3020733" y="461619"/>
                  </a:lnTo>
                  <a:lnTo>
                    <a:pt x="3014586" y="435267"/>
                  </a:lnTo>
                  <a:lnTo>
                    <a:pt x="3009976" y="412889"/>
                  </a:lnTo>
                  <a:lnTo>
                    <a:pt x="3008426" y="399478"/>
                  </a:lnTo>
                  <a:lnTo>
                    <a:pt x="3009125" y="379222"/>
                  </a:lnTo>
                  <a:lnTo>
                    <a:pt x="3010433" y="306298"/>
                  </a:lnTo>
                  <a:lnTo>
                    <a:pt x="3007817" y="303618"/>
                  </a:lnTo>
                  <a:lnTo>
                    <a:pt x="3001238" y="303580"/>
                  </a:lnTo>
                  <a:lnTo>
                    <a:pt x="2998609" y="306171"/>
                  </a:lnTo>
                  <a:lnTo>
                    <a:pt x="2997327" y="378383"/>
                  </a:lnTo>
                  <a:lnTo>
                    <a:pt x="2996628" y="398754"/>
                  </a:lnTo>
                  <a:lnTo>
                    <a:pt x="2997720" y="411137"/>
                  </a:lnTo>
                  <a:lnTo>
                    <a:pt x="3001619" y="431380"/>
                  </a:lnTo>
                  <a:lnTo>
                    <a:pt x="3007728" y="458063"/>
                  </a:lnTo>
                  <a:lnTo>
                    <a:pt x="3022943" y="520966"/>
                  </a:lnTo>
                  <a:lnTo>
                    <a:pt x="3026956" y="540283"/>
                  </a:lnTo>
                  <a:lnTo>
                    <a:pt x="3029394" y="549643"/>
                  </a:lnTo>
                  <a:lnTo>
                    <a:pt x="3032074" y="557479"/>
                  </a:lnTo>
                  <a:lnTo>
                    <a:pt x="3035477" y="565899"/>
                  </a:lnTo>
                  <a:lnTo>
                    <a:pt x="3036062" y="577291"/>
                  </a:lnTo>
                  <a:lnTo>
                    <a:pt x="3032912" y="593813"/>
                  </a:lnTo>
                  <a:lnTo>
                    <a:pt x="3027489" y="609981"/>
                  </a:lnTo>
                  <a:lnTo>
                    <a:pt x="3021215" y="620306"/>
                  </a:lnTo>
                  <a:lnTo>
                    <a:pt x="3016059" y="625259"/>
                  </a:lnTo>
                  <a:lnTo>
                    <a:pt x="3011220" y="630377"/>
                  </a:lnTo>
                  <a:lnTo>
                    <a:pt x="3003639" y="639165"/>
                  </a:lnTo>
                  <a:lnTo>
                    <a:pt x="2870009" y="582066"/>
                  </a:lnTo>
                  <a:lnTo>
                    <a:pt x="2867914" y="582244"/>
                  </a:lnTo>
                  <a:lnTo>
                    <a:pt x="2864612" y="584403"/>
                  </a:lnTo>
                  <a:lnTo>
                    <a:pt x="2863621" y="586270"/>
                  </a:lnTo>
                  <a:lnTo>
                    <a:pt x="2863621" y="619112"/>
                  </a:lnTo>
                  <a:lnTo>
                    <a:pt x="2866275" y="621753"/>
                  </a:lnTo>
                  <a:lnTo>
                    <a:pt x="2872790" y="621753"/>
                  </a:lnTo>
                  <a:lnTo>
                    <a:pt x="2875445" y="619112"/>
                  </a:lnTo>
                  <a:lnTo>
                    <a:pt x="2875445" y="597204"/>
                  </a:lnTo>
                  <a:lnTo>
                    <a:pt x="3003893" y="652119"/>
                  </a:lnTo>
                  <a:lnTo>
                    <a:pt x="3005467" y="652284"/>
                  </a:lnTo>
                  <a:lnTo>
                    <a:pt x="3007271" y="652284"/>
                  </a:lnTo>
                  <a:lnTo>
                    <a:pt x="3008998" y="651471"/>
                  </a:lnTo>
                  <a:lnTo>
                    <a:pt x="3016173" y="642632"/>
                  </a:lnTo>
                  <a:lnTo>
                    <a:pt x="3022231" y="635889"/>
                  </a:lnTo>
                  <a:lnTo>
                    <a:pt x="3029102" y="629107"/>
                  </a:lnTo>
                  <a:lnTo>
                    <a:pt x="3037370" y="616407"/>
                  </a:lnTo>
                  <a:lnTo>
                    <a:pt x="3044240" y="597077"/>
                  </a:lnTo>
                  <a:lnTo>
                    <a:pt x="3047860" y="576834"/>
                  </a:lnTo>
                  <a:close/>
                </a:path>
                <a:path w="3331845" h="763904">
                  <a:moveTo>
                    <a:pt x="3143669" y="578637"/>
                  </a:moveTo>
                  <a:lnTo>
                    <a:pt x="3105480" y="499491"/>
                  </a:lnTo>
                  <a:lnTo>
                    <a:pt x="3100209" y="438696"/>
                  </a:lnTo>
                  <a:lnTo>
                    <a:pt x="3097593" y="396621"/>
                  </a:lnTo>
                  <a:lnTo>
                    <a:pt x="3097060" y="370039"/>
                  </a:lnTo>
                  <a:lnTo>
                    <a:pt x="3102610" y="336016"/>
                  </a:lnTo>
                  <a:lnTo>
                    <a:pt x="3112897" y="285280"/>
                  </a:lnTo>
                  <a:lnTo>
                    <a:pt x="3128175" y="214998"/>
                  </a:lnTo>
                  <a:lnTo>
                    <a:pt x="3126168" y="211836"/>
                  </a:lnTo>
                  <a:lnTo>
                    <a:pt x="3100933" y="284683"/>
                  </a:lnTo>
                  <a:lnTo>
                    <a:pt x="3090773" y="335026"/>
                  </a:lnTo>
                  <a:lnTo>
                    <a:pt x="3085287" y="369100"/>
                  </a:lnTo>
                  <a:lnTo>
                    <a:pt x="3085782" y="396290"/>
                  </a:lnTo>
                  <a:lnTo>
                    <a:pt x="3088386" y="439966"/>
                  </a:lnTo>
                  <a:lnTo>
                    <a:pt x="3091662" y="481672"/>
                  </a:lnTo>
                  <a:lnTo>
                    <a:pt x="3128022" y="573468"/>
                  </a:lnTo>
                  <a:lnTo>
                    <a:pt x="3118574" y="573468"/>
                  </a:lnTo>
                  <a:lnTo>
                    <a:pt x="3099409" y="516534"/>
                  </a:lnTo>
                  <a:lnTo>
                    <a:pt x="3097199" y="515124"/>
                  </a:lnTo>
                  <a:lnTo>
                    <a:pt x="3091789" y="515112"/>
                  </a:lnTo>
                  <a:lnTo>
                    <a:pt x="3089554" y="516928"/>
                  </a:lnTo>
                  <a:lnTo>
                    <a:pt x="3077959" y="563499"/>
                  </a:lnTo>
                  <a:lnTo>
                    <a:pt x="3074898" y="562800"/>
                  </a:lnTo>
                  <a:lnTo>
                    <a:pt x="3079356" y="548970"/>
                  </a:lnTo>
                  <a:lnTo>
                    <a:pt x="3084106" y="530593"/>
                  </a:lnTo>
                  <a:lnTo>
                    <a:pt x="3087319" y="510578"/>
                  </a:lnTo>
                  <a:lnTo>
                    <a:pt x="3087154" y="491858"/>
                  </a:lnTo>
                  <a:lnTo>
                    <a:pt x="3084131" y="463308"/>
                  </a:lnTo>
                  <a:lnTo>
                    <a:pt x="3081274" y="425069"/>
                  </a:lnTo>
                  <a:lnTo>
                    <a:pt x="3079407" y="388543"/>
                  </a:lnTo>
                  <a:lnTo>
                    <a:pt x="3079331" y="365137"/>
                  </a:lnTo>
                  <a:lnTo>
                    <a:pt x="3083674" y="339445"/>
                  </a:lnTo>
                  <a:lnTo>
                    <a:pt x="3091523" y="303466"/>
                  </a:lnTo>
                  <a:lnTo>
                    <a:pt x="3102432" y="257390"/>
                  </a:lnTo>
                  <a:lnTo>
                    <a:pt x="3103308" y="254914"/>
                  </a:lnTo>
                  <a:lnTo>
                    <a:pt x="3102318" y="251307"/>
                  </a:lnTo>
                  <a:lnTo>
                    <a:pt x="3095853" y="246634"/>
                  </a:lnTo>
                  <a:lnTo>
                    <a:pt x="3090761" y="249453"/>
                  </a:lnTo>
                  <a:lnTo>
                    <a:pt x="3081629" y="256552"/>
                  </a:lnTo>
                  <a:lnTo>
                    <a:pt x="3068815" y="268363"/>
                  </a:lnTo>
                  <a:lnTo>
                    <a:pt x="3058401" y="281559"/>
                  </a:lnTo>
                  <a:lnTo>
                    <a:pt x="3050171" y="295783"/>
                  </a:lnTo>
                  <a:lnTo>
                    <a:pt x="3043885" y="310680"/>
                  </a:lnTo>
                  <a:lnTo>
                    <a:pt x="3041942" y="297713"/>
                  </a:lnTo>
                  <a:lnTo>
                    <a:pt x="3005683" y="276212"/>
                  </a:lnTo>
                  <a:lnTo>
                    <a:pt x="3002153" y="277660"/>
                  </a:lnTo>
                  <a:lnTo>
                    <a:pt x="2999740" y="283718"/>
                  </a:lnTo>
                  <a:lnTo>
                    <a:pt x="3001226" y="287159"/>
                  </a:lnTo>
                  <a:lnTo>
                    <a:pt x="3004248" y="288366"/>
                  </a:lnTo>
                  <a:lnTo>
                    <a:pt x="3013392" y="292620"/>
                  </a:lnTo>
                  <a:lnTo>
                    <a:pt x="3034182" y="332740"/>
                  </a:lnTo>
                  <a:lnTo>
                    <a:pt x="3035020" y="349605"/>
                  </a:lnTo>
                  <a:lnTo>
                    <a:pt x="3033433" y="374103"/>
                  </a:lnTo>
                  <a:lnTo>
                    <a:pt x="3033979" y="394589"/>
                  </a:lnTo>
                  <a:lnTo>
                    <a:pt x="3035376" y="409041"/>
                  </a:lnTo>
                  <a:lnTo>
                    <a:pt x="3036862" y="418439"/>
                  </a:lnTo>
                  <a:lnTo>
                    <a:pt x="3039427" y="420636"/>
                  </a:lnTo>
                  <a:lnTo>
                    <a:pt x="3045739" y="420001"/>
                  </a:lnTo>
                  <a:lnTo>
                    <a:pt x="3048063" y="417449"/>
                  </a:lnTo>
                  <a:lnTo>
                    <a:pt x="3047784" y="378447"/>
                  </a:lnTo>
                  <a:lnTo>
                    <a:pt x="3046996" y="350672"/>
                  </a:lnTo>
                  <a:lnTo>
                    <a:pt x="3051149" y="328117"/>
                  </a:lnTo>
                  <a:lnTo>
                    <a:pt x="3058795" y="305600"/>
                  </a:lnTo>
                  <a:lnTo>
                    <a:pt x="3070809" y="284581"/>
                  </a:lnTo>
                  <a:lnTo>
                    <a:pt x="3088081" y="266534"/>
                  </a:lnTo>
                  <a:lnTo>
                    <a:pt x="3082506" y="289979"/>
                  </a:lnTo>
                  <a:lnTo>
                    <a:pt x="3076067" y="318325"/>
                  </a:lnTo>
                  <a:lnTo>
                    <a:pt x="3070491" y="345186"/>
                  </a:lnTo>
                  <a:lnTo>
                    <a:pt x="3067545" y="364159"/>
                  </a:lnTo>
                  <a:lnTo>
                    <a:pt x="3067583" y="388239"/>
                  </a:lnTo>
                  <a:lnTo>
                    <a:pt x="3069450" y="425361"/>
                  </a:lnTo>
                  <a:lnTo>
                    <a:pt x="3072346" y="464223"/>
                  </a:lnTo>
                  <a:lnTo>
                    <a:pt x="3075470" y="493547"/>
                  </a:lnTo>
                  <a:lnTo>
                    <a:pt x="3074860" y="515493"/>
                  </a:lnTo>
                  <a:lnTo>
                    <a:pt x="3069933" y="538734"/>
                  </a:lnTo>
                  <a:lnTo>
                    <a:pt x="3064281" y="557225"/>
                  </a:lnTo>
                  <a:lnTo>
                    <a:pt x="3060877" y="566572"/>
                  </a:lnTo>
                  <a:lnTo>
                    <a:pt x="3060992" y="568375"/>
                  </a:lnTo>
                  <a:lnTo>
                    <a:pt x="3062617" y="571423"/>
                  </a:lnTo>
                  <a:lnTo>
                    <a:pt x="3064040" y="572503"/>
                  </a:lnTo>
                  <a:lnTo>
                    <a:pt x="3084296" y="577011"/>
                  </a:lnTo>
                  <a:lnTo>
                    <a:pt x="3087243" y="575043"/>
                  </a:lnTo>
                  <a:lnTo>
                    <a:pt x="3095510" y="541959"/>
                  </a:lnTo>
                  <a:lnTo>
                    <a:pt x="3109518" y="583679"/>
                  </a:lnTo>
                  <a:lnTo>
                    <a:pt x="3111792" y="585292"/>
                  </a:lnTo>
                  <a:lnTo>
                    <a:pt x="3137458" y="585292"/>
                  </a:lnTo>
                  <a:lnTo>
                    <a:pt x="3139490" y="585292"/>
                  </a:lnTo>
                  <a:lnTo>
                    <a:pt x="3141383" y="584238"/>
                  </a:lnTo>
                  <a:lnTo>
                    <a:pt x="3143554" y="580796"/>
                  </a:lnTo>
                  <a:lnTo>
                    <a:pt x="3143669" y="578637"/>
                  </a:lnTo>
                  <a:close/>
                </a:path>
                <a:path w="3331845" h="763904">
                  <a:moveTo>
                    <a:pt x="3331692" y="304406"/>
                  </a:moveTo>
                  <a:lnTo>
                    <a:pt x="3309785" y="274904"/>
                  </a:lnTo>
                  <a:lnTo>
                    <a:pt x="3305975" y="276059"/>
                  </a:lnTo>
                  <a:lnTo>
                    <a:pt x="3282480" y="322846"/>
                  </a:lnTo>
                  <a:lnTo>
                    <a:pt x="3278771" y="333883"/>
                  </a:lnTo>
                  <a:lnTo>
                    <a:pt x="3282632" y="361772"/>
                  </a:lnTo>
                  <a:lnTo>
                    <a:pt x="3273323" y="356704"/>
                  </a:lnTo>
                  <a:lnTo>
                    <a:pt x="3266211" y="362496"/>
                  </a:lnTo>
                  <a:lnTo>
                    <a:pt x="3262287" y="368071"/>
                  </a:lnTo>
                  <a:lnTo>
                    <a:pt x="3257372" y="373519"/>
                  </a:lnTo>
                  <a:lnTo>
                    <a:pt x="3223806" y="373519"/>
                  </a:lnTo>
                  <a:lnTo>
                    <a:pt x="3222193" y="374230"/>
                  </a:lnTo>
                  <a:lnTo>
                    <a:pt x="3219945" y="376758"/>
                  </a:lnTo>
                  <a:lnTo>
                    <a:pt x="3219424" y="378434"/>
                  </a:lnTo>
                  <a:lnTo>
                    <a:pt x="3222117" y="402945"/>
                  </a:lnTo>
                  <a:lnTo>
                    <a:pt x="3224949" y="432193"/>
                  </a:lnTo>
                  <a:lnTo>
                    <a:pt x="3226993" y="459676"/>
                  </a:lnTo>
                  <a:lnTo>
                    <a:pt x="3227159" y="477227"/>
                  </a:lnTo>
                  <a:lnTo>
                    <a:pt x="3226143" y="486613"/>
                  </a:lnTo>
                  <a:lnTo>
                    <a:pt x="3224365" y="508838"/>
                  </a:lnTo>
                  <a:lnTo>
                    <a:pt x="3187877" y="538416"/>
                  </a:lnTo>
                  <a:lnTo>
                    <a:pt x="3183051" y="544347"/>
                  </a:lnTo>
                  <a:lnTo>
                    <a:pt x="3176676" y="551472"/>
                  </a:lnTo>
                  <a:lnTo>
                    <a:pt x="3149968" y="579856"/>
                  </a:lnTo>
                  <a:lnTo>
                    <a:pt x="3128708" y="622554"/>
                  </a:lnTo>
                  <a:lnTo>
                    <a:pt x="3126625" y="651662"/>
                  </a:lnTo>
                  <a:lnTo>
                    <a:pt x="3127121" y="659485"/>
                  </a:lnTo>
                  <a:lnTo>
                    <a:pt x="3126905" y="672299"/>
                  </a:lnTo>
                  <a:lnTo>
                    <a:pt x="3034334" y="632752"/>
                  </a:lnTo>
                  <a:lnTo>
                    <a:pt x="3030867" y="634123"/>
                  </a:lnTo>
                  <a:lnTo>
                    <a:pt x="3028302" y="640156"/>
                  </a:lnTo>
                  <a:lnTo>
                    <a:pt x="3029686" y="643623"/>
                  </a:lnTo>
                  <a:lnTo>
                    <a:pt x="3130829" y="686816"/>
                  </a:lnTo>
                  <a:lnTo>
                    <a:pt x="3132404" y="686981"/>
                  </a:lnTo>
                  <a:lnTo>
                    <a:pt x="3133471" y="686981"/>
                  </a:lnTo>
                  <a:lnTo>
                    <a:pt x="3138830" y="662368"/>
                  </a:lnTo>
                  <a:lnTo>
                    <a:pt x="3138424" y="650925"/>
                  </a:lnTo>
                  <a:lnTo>
                    <a:pt x="3138678" y="638517"/>
                  </a:lnTo>
                  <a:lnTo>
                    <a:pt x="3148101" y="599694"/>
                  </a:lnTo>
                  <a:lnTo>
                    <a:pt x="3178073" y="567334"/>
                  </a:lnTo>
                  <a:lnTo>
                    <a:pt x="3192234" y="551789"/>
                  </a:lnTo>
                  <a:lnTo>
                    <a:pt x="3228733" y="519988"/>
                  </a:lnTo>
                  <a:lnTo>
                    <a:pt x="3234677" y="516636"/>
                  </a:lnTo>
                  <a:lnTo>
                    <a:pt x="3235858" y="514781"/>
                  </a:lnTo>
                  <a:lnTo>
                    <a:pt x="3236696" y="501764"/>
                  </a:lnTo>
                  <a:lnTo>
                    <a:pt x="3238881" y="478624"/>
                  </a:lnTo>
                  <a:lnTo>
                    <a:pt x="3238855" y="460717"/>
                  </a:lnTo>
                  <a:lnTo>
                    <a:pt x="3236976" y="434022"/>
                  </a:lnTo>
                  <a:lnTo>
                    <a:pt x="3234347" y="406311"/>
                  </a:lnTo>
                  <a:lnTo>
                    <a:pt x="3232112" y="385343"/>
                  </a:lnTo>
                  <a:lnTo>
                    <a:pt x="3264319" y="385343"/>
                  </a:lnTo>
                  <a:lnTo>
                    <a:pt x="3272434" y="374218"/>
                  </a:lnTo>
                  <a:lnTo>
                    <a:pt x="3275063" y="371094"/>
                  </a:lnTo>
                  <a:lnTo>
                    <a:pt x="3286277" y="377634"/>
                  </a:lnTo>
                  <a:lnTo>
                    <a:pt x="3294684" y="372872"/>
                  </a:lnTo>
                  <a:lnTo>
                    <a:pt x="3294684" y="361251"/>
                  </a:lnTo>
                  <a:lnTo>
                    <a:pt x="3290874" y="335470"/>
                  </a:lnTo>
                  <a:lnTo>
                    <a:pt x="3290874" y="334467"/>
                  </a:lnTo>
                  <a:lnTo>
                    <a:pt x="3293529" y="327190"/>
                  </a:lnTo>
                  <a:lnTo>
                    <a:pt x="3298609" y="314325"/>
                  </a:lnTo>
                  <a:lnTo>
                    <a:pt x="3304502" y="300228"/>
                  </a:lnTo>
                  <a:lnTo>
                    <a:pt x="3309556" y="289293"/>
                  </a:lnTo>
                  <a:lnTo>
                    <a:pt x="3313011" y="292417"/>
                  </a:lnTo>
                  <a:lnTo>
                    <a:pt x="3317951" y="298323"/>
                  </a:lnTo>
                  <a:lnTo>
                    <a:pt x="3319411" y="301282"/>
                  </a:lnTo>
                  <a:lnTo>
                    <a:pt x="3318459" y="303174"/>
                  </a:lnTo>
                  <a:lnTo>
                    <a:pt x="3308616" y="318503"/>
                  </a:lnTo>
                  <a:lnTo>
                    <a:pt x="3304222" y="326390"/>
                  </a:lnTo>
                  <a:lnTo>
                    <a:pt x="3301339" y="333527"/>
                  </a:lnTo>
                  <a:lnTo>
                    <a:pt x="3300387" y="339966"/>
                  </a:lnTo>
                  <a:lnTo>
                    <a:pt x="3301327" y="370509"/>
                  </a:lnTo>
                  <a:lnTo>
                    <a:pt x="3303181" y="372770"/>
                  </a:lnTo>
                  <a:lnTo>
                    <a:pt x="3307080" y="373710"/>
                  </a:lnTo>
                  <a:lnTo>
                    <a:pt x="3300603" y="382054"/>
                  </a:lnTo>
                  <a:lnTo>
                    <a:pt x="3267646" y="431863"/>
                  </a:lnTo>
                  <a:lnTo>
                    <a:pt x="3247339" y="473532"/>
                  </a:lnTo>
                  <a:lnTo>
                    <a:pt x="3242018" y="485317"/>
                  </a:lnTo>
                  <a:lnTo>
                    <a:pt x="3243364" y="488810"/>
                  </a:lnTo>
                  <a:lnTo>
                    <a:pt x="3249295" y="491439"/>
                  </a:lnTo>
                  <a:lnTo>
                    <a:pt x="3252800" y="490131"/>
                  </a:lnTo>
                  <a:lnTo>
                    <a:pt x="3266592" y="460375"/>
                  </a:lnTo>
                  <a:lnTo>
                    <a:pt x="3277832" y="437908"/>
                  </a:lnTo>
                  <a:lnTo>
                    <a:pt x="3288754" y="418680"/>
                  </a:lnTo>
                  <a:lnTo>
                    <a:pt x="3298507" y="404596"/>
                  </a:lnTo>
                  <a:lnTo>
                    <a:pt x="3309391" y="390042"/>
                  </a:lnTo>
                  <a:lnTo>
                    <a:pt x="3323285" y="372275"/>
                  </a:lnTo>
                  <a:lnTo>
                    <a:pt x="3323679" y="370166"/>
                  </a:lnTo>
                  <a:lnTo>
                    <a:pt x="3322370" y="366344"/>
                  </a:lnTo>
                  <a:lnTo>
                    <a:pt x="3320796" y="364896"/>
                  </a:lnTo>
                  <a:lnTo>
                    <a:pt x="3312896" y="362978"/>
                  </a:lnTo>
                  <a:lnTo>
                    <a:pt x="3312210" y="339699"/>
                  </a:lnTo>
                  <a:lnTo>
                    <a:pt x="3313379" y="334848"/>
                  </a:lnTo>
                  <a:lnTo>
                    <a:pt x="3316401" y="328650"/>
                  </a:lnTo>
                  <a:lnTo>
                    <a:pt x="3320288" y="322122"/>
                  </a:lnTo>
                  <a:lnTo>
                    <a:pt x="3331692" y="304406"/>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6402945" y="6524430"/>
              <a:ext cx="219354" cy="158153"/>
            </a:xfrm>
            <a:prstGeom prst="rect">
              <a:avLst/>
            </a:prstGeom>
          </p:spPr>
        </p:pic>
        <p:sp>
          <p:nvSpPr>
            <p:cNvPr id="8" name="object 8"/>
            <p:cNvSpPr/>
            <p:nvPr/>
          </p:nvSpPr>
          <p:spPr>
            <a:xfrm>
              <a:off x="6449476" y="6195745"/>
              <a:ext cx="107314" cy="54610"/>
            </a:xfrm>
            <a:custGeom>
              <a:avLst/>
              <a:gdLst/>
              <a:ahLst/>
              <a:cxnLst/>
              <a:rect l="l" t="t" r="r" b="b"/>
              <a:pathLst>
                <a:path w="107315" h="54610">
                  <a:moveTo>
                    <a:pt x="103153" y="10566"/>
                  </a:moveTo>
                  <a:lnTo>
                    <a:pt x="93637" y="10566"/>
                  </a:lnTo>
                  <a:lnTo>
                    <a:pt x="93751" y="10934"/>
                  </a:lnTo>
                  <a:lnTo>
                    <a:pt x="93878" y="16243"/>
                  </a:lnTo>
                  <a:lnTo>
                    <a:pt x="95097" y="19100"/>
                  </a:lnTo>
                  <a:lnTo>
                    <a:pt x="97460" y="20853"/>
                  </a:lnTo>
                  <a:lnTo>
                    <a:pt x="97223" y="44157"/>
                  </a:lnTo>
                  <a:lnTo>
                    <a:pt x="97229" y="52209"/>
                  </a:lnTo>
                  <a:lnTo>
                    <a:pt x="99225" y="54241"/>
                  </a:lnTo>
                  <a:lnTo>
                    <a:pt x="104432" y="54292"/>
                  </a:lnTo>
                  <a:lnTo>
                    <a:pt x="106553" y="52209"/>
                  </a:lnTo>
                  <a:lnTo>
                    <a:pt x="106861" y="20853"/>
                  </a:lnTo>
                  <a:lnTo>
                    <a:pt x="106737" y="15709"/>
                  </a:lnTo>
                  <a:lnTo>
                    <a:pt x="106261" y="14719"/>
                  </a:lnTo>
                  <a:lnTo>
                    <a:pt x="104584" y="13360"/>
                  </a:lnTo>
                  <a:lnTo>
                    <a:pt x="103937" y="13042"/>
                  </a:lnTo>
                  <a:lnTo>
                    <a:pt x="103238" y="12877"/>
                  </a:lnTo>
                  <a:lnTo>
                    <a:pt x="103153" y="10566"/>
                  </a:lnTo>
                  <a:close/>
                </a:path>
                <a:path w="107315" h="54610">
                  <a:moveTo>
                    <a:pt x="65048" y="10033"/>
                  </a:moveTo>
                  <a:lnTo>
                    <a:pt x="51155" y="10033"/>
                  </a:lnTo>
                  <a:lnTo>
                    <a:pt x="55638" y="10071"/>
                  </a:lnTo>
                  <a:lnTo>
                    <a:pt x="55829" y="15862"/>
                  </a:lnTo>
                  <a:lnTo>
                    <a:pt x="57404" y="18122"/>
                  </a:lnTo>
                  <a:lnTo>
                    <a:pt x="59042" y="19621"/>
                  </a:lnTo>
                  <a:lnTo>
                    <a:pt x="59715" y="20116"/>
                  </a:lnTo>
                  <a:lnTo>
                    <a:pt x="59512" y="51752"/>
                  </a:lnTo>
                  <a:lnTo>
                    <a:pt x="61595" y="53873"/>
                  </a:lnTo>
                  <a:lnTo>
                    <a:pt x="83058" y="54089"/>
                  </a:lnTo>
                  <a:lnTo>
                    <a:pt x="85062" y="52120"/>
                  </a:lnTo>
                  <a:lnTo>
                    <a:pt x="85187" y="51371"/>
                  </a:lnTo>
                  <a:lnTo>
                    <a:pt x="85279" y="44602"/>
                  </a:lnTo>
                  <a:lnTo>
                    <a:pt x="75870" y="44602"/>
                  </a:lnTo>
                  <a:lnTo>
                    <a:pt x="68973" y="44538"/>
                  </a:lnTo>
                  <a:lnTo>
                    <a:pt x="69129" y="20853"/>
                  </a:lnTo>
                  <a:lnTo>
                    <a:pt x="69075" y="14109"/>
                  </a:lnTo>
                  <a:lnTo>
                    <a:pt x="66548" y="11747"/>
                  </a:lnTo>
                  <a:lnTo>
                    <a:pt x="65100" y="11658"/>
                  </a:lnTo>
                  <a:lnTo>
                    <a:pt x="65048" y="10033"/>
                  </a:lnTo>
                  <a:close/>
                </a:path>
                <a:path w="107315" h="54610">
                  <a:moveTo>
                    <a:pt x="27387" y="9512"/>
                  </a:moveTo>
                  <a:lnTo>
                    <a:pt x="15316" y="9512"/>
                  </a:lnTo>
                  <a:lnTo>
                    <a:pt x="17856" y="9677"/>
                  </a:lnTo>
                  <a:lnTo>
                    <a:pt x="17959" y="10033"/>
                  </a:lnTo>
                  <a:lnTo>
                    <a:pt x="18074" y="12039"/>
                  </a:lnTo>
                  <a:lnTo>
                    <a:pt x="18200" y="15074"/>
                  </a:lnTo>
                  <a:lnTo>
                    <a:pt x="18314" y="15862"/>
                  </a:lnTo>
                  <a:lnTo>
                    <a:pt x="19482" y="18516"/>
                  </a:lnTo>
                  <a:lnTo>
                    <a:pt x="21780" y="20116"/>
                  </a:lnTo>
                  <a:lnTo>
                    <a:pt x="21463" y="51371"/>
                  </a:lnTo>
                  <a:lnTo>
                    <a:pt x="23546" y="53492"/>
                  </a:lnTo>
                  <a:lnTo>
                    <a:pt x="44628" y="53708"/>
                  </a:lnTo>
                  <a:lnTo>
                    <a:pt x="46761" y="51625"/>
                  </a:lnTo>
                  <a:lnTo>
                    <a:pt x="46835" y="44221"/>
                  </a:lnTo>
                  <a:lnTo>
                    <a:pt x="37427" y="44221"/>
                  </a:lnTo>
                  <a:lnTo>
                    <a:pt x="30950" y="44157"/>
                  </a:lnTo>
                  <a:lnTo>
                    <a:pt x="27521" y="11988"/>
                  </a:lnTo>
                  <a:lnTo>
                    <a:pt x="27387" y="9512"/>
                  </a:lnTo>
                  <a:close/>
                </a:path>
                <a:path w="107315" h="54610">
                  <a:moveTo>
                    <a:pt x="13284" y="0"/>
                  </a:moveTo>
                  <a:lnTo>
                    <a:pt x="10236" y="1054"/>
                  </a:lnTo>
                  <a:lnTo>
                    <a:pt x="5727" y="5143"/>
                  </a:lnTo>
                  <a:lnTo>
                    <a:pt x="4407" y="8039"/>
                  </a:lnTo>
                  <a:lnTo>
                    <a:pt x="4813" y="11785"/>
                  </a:lnTo>
                  <a:lnTo>
                    <a:pt x="3537" y="11785"/>
                  </a:lnTo>
                  <a:lnTo>
                    <a:pt x="2362" y="12255"/>
                  </a:lnTo>
                  <a:lnTo>
                    <a:pt x="584" y="14020"/>
                  </a:lnTo>
                  <a:lnTo>
                    <a:pt x="76" y="15214"/>
                  </a:lnTo>
                  <a:lnTo>
                    <a:pt x="0" y="51219"/>
                  </a:lnTo>
                  <a:lnTo>
                    <a:pt x="2044" y="53276"/>
                  </a:lnTo>
                  <a:lnTo>
                    <a:pt x="7251" y="53314"/>
                  </a:lnTo>
                  <a:lnTo>
                    <a:pt x="9372" y="51219"/>
                  </a:lnTo>
                  <a:lnTo>
                    <a:pt x="9461" y="19786"/>
                  </a:lnTo>
                  <a:lnTo>
                    <a:pt x="11735" y="18351"/>
                  </a:lnTo>
                  <a:lnTo>
                    <a:pt x="13518" y="15862"/>
                  </a:lnTo>
                  <a:lnTo>
                    <a:pt x="13642" y="15074"/>
                  </a:lnTo>
                  <a:lnTo>
                    <a:pt x="13721" y="11785"/>
                  </a:lnTo>
                  <a:lnTo>
                    <a:pt x="3568" y="11772"/>
                  </a:lnTo>
                  <a:lnTo>
                    <a:pt x="13721" y="11772"/>
                  </a:lnTo>
                  <a:lnTo>
                    <a:pt x="13767" y="9893"/>
                  </a:lnTo>
                  <a:lnTo>
                    <a:pt x="15214" y="9512"/>
                  </a:lnTo>
                  <a:lnTo>
                    <a:pt x="27387" y="9512"/>
                  </a:lnTo>
                  <a:lnTo>
                    <a:pt x="27316" y="8039"/>
                  </a:lnTo>
                  <a:lnTo>
                    <a:pt x="25933" y="774"/>
                  </a:lnTo>
                  <a:lnTo>
                    <a:pt x="15773" y="114"/>
                  </a:lnTo>
                  <a:lnTo>
                    <a:pt x="13284" y="0"/>
                  </a:lnTo>
                  <a:close/>
                </a:path>
                <a:path w="107315" h="54610">
                  <a:moveTo>
                    <a:pt x="99276" y="533"/>
                  </a:moveTo>
                  <a:lnTo>
                    <a:pt x="91249" y="1028"/>
                  </a:lnTo>
                  <a:lnTo>
                    <a:pt x="81572" y="1155"/>
                  </a:lnTo>
                  <a:lnTo>
                    <a:pt x="79845" y="7620"/>
                  </a:lnTo>
                  <a:lnTo>
                    <a:pt x="79591" y="12738"/>
                  </a:lnTo>
                  <a:lnTo>
                    <a:pt x="77673" y="13309"/>
                  </a:lnTo>
                  <a:lnTo>
                    <a:pt x="76263" y="15074"/>
                  </a:lnTo>
                  <a:lnTo>
                    <a:pt x="75870" y="44602"/>
                  </a:lnTo>
                  <a:lnTo>
                    <a:pt x="85279" y="44602"/>
                  </a:lnTo>
                  <a:lnTo>
                    <a:pt x="85610" y="20294"/>
                  </a:lnTo>
                  <a:lnTo>
                    <a:pt x="87541" y="18796"/>
                  </a:lnTo>
                  <a:lnTo>
                    <a:pt x="89060" y="16243"/>
                  </a:lnTo>
                  <a:lnTo>
                    <a:pt x="89141" y="11049"/>
                  </a:lnTo>
                  <a:lnTo>
                    <a:pt x="89332" y="10668"/>
                  </a:lnTo>
                  <a:lnTo>
                    <a:pt x="89738" y="10426"/>
                  </a:lnTo>
                  <a:lnTo>
                    <a:pt x="103149" y="10426"/>
                  </a:lnTo>
                  <a:lnTo>
                    <a:pt x="102984" y="4635"/>
                  </a:lnTo>
                  <a:lnTo>
                    <a:pt x="99276" y="533"/>
                  </a:lnTo>
                  <a:close/>
                </a:path>
                <a:path w="107315" h="54610">
                  <a:moveTo>
                    <a:pt x="45593" y="558"/>
                  </a:moveTo>
                  <a:lnTo>
                    <a:pt x="41859" y="6654"/>
                  </a:lnTo>
                  <a:lnTo>
                    <a:pt x="41402" y="12141"/>
                  </a:lnTo>
                  <a:lnTo>
                    <a:pt x="40564" y="12331"/>
                  </a:lnTo>
                  <a:lnTo>
                    <a:pt x="39789" y="12738"/>
                  </a:lnTo>
                  <a:lnTo>
                    <a:pt x="38227" y="14211"/>
                  </a:lnTo>
                  <a:lnTo>
                    <a:pt x="37706" y="15417"/>
                  </a:lnTo>
                  <a:lnTo>
                    <a:pt x="37427" y="44221"/>
                  </a:lnTo>
                  <a:lnTo>
                    <a:pt x="46835" y="44221"/>
                  </a:lnTo>
                  <a:lnTo>
                    <a:pt x="47079" y="19939"/>
                  </a:lnTo>
                  <a:lnTo>
                    <a:pt x="47371" y="19735"/>
                  </a:lnTo>
                  <a:lnTo>
                    <a:pt x="47650" y="19507"/>
                  </a:lnTo>
                  <a:lnTo>
                    <a:pt x="47917" y="19240"/>
                  </a:lnTo>
                  <a:lnTo>
                    <a:pt x="49238" y="18034"/>
                  </a:lnTo>
                  <a:lnTo>
                    <a:pt x="50751" y="15862"/>
                  </a:lnTo>
                  <a:lnTo>
                    <a:pt x="51003" y="11252"/>
                  </a:lnTo>
                  <a:lnTo>
                    <a:pt x="51155" y="10033"/>
                  </a:lnTo>
                  <a:lnTo>
                    <a:pt x="65048" y="10033"/>
                  </a:lnTo>
                  <a:lnTo>
                    <a:pt x="64884" y="4838"/>
                  </a:lnTo>
                  <a:lnTo>
                    <a:pt x="60426" y="711"/>
                  </a:lnTo>
                  <a:lnTo>
                    <a:pt x="45593" y="558"/>
                  </a:lnTo>
                  <a:close/>
                </a:path>
                <a:path w="107315" h="54610">
                  <a:moveTo>
                    <a:pt x="103149" y="10426"/>
                  </a:moveTo>
                  <a:lnTo>
                    <a:pt x="91872" y="10426"/>
                  </a:lnTo>
                  <a:lnTo>
                    <a:pt x="93040" y="10452"/>
                  </a:lnTo>
                  <a:lnTo>
                    <a:pt x="93599" y="10579"/>
                  </a:lnTo>
                  <a:lnTo>
                    <a:pt x="103153" y="10566"/>
                  </a:lnTo>
                  <a:lnTo>
                    <a:pt x="103149" y="10426"/>
                  </a:lnTo>
                  <a:close/>
                </a:path>
                <a:path w="107315" h="54610">
                  <a:moveTo>
                    <a:pt x="91872" y="10426"/>
                  </a:moveTo>
                  <a:lnTo>
                    <a:pt x="89738" y="10426"/>
                  </a:lnTo>
                  <a:lnTo>
                    <a:pt x="91084" y="10439"/>
                  </a:lnTo>
                  <a:lnTo>
                    <a:pt x="91872" y="10426"/>
                  </a:lnTo>
                  <a:close/>
                </a:path>
              </a:pathLst>
            </a:custGeom>
            <a:solidFill>
              <a:srgbClr val="FFFFFF"/>
            </a:solidFill>
          </p:spPr>
          <p:txBody>
            <a:bodyPr wrap="square" lIns="0" tIns="0" rIns="0" bIns="0" rtlCol="0"/>
            <a:lstStyle/>
            <a:p>
              <a:endParaRPr/>
            </a:p>
          </p:txBody>
        </p:sp>
        <p:pic>
          <p:nvPicPr>
            <p:cNvPr id="9" name="object 9"/>
            <p:cNvPicPr/>
            <p:nvPr/>
          </p:nvPicPr>
          <p:blipFill>
            <a:blip r:embed="rId4" cstate="print"/>
            <a:stretch>
              <a:fillRect/>
            </a:stretch>
          </p:blipFill>
          <p:spPr>
            <a:xfrm>
              <a:off x="6465087" y="6293794"/>
              <a:ext cx="78879" cy="78879"/>
            </a:xfrm>
            <a:prstGeom prst="rect">
              <a:avLst/>
            </a:prstGeom>
          </p:spPr>
        </p:pic>
        <p:sp>
          <p:nvSpPr>
            <p:cNvPr id="10" name="object 10"/>
            <p:cNvSpPr/>
            <p:nvPr/>
          </p:nvSpPr>
          <p:spPr>
            <a:xfrm>
              <a:off x="6618275" y="5791720"/>
              <a:ext cx="5575300" cy="853440"/>
            </a:xfrm>
            <a:custGeom>
              <a:avLst/>
              <a:gdLst/>
              <a:ahLst/>
              <a:cxnLst/>
              <a:rect l="l" t="t" r="r" b="b"/>
              <a:pathLst>
                <a:path w="5575300" h="853440">
                  <a:moveTo>
                    <a:pt x="903897" y="802525"/>
                  </a:moveTo>
                  <a:lnTo>
                    <a:pt x="902525" y="801624"/>
                  </a:lnTo>
                  <a:lnTo>
                    <a:pt x="903312" y="802525"/>
                  </a:lnTo>
                  <a:lnTo>
                    <a:pt x="903897" y="802525"/>
                  </a:lnTo>
                  <a:close/>
                </a:path>
                <a:path w="5575300" h="853440">
                  <a:moveTo>
                    <a:pt x="2610027" y="846924"/>
                  </a:moveTo>
                  <a:lnTo>
                    <a:pt x="2607932" y="844384"/>
                  </a:lnTo>
                  <a:lnTo>
                    <a:pt x="2184196" y="844384"/>
                  </a:lnTo>
                  <a:lnTo>
                    <a:pt x="2184730" y="670394"/>
                  </a:lnTo>
                  <a:lnTo>
                    <a:pt x="2184730" y="667854"/>
                  </a:lnTo>
                  <a:lnTo>
                    <a:pt x="2184743" y="666584"/>
                  </a:lnTo>
                  <a:lnTo>
                    <a:pt x="2184743" y="665314"/>
                  </a:lnTo>
                  <a:lnTo>
                    <a:pt x="2184743" y="664044"/>
                  </a:lnTo>
                  <a:lnTo>
                    <a:pt x="2184768" y="658964"/>
                  </a:lnTo>
                  <a:lnTo>
                    <a:pt x="2165108" y="661504"/>
                  </a:lnTo>
                  <a:lnTo>
                    <a:pt x="2153831" y="662774"/>
                  </a:lnTo>
                  <a:lnTo>
                    <a:pt x="2145436" y="664044"/>
                  </a:lnTo>
                  <a:lnTo>
                    <a:pt x="2140394" y="664044"/>
                  </a:lnTo>
                  <a:lnTo>
                    <a:pt x="2108593" y="658964"/>
                  </a:lnTo>
                  <a:lnTo>
                    <a:pt x="2098154" y="658964"/>
                  </a:lnTo>
                  <a:lnTo>
                    <a:pt x="2075662" y="665314"/>
                  </a:lnTo>
                  <a:lnTo>
                    <a:pt x="2067496" y="665314"/>
                  </a:lnTo>
                  <a:lnTo>
                    <a:pt x="2057171" y="661504"/>
                  </a:lnTo>
                  <a:lnTo>
                    <a:pt x="2052612" y="660234"/>
                  </a:lnTo>
                  <a:lnTo>
                    <a:pt x="2042909" y="660234"/>
                  </a:lnTo>
                  <a:lnTo>
                    <a:pt x="2007527" y="664044"/>
                  </a:lnTo>
                  <a:lnTo>
                    <a:pt x="2004580" y="664044"/>
                  </a:lnTo>
                  <a:lnTo>
                    <a:pt x="1999576" y="665314"/>
                  </a:lnTo>
                  <a:lnTo>
                    <a:pt x="1997405" y="664044"/>
                  </a:lnTo>
                  <a:lnTo>
                    <a:pt x="1995246" y="662774"/>
                  </a:lnTo>
                  <a:lnTo>
                    <a:pt x="1990090" y="661504"/>
                  </a:lnTo>
                  <a:lnTo>
                    <a:pt x="1978355" y="657694"/>
                  </a:lnTo>
                  <a:lnTo>
                    <a:pt x="1969477" y="657694"/>
                  </a:lnTo>
                  <a:lnTo>
                    <a:pt x="1943468" y="664044"/>
                  </a:lnTo>
                  <a:lnTo>
                    <a:pt x="1937308" y="664044"/>
                  </a:lnTo>
                  <a:lnTo>
                    <a:pt x="1931797" y="662774"/>
                  </a:lnTo>
                  <a:lnTo>
                    <a:pt x="1915731" y="658964"/>
                  </a:lnTo>
                  <a:lnTo>
                    <a:pt x="1906879" y="658964"/>
                  </a:lnTo>
                  <a:lnTo>
                    <a:pt x="1880196" y="662774"/>
                  </a:lnTo>
                  <a:lnTo>
                    <a:pt x="1873669" y="662774"/>
                  </a:lnTo>
                  <a:lnTo>
                    <a:pt x="1866607" y="661504"/>
                  </a:lnTo>
                  <a:lnTo>
                    <a:pt x="1846783" y="657694"/>
                  </a:lnTo>
                  <a:lnTo>
                    <a:pt x="1837258" y="657694"/>
                  </a:lnTo>
                  <a:lnTo>
                    <a:pt x="1813661" y="664044"/>
                  </a:lnTo>
                  <a:lnTo>
                    <a:pt x="1806689" y="664044"/>
                  </a:lnTo>
                  <a:lnTo>
                    <a:pt x="1783168" y="657694"/>
                  </a:lnTo>
                  <a:lnTo>
                    <a:pt x="1774177" y="657694"/>
                  </a:lnTo>
                  <a:lnTo>
                    <a:pt x="1757400" y="662774"/>
                  </a:lnTo>
                  <a:lnTo>
                    <a:pt x="1751901" y="664044"/>
                  </a:lnTo>
                  <a:lnTo>
                    <a:pt x="1745818" y="664044"/>
                  </a:lnTo>
                  <a:lnTo>
                    <a:pt x="1724253" y="658964"/>
                  </a:lnTo>
                  <a:lnTo>
                    <a:pt x="1715871" y="658964"/>
                  </a:lnTo>
                  <a:lnTo>
                    <a:pt x="1709051" y="660234"/>
                  </a:lnTo>
                  <a:lnTo>
                    <a:pt x="1691182" y="664044"/>
                  </a:lnTo>
                  <a:lnTo>
                    <a:pt x="1684261" y="664044"/>
                  </a:lnTo>
                  <a:lnTo>
                    <a:pt x="1665401" y="660234"/>
                  </a:lnTo>
                  <a:lnTo>
                    <a:pt x="1661629" y="660234"/>
                  </a:lnTo>
                  <a:lnTo>
                    <a:pt x="1657438" y="658964"/>
                  </a:lnTo>
                  <a:lnTo>
                    <a:pt x="1651012" y="660234"/>
                  </a:lnTo>
                  <a:lnTo>
                    <a:pt x="1634667" y="662774"/>
                  </a:lnTo>
                  <a:lnTo>
                    <a:pt x="1631505" y="662774"/>
                  </a:lnTo>
                  <a:lnTo>
                    <a:pt x="1627924" y="664044"/>
                  </a:lnTo>
                  <a:lnTo>
                    <a:pt x="1621929" y="661504"/>
                  </a:lnTo>
                  <a:lnTo>
                    <a:pt x="1610093" y="660234"/>
                  </a:lnTo>
                  <a:lnTo>
                    <a:pt x="1603273" y="658964"/>
                  </a:lnTo>
                  <a:lnTo>
                    <a:pt x="1594446" y="658964"/>
                  </a:lnTo>
                  <a:lnTo>
                    <a:pt x="1569262" y="664044"/>
                  </a:lnTo>
                  <a:lnTo>
                    <a:pt x="1562671" y="664044"/>
                  </a:lnTo>
                  <a:lnTo>
                    <a:pt x="1543697" y="660234"/>
                  </a:lnTo>
                  <a:lnTo>
                    <a:pt x="1535214" y="660234"/>
                  </a:lnTo>
                  <a:lnTo>
                    <a:pt x="1515783" y="662774"/>
                  </a:lnTo>
                  <a:lnTo>
                    <a:pt x="1509890" y="664044"/>
                  </a:lnTo>
                  <a:lnTo>
                    <a:pt x="1502765" y="664044"/>
                  </a:lnTo>
                  <a:lnTo>
                    <a:pt x="1489621" y="661504"/>
                  </a:lnTo>
                  <a:lnTo>
                    <a:pt x="1484490" y="660234"/>
                  </a:lnTo>
                  <a:lnTo>
                    <a:pt x="1476971" y="660234"/>
                  </a:lnTo>
                  <a:lnTo>
                    <a:pt x="1456905" y="664044"/>
                  </a:lnTo>
                  <a:lnTo>
                    <a:pt x="1451698" y="664044"/>
                  </a:lnTo>
                  <a:lnTo>
                    <a:pt x="1447342" y="662774"/>
                  </a:lnTo>
                  <a:lnTo>
                    <a:pt x="1436357" y="660234"/>
                  </a:lnTo>
                  <a:lnTo>
                    <a:pt x="1430248" y="658964"/>
                  </a:lnTo>
                  <a:lnTo>
                    <a:pt x="1423035" y="660234"/>
                  </a:lnTo>
                  <a:lnTo>
                    <a:pt x="1418107" y="660234"/>
                  </a:lnTo>
                  <a:lnTo>
                    <a:pt x="1417866" y="595464"/>
                  </a:lnTo>
                  <a:lnTo>
                    <a:pt x="1427403" y="594194"/>
                  </a:lnTo>
                  <a:lnTo>
                    <a:pt x="1427759" y="593128"/>
                  </a:lnTo>
                  <a:lnTo>
                    <a:pt x="1432598" y="592975"/>
                  </a:lnTo>
                  <a:lnTo>
                    <a:pt x="1428242" y="591642"/>
                  </a:lnTo>
                  <a:lnTo>
                    <a:pt x="1438363" y="561174"/>
                  </a:lnTo>
                  <a:lnTo>
                    <a:pt x="1427441" y="552411"/>
                  </a:lnTo>
                  <a:lnTo>
                    <a:pt x="1427441" y="564984"/>
                  </a:lnTo>
                  <a:lnTo>
                    <a:pt x="1420456" y="585304"/>
                  </a:lnTo>
                  <a:lnTo>
                    <a:pt x="1410995" y="586308"/>
                  </a:lnTo>
                  <a:lnTo>
                    <a:pt x="1403819" y="584085"/>
                  </a:lnTo>
                  <a:lnTo>
                    <a:pt x="1392339" y="581545"/>
                  </a:lnTo>
                  <a:lnTo>
                    <a:pt x="1356385" y="567575"/>
                  </a:lnTo>
                  <a:lnTo>
                    <a:pt x="1338491" y="553605"/>
                  </a:lnTo>
                  <a:lnTo>
                    <a:pt x="1333322" y="551065"/>
                  </a:lnTo>
                  <a:lnTo>
                    <a:pt x="1320888" y="544715"/>
                  </a:lnTo>
                  <a:lnTo>
                    <a:pt x="1310017" y="542175"/>
                  </a:lnTo>
                  <a:lnTo>
                    <a:pt x="1298917" y="542175"/>
                  </a:lnTo>
                  <a:lnTo>
                    <a:pt x="1295107" y="543445"/>
                  </a:lnTo>
                  <a:lnTo>
                    <a:pt x="1294358" y="573925"/>
                  </a:lnTo>
                  <a:lnTo>
                    <a:pt x="1110183" y="571385"/>
                  </a:lnTo>
                  <a:lnTo>
                    <a:pt x="1103947" y="567575"/>
                  </a:lnTo>
                  <a:lnTo>
                    <a:pt x="1093000" y="562495"/>
                  </a:lnTo>
                  <a:lnTo>
                    <a:pt x="1078699" y="553605"/>
                  </a:lnTo>
                  <a:lnTo>
                    <a:pt x="1062393" y="542175"/>
                  </a:lnTo>
                  <a:lnTo>
                    <a:pt x="1056005" y="538365"/>
                  </a:lnTo>
                  <a:lnTo>
                    <a:pt x="1049629" y="534555"/>
                  </a:lnTo>
                  <a:lnTo>
                    <a:pt x="1038682" y="530745"/>
                  </a:lnTo>
                  <a:lnTo>
                    <a:pt x="1029703" y="528205"/>
                  </a:lnTo>
                  <a:lnTo>
                    <a:pt x="1022870" y="528205"/>
                  </a:lnTo>
                  <a:lnTo>
                    <a:pt x="1022731" y="515505"/>
                  </a:lnTo>
                  <a:lnTo>
                    <a:pt x="1022629" y="506615"/>
                  </a:lnTo>
                  <a:lnTo>
                    <a:pt x="906614" y="507885"/>
                  </a:lnTo>
                  <a:lnTo>
                    <a:pt x="906614" y="601865"/>
                  </a:lnTo>
                  <a:lnTo>
                    <a:pt x="447217" y="609473"/>
                  </a:lnTo>
                  <a:lnTo>
                    <a:pt x="448500" y="545934"/>
                  </a:lnTo>
                  <a:lnTo>
                    <a:pt x="439191" y="543394"/>
                  </a:lnTo>
                  <a:lnTo>
                    <a:pt x="444512" y="542124"/>
                  </a:lnTo>
                  <a:lnTo>
                    <a:pt x="453732" y="538314"/>
                  </a:lnTo>
                  <a:lnTo>
                    <a:pt x="473862" y="526884"/>
                  </a:lnTo>
                  <a:lnTo>
                    <a:pt x="482955" y="523074"/>
                  </a:lnTo>
                  <a:lnTo>
                    <a:pt x="488124" y="521804"/>
                  </a:lnTo>
                  <a:lnTo>
                    <a:pt x="489737" y="520534"/>
                  </a:lnTo>
                  <a:lnTo>
                    <a:pt x="494118" y="521804"/>
                  </a:lnTo>
                  <a:lnTo>
                    <a:pt x="494169" y="520534"/>
                  </a:lnTo>
                  <a:lnTo>
                    <a:pt x="495896" y="521804"/>
                  </a:lnTo>
                  <a:lnTo>
                    <a:pt x="498259" y="521804"/>
                  </a:lnTo>
                  <a:lnTo>
                    <a:pt x="504253" y="524344"/>
                  </a:lnTo>
                  <a:lnTo>
                    <a:pt x="512495" y="526884"/>
                  </a:lnTo>
                  <a:lnTo>
                    <a:pt x="521576" y="533234"/>
                  </a:lnTo>
                  <a:lnTo>
                    <a:pt x="527164" y="537044"/>
                  </a:lnTo>
                  <a:lnTo>
                    <a:pt x="539673" y="542124"/>
                  </a:lnTo>
                  <a:lnTo>
                    <a:pt x="545274" y="543394"/>
                  </a:lnTo>
                  <a:lnTo>
                    <a:pt x="538861" y="545934"/>
                  </a:lnTo>
                  <a:lnTo>
                    <a:pt x="539356" y="578954"/>
                  </a:lnTo>
                  <a:lnTo>
                    <a:pt x="564083" y="576414"/>
                  </a:lnTo>
                  <a:lnTo>
                    <a:pt x="603669" y="571334"/>
                  </a:lnTo>
                  <a:lnTo>
                    <a:pt x="630999" y="568794"/>
                  </a:lnTo>
                  <a:lnTo>
                    <a:pt x="693445" y="559904"/>
                  </a:lnTo>
                  <a:lnTo>
                    <a:pt x="757389" y="543394"/>
                  </a:lnTo>
                  <a:lnTo>
                    <a:pt x="786422" y="534504"/>
                  </a:lnTo>
                  <a:lnTo>
                    <a:pt x="796518" y="531964"/>
                  </a:lnTo>
                  <a:lnTo>
                    <a:pt x="814273" y="528154"/>
                  </a:lnTo>
                  <a:lnTo>
                    <a:pt x="828840" y="526884"/>
                  </a:lnTo>
                  <a:lnTo>
                    <a:pt x="838720" y="525614"/>
                  </a:lnTo>
                  <a:lnTo>
                    <a:pt x="843356" y="525614"/>
                  </a:lnTo>
                  <a:lnTo>
                    <a:pt x="916800" y="497674"/>
                  </a:lnTo>
                  <a:lnTo>
                    <a:pt x="917448" y="486244"/>
                  </a:lnTo>
                  <a:lnTo>
                    <a:pt x="908570" y="483704"/>
                  </a:lnTo>
                  <a:lnTo>
                    <a:pt x="908608" y="479894"/>
                  </a:lnTo>
                  <a:lnTo>
                    <a:pt x="951687" y="459574"/>
                  </a:lnTo>
                  <a:lnTo>
                    <a:pt x="967663" y="457034"/>
                  </a:lnTo>
                  <a:lnTo>
                    <a:pt x="974204" y="457034"/>
                  </a:lnTo>
                  <a:lnTo>
                    <a:pt x="982332" y="459574"/>
                  </a:lnTo>
                  <a:lnTo>
                    <a:pt x="994181" y="462114"/>
                  </a:lnTo>
                  <a:lnTo>
                    <a:pt x="1027239" y="493864"/>
                  </a:lnTo>
                  <a:lnTo>
                    <a:pt x="1235710" y="502754"/>
                  </a:lnTo>
                  <a:lnTo>
                    <a:pt x="1246860" y="506564"/>
                  </a:lnTo>
                  <a:lnTo>
                    <a:pt x="1266367" y="512914"/>
                  </a:lnTo>
                  <a:lnTo>
                    <a:pt x="1287030" y="520534"/>
                  </a:lnTo>
                  <a:lnTo>
                    <a:pt x="1301711" y="526884"/>
                  </a:lnTo>
                  <a:lnTo>
                    <a:pt x="1307858" y="529424"/>
                  </a:lnTo>
                  <a:lnTo>
                    <a:pt x="1308493" y="519264"/>
                  </a:lnTo>
                  <a:lnTo>
                    <a:pt x="1308595" y="515454"/>
                  </a:lnTo>
                  <a:lnTo>
                    <a:pt x="1308760" y="502754"/>
                  </a:lnTo>
                  <a:lnTo>
                    <a:pt x="1300010" y="500214"/>
                  </a:lnTo>
                  <a:lnTo>
                    <a:pt x="1300048" y="496404"/>
                  </a:lnTo>
                  <a:lnTo>
                    <a:pt x="1321269" y="487514"/>
                  </a:lnTo>
                  <a:lnTo>
                    <a:pt x="1338211" y="479894"/>
                  </a:lnTo>
                  <a:lnTo>
                    <a:pt x="1347609" y="476084"/>
                  </a:lnTo>
                  <a:lnTo>
                    <a:pt x="1354074" y="473544"/>
                  </a:lnTo>
                  <a:lnTo>
                    <a:pt x="1356550" y="473544"/>
                  </a:lnTo>
                  <a:lnTo>
                    <a:pt x="1359611" y="472274"/>
                  </a:lnTo>
                  <a:lnTo>
                    <a:pt x="1359814" y="469734"/>
                  </a:lnTo>
                  <a:lnTo>
                    <a:pt x="1360144" y="472274"/>
                  </a:lnTo>
                  <a:lnTo>
                    <a:pt x="1363027" y="473544"/>
                  </a:lnTo>
                  <a:lnTo>
                    <a:pt x="1366443" y="474814"/>
                  </a:lnTo>
                  <a:lnTo>
                    <a:pt x="1374813" y="477354"/>
                  </a:lnTo>
                  <a:lnTo>
                    <a:pt x="1385811" y="481164"/>
                  </a:lnTo>
                  <a:lnTo>
                    <a:pt x="1397088" y="486244"/>
                  </a:lnTo>
                  <a:lnTo>
                    <a:pt x="1418323" y="497674"/>
                  </a:lnTo>
                  <a:lnTo>
                    <a:pt x="1418323" y="500214"/>
                  </a:lnTo>
                  <a:lnTo>
                    <a:pt x="1407795" y="502754"/>
                  </a:lnTo>
                  <a:lnTo>
                    <a:pt x="1408531" y="535774"/>
                  </a:lnTo>
                  <a:lnTo>
                    <a:pt x="1410525" y="549744"/>
                  </a:lnTo>
                  <a:lnTo>
                    <a:pt x="1427441" y="564984"/>
                  </a:lnTo>
                  <a:lnTo>
                    <a:pt x="1427441" y="552411"/>
                  </a:lnTo>
                  <a:lnTo>
                    <a:pt x="1419377" y="545934"/>
                  </a:lnTo>
                  <a:lnTo>
                    <a:pt x="1417904" y="534504"/>
                  </a:lnTo>
                  <a:lnTo>
                    <a:pt x="1417345" y="510374"/>
                  </a:lnTo>
                  <a:lnTo>
                    <a:pt x="1427734" y="506564"/>
                  </a:lnTo>
                  <a:lnTo>
                    <a:pt x="1427734" y="492594"/>
                  </a:lnTo>
                  <a:lnTo>
                    <a:pt x="1425333" y="491324"/>
                  </a:lnTo>
                  <a:lnTo>
                    <a:pt x="1417015" y="486244"/>
                  </a:lnTo>
                  <a:lnTo>
                    <a:pt x="1401470" y="478624"/>
                  </a:lnTo>
                  <a:lnTo>
                    <a:pt x="1392212" y="473544"/>
                  </a:lnTo>
                  <a:lnTo>
                    <a:pt x="1382915" y="469734"/>
                  </a:lnTo>
                  <a:lnTo>
                    <a:pt x="1374686" y="467194"/>
                  </a:lnTo>
                  <a:lnTo>
                    <a:pt x="1368602" y="464654"/>
                  </a:lnTo>
                  <a:lnTo>
                    <a:pt x="1357325" y="385914"/>
                  </a:lnTo>
                  <a:lnTo>
                    <a:pt x="1350759" y="465924"/>
                  </a:lnTo>
                  <a:lnTo>
                    <a:pt x="1345996" y="467194"/>
                  </a:lnTo>
                  <a:lnTo>
                    <a:pt x="1339545" y="469734"/>
                  </a:lnTo>
                  <a:lnTo>
                    <a:pt x="1331798" y="472274"/>
                  </a:lnTo>
                  <a:lnTo>
                    <a:pt x="1323149" y="476084"/>
                  </a:lnTo>
                  <a:lnTo>
                    <a:pt x="1318679" y="477354"/>
                  </a:lnTo>
                  <a:lnTo>
                    <a:pt x="1314094" y="479894"/>
                  </a:lnTo>
                  <a:lnTo>
                    <a:pt x="1290739" y="491324"/>
                  </a:lnTo>
                  <a:lnTo>
                    <a:pt x="1290485" y="506564"/>
                  </a:lnTo>
                  <a:lnTo>
                    <a:pt x="1299248" y="509104"/>
                  </a:lnTo>
                  <a:lnTo>
                    <a:pt x="1299146" y="515454"/>
                  </a:lnTo>
                  <a:lnTo>
                    <a:pt x="1281938" y="509104"/>
                  </a:lnTo>
                  <a:lnTo>
                    <a:pt x="1262303" y="501484"/>
                  </a:lnTo>
                  <a:lnTo>
                    <a:pt x="1245831" y="496404"/>
                  </a:lnTo>
                  <a:lnTo>
                    <a:pt x="1238135" y="493864"/>
                  </a:lnTo>
                  <a:lnTo>
                    <a:pt x="1036535" y="484974"/>
                  </a:lnTo>
                  <a:lnTo>
                    <a:pt x="1036421" y="477354"/>
                  </a:lnTo>
                  <a:lnTo>
                    <a:pt x="1035050" y="474814"/>
                  </a:lnTo>
                  <a:lnTo>
                    <a:pt x="1032764" y="473544"/>
                  </a:lnTo>
                  <a:lnTo>
                    <a:pt x="1027404" y="468464"/>
                  </a:lnTo>
                  <a:lnTo>
                    <a:pt x="1020127" y="463384"/>
                  </a:lnTo>
                  <a:lnTo>
                    <a:pt x="1012075" y="458304"/>
                  </a:lnTo>
                  <a:lnTo>
                    <a:pt x="1008253" y="457034"/>
                  </a:lnTo>
                  <a:lnTo>
                    <a:pt x="1000633" y="454494"/>
                  </a:lnTo>
                  <a:lnTo>
                    <a:pt x="990434" y="451954"/>
                  </a:lnTo>
                  <a:lnTo>
                    <a:pt x="982014" y="449414"/>
                  </a:lnTo>
                  <a:lnTo>
                    <a:pt x="975893" y="448144"/>
                  </a:lnTo>
                  <a:lnTo>
                    <a:pt x="967257" y="378294"/>
                  </a:lnTo>
                  <a:lnTo>
                    <a:pt x="960145" y="448144"/>
                  </a:lnTo>
                  <a:lnTo>
                    <a:pt x="955167" y="449414"/>
                  </a:lnTo>
                  <a:lnTo>
                    <a:pt x="910386" y="467194"/>
                  </a:lnTo>
                  <a:lnTo>
                    <a:pt x="903478" y="472274"/>
                  </a:lnTo>
                  <a:lnTo>
                    <a:pt x="900963" y="473544"/>
                  </a:lnTo>
                  <a:lnTo>
                    <a:pt x="899274" y="474814"/>
                  </a:lnTo>
                  <a:lnTo>
                    <a:pt x="899045" y="490054"/>
                  </a:lnTo>
                  <a:lnTo>
                    <a:pt x="905357" y="492594"/>
                  </a:lnTo>
                  <a:lnTo>
                    <a:pt x="841705" y="516724"/>
                  </a:lnTo>
                  <a:lnTo>
                    <a:pt x="825144" y="516724"/>
                  </a:lnTo>
                  <a:lnTo>
                    <a:pt x="810933" y="519264"/>
                  </a:lnTo>
                  <a:lnTo>
                    <a:pt x="794105" y="521804"/>
                  </a:lnTo>
                  <a:lnTo>
                    <a:pt x="723493" y="542124"/>
                  </a:lnTo>
                  <a:lnTo>
                    <a:pt x="667245" y="554824"/>
                  </a:lnTo>
                  <a:lnTo>
                    <a:pt x="574941" y="564984"/>
                  </a:lnTo>
                  <a:lnTo>
                    <a:pt x="548614" y="568794"/>
                  </a:lnTo>
                  <a:lnTo>
                    <a:pt x="548373" y="552284"/>
                  </a:lnTo>
                  <a:lnTo>
                    <a:pt x="557758" y="549744"/>
                  </a:lnTo>
                  <a:lnTo>
                    <a:pt x="557758" y="537044"/>
                  </a:lnTo>
                  <a:lnTo>
                    <a:pt x="554189" y="537044"/>
                  </a:lnTo>
                  <a:lnTo>
                    <a:pt x="551141" y="535774"/>
                  </a:lnTo>
                  <a:lnTo>
                    <a:pt x="543966" y="533234"/>
                  </a:lnTo>
                  <a:lnTo>
                    <a:pt x="535139" y="530694"/>
                  </a:lnTo>
                  <a:lnTo>
                    <a:pt x="527164" y="525614"/>
                  </a:lnTo>
                  <a:lnTo>
                    <a:pt x="519595" y="520534"/>
                  </a:lnTo>
                  <a:lnTo>
                    <a:pt x="512356" y="516724"/>
                  </a:lnTo>
                  <a:lnTo>
                    <a:pt x="506018" y="514184"/>
                  </a:lnTo>
                  <a:lnTo>
                    <a:pt x="501142" y="512914"/>
                  </a:lnTo>
                  <a:lnTo>
                    <a:pt x="493750" y="453224"/>
                  </a:lnTo>
                  <a:lnTo>
                    <a:pt x="485863" y="511644"/>
                  </a:lnTo>
                  <a:lnTo>
                    <a:pt x="481164" y="512914"/>
                  </a:lnTo>
                  <a:lnTo>
                    <a:pt x="474662" y="515454"/>
                  </a:lnTo>
                  <a:lnTo>
                    <a:pt x="466178" y="520534"/>
                  </a:lnTo>
                  <a:lnTo>
                    <a:pt x="455574" y="525614"/>
                  </a:lnTo>
                  <a:lnTo>
                    <a:pt x="448195" y="529424"/>
                  </a:lnTo>
                  <a:lnTo>
                    <a:pt x="440588" y="533234"/>
                  </a:lnTo>
                  <a:lnTo>
                    <a:pt x="434632" y="535774"/>
                  </a:lnTo>
                  <a:lnTo>
                    <a:pt x="432155" y="535774"/>
                  </a:lnTo>
                  <a:lnTo>
                    <a:pt x="428840" y="537044"/>
                  </a:lnTo>
                  <a:lnTo>
                    <a:pt x="428840" y="551014"/>
                  </a:lnTo>
                  <a:lnTo>
                    <a:pt x="438937" y="553554"/>
                  </a:lnTo>
                  <a:lnTo>
                    <a:pt x="437603" y="620864"/>
                  </a:lnTo>
                  <a:lnTo>
                    <a:pt x="370027" y="624674"/>
                  </a:lnTo>
                  <a:lnTo>
                    <a:pt x="370027" y="652614"/>
                  </a:lnTo>
                  <a:lnTo>
                    <a:pt x="346646" y="657694"/>
                  </a:lnTo>
                  <a:lnTo>
                    <a:pt x="346646" y="684364"/>
                  </a:lnTo>
                  <a:lnTo>
                    <a:pt x="339991" y="685152"/>
                  </a:lnTo>
                  <a:lnTo>
                    <a:pt x="339991" y="704684"/>
                  </a:lnTo>
                  <a:lnTo>
                    <a:pt x="327952" y="704684"/>
                  </a:lnTo>
                  <a:lnTo>
                    <a:pt x="327533" y="703414"/>
                  </a:lnTo>
                  <a:lnTo>
                    <a:pt x="339991" y="704684"/>
                  </a:lnTo>
                  <a:lnTo>
                    <a:pt x="339991" y="685152"/>
                  </a:lnTo>
                  <a:lnTo>
                    <a:pt x="335737" y="685634"/>
                  </a:lnTo>
                  <a:lnTo>
                    <a:pt x="335737" y="694524"/>
                  </a:lnTo>
                  <a:lnTo>
                    <a:pt x="323418" y="694524"/>
                  </a:lnTo>
                  <a:lnTo>
                    <a:pt x="318376" y="699604"/>
                  </a:lnTo>
                  <a:lnTo>
                    <a:pt x="317944" y="700874"/>
                  </a:lnTo>
                  <a:lnTo>
                    <a:pt x="317766" y="702144"/>
                  </a:lnTo>
                  <a:lnTo>
                    <a:pt x="316687" y="705954"/>
                  </a:lnTo>
                  <a:lnTo>
                    <a:pt x="323646" y="713574"/>
                  </a:lnTo>
                  <a:lnTo>
                    <a:pt x="334899" y="713574"/>
                  </a:lnTo>
                  <a:lnTo>
                    <a:pt x="333133" y="844384"/>
                  </a:lnTo>
                  <a:lnTo>
                    <a:pt x="8826" y="844384"/>
                  </a:lnTo>
                  <a:lnTo>
                    <a:pt x="0" y="853274"/>
                  </a:lnTo>
                  <a:lnTo>
                    <a:pt x="342442" y="853274"/>
                  </a:lnTo>
                  <a:lnTo>
                    <a:pt x="344449" y="704684"/>
                  </a:lnTo>
                  <a:lnTo>
                    <a:pt x="345135" y="704684"/>
                  </a:lnTo>
                  <a:lnTo>
                    <a:pt x="345135" y="703414"/>
                  </a:lnTo>
                  <a:lnTo>
                    <a:pt x="345135" y="694524"/>
                  </a:lnTo>
                  <a:lnTo>
                    <a:pt x="356057" y="693254"/>
                  </a:lnTo>
                  <a:lnTo>
                    <a:pt x="356057" y="665314"/>
                  </a:lnTo>
                  <a:lnTo>
                    <a:pt x="379437" y="660234"/>
                  </a:lnTo>
                  <a:lnTo>
                    <a:pt x="379437" y="633564"/>
                  </a:lnTo>
                  <a:lnTo>
                    <a:pt x="446824" y="629754"/>
                  </a:lnTo>
                  <a:lnTo>
                    <a:pt x="446862" y="627265"/>
                  </a:lnTo>
                  <a:lnTo>
                    <a:pt x="838923" y="624789"/>
                  </a:lnTo>
                  <a:lnTo>
                    <a:pt x="838314" y="697115"/>
                  </a:lnTo>
                  <a:lnTo>
                    <a:pt x="825690" y="697115"/>
                  </a:lnTo>
                  <a:lnTo>
                    <a:pt x="826198" y="664095"/>
                  </a:lnTo>
                  <a:lnTo>
                    <a:pt x="826363" y="653935"/>
                  </a:lnTo>
                  <a:lnTo>
                    <a:pt x="771118" y="657745"/>
                  </a:lnTo>
                  <a:lnTo>
                    <a:pt x="711225" y="667905"/>
                  </a:lnTo>
                  <a:lnTo>
                    <a:pt x="459498" y="666635"/>
                  </a:lnTo>
                  <a:lnTo>
                    <a:pt x="459498" y="704735"/>
                  </a:lnTo>
                  <a:lnTo>
                    <a:pt x="448995" y="704735"/>
                  </a:lnTo>
                  <a:lnTo>
                    <a:pt x="448995" y="714895"/>
                  </a:lnTo>
                  <a:lnTo>
                    <a:pt x="448995" y="793635"/>
                  </a:lnTo>
                  <a:lnTo>
                    <a:pt x="440601" y="793635"/>
                  </a:lnTo>
                  <a:lnTo>
                    <a:pt x="440601" y="719975"/>
                  </a:lnTo>
                  <a:lnTo>
                    <a:pt x="440601" y="718705"/>
                  </a:lnTo>
                  <a:lnTo>
                    <a:pt x="440601" y="713625"/>
                  </a:lnTo>
                  <a:lnTo>
                    <a:pt x="448995" y="714895"/>
                  </a:lnTo>
                  <a:lnTo>
                    <a:pt x="448995" y="704735"/>
                  </a:lnTo>
                  <a:lnTo>
                    <a:pt x="374662" y="704735"/>
                  </a:lnTo>
                  <a:lnTo>
                    <a:pt x="374662" y="713625"/>
                  </a:lnTo>
                  <a:lnTo>
                    <a:pt x="374662" y="789825"/>
                  </a:lnTo>
                  <a:lnTo>
                    <a:pt x="372783" y="789825"/>
                  </a:lnTo>
                  <a:lnTo>
                    <a:pt x="373278" y="718705"/>
                  </a:lnTo>
                  <a:lnTo>
                    <a:pt x="373316" y="713625"/>
                  </a:lnTo>
                  <a:lnTo>
                    <a:pt x="374662" y="713625"/>
                  </a:lnTo>
                  <a:lnTo>
                    <a:pt x="374662" y="704735"/>
                  </a:lnTo>
                  <a:lnTo>
                    <a:pt x="345605" y="704735"/>
                  </a:lnTo>
                  <a:lnTo>
                    <a:pt x="343725" y="799985"/>
                  </a:lnTo>
                  <a:lnTo>
                    <a:pt x="356260" y="799985"/>
                  </a:lnTo>
                  <a:lnTo>
                    <a:pt x="357695" y="718705"/>
                  </a:lnTo>
                  <a:lnTo>
                    <a:pt x="363867" y="718705"/>
                  </a:lnTo>
                  <a:lnTo>
                    <a:pt x="363296" y="799985"/>
                  </a:lnTo>
                  <a:lnTo>
                    <a:pt x="384073" y="799985"/>
                  </a:lnTo>
                  <a:lnTo>
                    <a:pt x="384073" y="789825"/>
                  </a:lnTo>
                  <a:lnTo>
                    <a:pt x="384073" y="718705"/>
                  </a:lnTo>
                  <a:lnTo>
                    <a:pt x="384797" y="718705"/>
                  </a:lnTo>
                  <a:lnTo>
                    <a:pt x="384797" y="799985"/>
                  </a:lnTo>
                  <a:lnTo>
                    <a:pt x="402424" y="799985"/>
                  </a:lnTo>
                  <a:lnTo>
                    <a:pt x="402424" y="719975"/>
                  </a:lnTo>
                  <a:lnTo>
                    <a:pt x="412800" y="719975"/>
                  </a:lnTo>
                  <a:lnTo>
                    <a:pt x="412800" y="801255"/>
                  </a:lnTo>
                  <a:lnTo>
                    <a:pt x="424764" y="801255"/>
                  </a:lnTo>
                  <a:lnTo>
                    <a:pt x="424764" y="719975"/>
                  </a:lnTo>
                  <a:lnTo>
                    <a:pt x="431203" y="719975"/>
                  </a:lnTo>
                  <a:lnTo>
                    <a:pt x="431203" y="802525"/>
                  </a:lnTo>
                  <a:lnTo>
                    <a:pt x="458393" y="802525"/>
                  </a:lnTo>
                  <a:lnTo>
                    <a:pt x="458393" y="793635"/>
                  </a:lnTo>
                  <a:lnTo>
                    <a:pt x="458393" y="721245"/>
                  </a:lnTo>
                  <a:lnTo>
                    <a:pt x="459168" y="721245"/>
                  </a:lnTo>
                  <a:lnTo>
                    <a:pt x="459168" y="802525"/>
                  </a:lnTo>
                  <a:lnTo>
                    <a:pt x="495731" y="802525"/>
                  </a:lnTo>
                  <a:lnTo>
                    <a:pt x="495731" y="793635"/>
                  </a:lnTo>
                  <a:lnTo>
                    <a:pt x="495731" y="722515"/>
                  </a:lnTo>
                  <a:lnTo>
                    <a:pt x="496227" y="802525"/>
                  </a:lnTo>
                  <a:lnTo>
                    <a:pt x="507784" y="802525"/>
                  </a:lnTo>
                  <a:lnTo>
                    <a:pt x="507784" y="803795"/>
                  </a:lnTo>
                  <a:lnTo>
                    <a:pt x="604583" y="803795"/>
                  </a:lnTo>
                  <a:lnTo>
                    <a:pt x="604583" y="794905"/>
                  </a:lnTo>
                  <a:lnTo>
                    <a:pt x="604583" y="793635"/>
                  </a:lnTo>
                  <a:lnTo>
                    <a:pt x="604583" y="723785"/>
                  </a:lnTo>
                  <a:lnTo>
                    <a:pt x="605066" y="803795"/>
                  </a:lnTo>
                  <a:lnTo>
                    <a:pt x="654253" y="803795"/>
                  </a:lnTo>
                  <a:lnTo>
                    <a:pt x="654253" y="805065"/>
                  </a:lnTo>
                  <a:lnTo>
                    <a:pt x="691286" y="805065"/>
                  </a:lnTo>
                  <a:lnTo>
                    <a:pt x="691286" y="806335"/>
                  </a:lnTo>
                  <a:lnTo>
                    <a:pt x="725792" y="806335"/>
                  </a:lnTo>
                  <a:lnTo>
                    <a:pt x="725792" y="808875"/>
                  </a:lnTo>
                  <a:lnTo>
                    <a:pt x="745667" y="808875"/>
                  </a:lnTo>
                  <a:lnTo>
                    <a:pt x="745667" y="798715"/>
                  </a:lnTo>
                  <a:lnTo>
                    <a:pt x="745667" y="725055"/>
                  </a:lnTo>
                  <a:lnTo>
                    <a:pt x="749261" y="725055"/>
                  </a:lnTo>
                  <a:lnTo>
                    <a:pt x="749261" y="805065"/>
                  </a:lnTo>
                  <a:lnTo>
                    <a:pt x="760272" y="805065"/>
                  </a:lnTo>
                  <a:lnTo>
                    <a:pt x="760272" y="806335"/>
                  </a:lnTo>
                  <a:lnTo>
                    <a:pt x="797102" y="805065"/>
                  </a:lnTo>
                  <a:lnTo>
                    <a:pt x="797102" y="725055"/>
                  </a:lnTo>
                  <a:lnTo>
                    <a:pt x="797877" y="725055"/>
                  </a:lnTo>
                  <a:lnTo>
                    <a:pt x="797877" y="805065"/>
                  </a:lnTo>
                  <a:lnTo>
                    <a:pt x="851103" y="805065"/>
                  </a:lnTo>
                  <a:lnTo>
                    <a:pt x="851103" y="796175"/>
                  </a:lnTo>
                  <a:lnTo>
                    <a:pt x="851103" y="725055"/>
                  </a:lnTo>
                  <a:lnTo>
                    <a:pt x="855853" y="725055"/>
                  </a:lnTo>
                  <a:lnTo>
                    <a:pt x="855853" y="805065"/>
                  </a:lnTo>
                  <a:lnTo>
                    <a:pt x="879119" y="805065"/>
                  </a:lnTo>
                  <a:lnTo>
                    <a:pt x="879119" y="794905"/>
                  </a:lnTo>
                  <a:lnTo>
                    <a:pt x="879119" y="725055"/>
                  </a:lnTo>
                  <a:lnTo>
                    <a:pt x="880148" y="725055"/>
                  </a:lnTo>
                  <a:lnTo>
                    <a:pt x="880148" y="805065"/>
                  </a:lnTo>
                  <a:lnTo>
                    <a:pt x="885812" y="803795"/>
                  </a:lnTo>
                  <a:lnTo>
                    <a:pt x="893508" y="802525"/>
                  </a:lnTo>
                  <a:lnTo>
                    <a:pt x="901966" y="801255"/>
                  </a:lnTo>
                  <a:lnTo>
                    <a:pt x="902525" y="801624"/>
                  </a:lnTo>
                  <a:lnTo>
                    <a:pt x="902208" y="801255"/>
                  </a:lnTo>
                  <a:lnTo>
                    <a:pt x="902208" y="798715"/>
                  </a:lnTo>
                  <a:lnTo>
                    <a:pt x="909002" y="798715"/>
                  </a:lnTo>
                  <a:lnTo>
                    <a:pt x="909002" y="806335"/>
                  </a:lnTo>
                  <a:lnTo>
                    <a:pt x="931379" y="807605"/>
                  </a:lnTo>
                  <a:lnTo>
                    <a:pt x="931646" y="806335"/>
                  </a:lnTo>
                  <a:lnTo>
                    <a:pt x="933437" y="805065"/>
                  </a:lnTo>
                  <a:lnTo>
                    <a:pt x="934453" y="802525"/>
                  </a:lnTo>
                  <a:lnTo>
                    <a:pt x="934656" y="798715"/>
                  </a:lnTo>
                  <a:lnTo>
                    <a:pt x="934732" y="797445"/>
                  </a:lnTo>
                  <a:lnTo>
                    <a:pt x="934872" y="794905"/>
                  </a:lnTo>
                  <a:lnTo>
                    <a:pt x="934974" y="783475"/>
                  </a:lnTo>
                  <a:lnTo>
                    <a:pt x="934834" y="725055"/>
                  </a:lnTo>
                  <a:lnTo>
                    <a:pt x="940384" y="725055"/>
                  </a:lnTo>
                  <a:lnTo>
                    <a:pt x="940384" y="808875"/>
                  </a:lnTo>
                  <a:lnTo>
                    <a:pt x="989838" y="808875"/>
                  </a:lnTo>
                  <a:lnTo>
                    <a:pt x="989901" y="806335"/>
                  </a:lnTo>
                  <a:lnTo>
                    <a:pt x="1015098" y="806335"/>
                  </a:lnTo>
                  <a:lnTo>
                    <a:pt x="1015098" y="798715"/>
                  </a:lnTo>
                  <a:lnTo>
                    <a:pt x="1015098" y="725055"/>
                  </a:lnTo>
                  <a:lnTo>
                    <a:pt x="1020965" y="725055"/>
                  </a:lnTo>
                  <a:lnTo>
                    <a:pt x="1020965" y="806335"/>
                  </a:lnTo>
                  <a:lnTo>
                    <a:pt x="1040561" y="806335"/>
                  </a:lnTo>
                  <a:lnTo>
                    <a:pt x="1040561" y="805065"/>
                  </a:lnTo>
                  <a:lnTo>
                    <a:pt x="1056093" y="805065"/>
                  </a:lnTo>
                  <a:lnTo>
                    <a:pt x="1056093" y="796175"/>
                  </a:lnTo>
                  <a:lnTo>
                    <a:pt x="1056093" y="725055"/>
                  </a:lnTo>
                  <a:lnTo>
                    <a:pt x="1059688" y="725055"/>
                  </a:lnTo>
                  <a:lnTo>
                    <a:pt x="1059688" y="803795"/>
                  </a:lnTo>
                  <a:lnTo>
                    <a:pt x="1120000" y="803795"/>
                  </a:lnTo>
                  <a:lnTo>
                    <a:pt x="1120000" y="801255"/>
                  </a:lnTo>
                  <a:lnTo>
                    <a:pt x="1147699" y="802525"/>
                  </a:lnTo>
                  <a:lnTo>
                    <a:pt x="1147699" y="801255"/>
                  </a:lnTo>
                  <a:lnTo>
                    <a:pt x="1165237" y="801255"/>
                  </a:lnTo>
                  <a:lnTo>
                    <a:pt x="1165237" y="799985"/>
                  </a:lnTo>
                  <a:lnTo>
                    <a:pt x="1205585" y="799985"/>
                  </a:lnTo>
                  <a:lnTo>
                    <a:pt x="1205585" y="801255"/>
                  </a:lnTo>
                  <a:lnTo>
                    <a:pt x="1218031" y="801255"/>
                  </a:lnTo>
                  <a:lnTo>
                    <a:pt x="1218031" y="803795"/>
                  </a:lnTo>
                  <a:lnTo>
                    <a:pt x="1238173" y="803795"/>
                  </a:lnTo>
                  <a:lnTo>
                    <a:pt x="1238173" y="802525"/>
                  </a:lnTo>
                  <a:lnTo>
                    <a:pt x="1319225" y="801255"/>
                  </a:lnTo>
                  <a:lnTo>
                    <a:pt x="1319225" y="803795"/>
                  </a:lnTo>
                  <a:lnTo>
                    <a:pt x="1344663" y="803795"/>
                  </a:lnTo>
                  <a:lnTo>
                    <a:pt x="1344663" y="805065"/>
                  </a:lnTo>
                  <a:lnTo>
                    <a:pt x="1360309" y="805065"/>
                  </a:lnTo>
                  <a:lnTo>
                    <a:pt x="1360309" y="803795"/>
                  </a:lnTo>
                  <a:lnTo>
                    <a:pt x="1383322" y="803795"/>
                  </a:lnTo>
                  <a:lnTo>
                    <a:pt x="1383690" y="805065"/>
                  </a:lnTo>
                  <a:lnTo>
                    <a:pt x="1405369" y="805065"/>
                  </a:lnTo>
                  <a:lnTo>
                    <a:pt x="1419186" y="807605"/>
                  </a:lnTo>
                  <a:lnTo>
                    <a:pt x="1419072" y="799985"/>
                  </a:lnTo>
                  <a:lnTo>
                    <a:pt x="1419021" y="796175"/>
                  </a:lnTo>
                  <a:lnTo>
                    <a:pt x="1418056" y="725055"/>
                  </a:lnTo>
                  <a:lnTo>
                    <a:pt x="1423276" y="725055"/>
                  </a:lnTo>
                  <a:lnTo>
                    <a:pt x="1423276" y="806335"/>
                  </a:lnTo>
                  <a:lnTo>
                    <a:pt x="1438910" y="806335"/>
                  </a:lnTo>
                  <a:lnTo>
                    <a:pt x="1438910" y="725055"/>
                  </a:lnTo>
                  <a:lnTo>
                    <a:pt x="1449298" y="725055"/>
                  </a:lnTo>
                  <a:lnTo>
                    <a:pt x="1449298" y="807605"/>
                  </a:lnTo>
                  <a:lnTo>
                    <a:pt x="1460601" y="807605"/>
                  </a:lnTo>
                  <a:lnTo>
                    <a:pt x="1460601" y="808875"/>
                  </a:lnTo>
                  <a:lnTo>
                    <a:pt x="1479600" y="808875"/>
                  </a:lnTo>
                  <a:lnTo>
                    <a:pt x="1479600" y="798715"/>
                  </a:lnTo>
                  <a:lnTo>
                    <a:pt x="1479600" y="725055"/>
                  </a:lnTo>
                  <a:lnTo>
                    <a:pt x="1495158" y="725055"/>
                  </a:lnTo>
                  <a:lnTo>
                    <a:pt x="1496288" y="807605"/>
                  </a:lnTo>
                  <a:lnTo>
                    <a:pt x="1508658" y="807605"/>
                  </a:lnTo>
                  <a:lnTo>
                    <a:pt x="1508658" y="810145"/>
                  </a:lnTo>
                  <a:lnTo>
                    <a:pt x="1525993" y="810145"/>
                  </a:lnTo>
                  <a:lnTo>
                    <a:pt x="1525993" y="725055"/>
                  </a:lnTo>
                  <a:lnTo>
                    <a:pt x="1536357" y="725055"/>
                  </a:lnTo>
                  <a:lnTo>
                    <a:pt x="1536357" y="807605"/>
                  </a:lnTo>
                  <a:lnTo>
                    <a:pt x="1552003" y="807605"/>
                  </a:lnTo>
                  <a:lnTo>
                    <a:pt x="1552003" y="725055"/>
                  </a:lnTo>
                  <a:lnTo>
                    <a:pt x="1570291" y="725055"/>
                  </a:lnTo>
                  <a:lnTo>
                    <a:pt x="1570291" y="810145"/>
                  </a:lnTo>
                  <a:lnTo>
                    <a:pt x="1587055" y="810145"/>
                  </a:lnTo>
                  <a:lnTo>
                    <a:pt x="1587055" y="725055"/>
                  </a:lnTo>
                  <a:lnTo>
                    <a:pt x="1608747" y="725055"/>
                  </a:lnTo>
                  <a:lnTo>
                    <a:pt x="1608747" y="810145"/>
                  </a:lnTo>
                  <a:lnTo>
                    <a:pt x="1626057" y="810145"/>
                  </a:lnTo>
                  <a:lnTo>
                    <a:pt x="1626057" y="725055"/>
                  </a:lnTo>
                  <a:lnTo>
                    <a:pt x="1649463" y="725055"/>
                  </a:lnTo>
                  <a:lnTo>
                    <a:pt x="1649463" y="813955"/>
                  </a:lnTo>
                  <a:lnTo>
                    <a:pt x="1670177" y="813955"/>
                  </a:lnTo>
                  <a:lnTo>
                    <a:pt x="1670177" y="803795"/>
                  </a:lnTo>
                  <a:lnTo>
                    <a:pt x="1670177" y="725055"/>
                  </a:lnTo>
                  <a:lnTo>
                    <a:pt x="1685074" y="725055"/>
                  </a:lnTo>
                  <a:lnTo>
                    <a:pt x="1685074" y="812685"/>
                  </a:lnTo>
                  <a:lnTo>
                    <a:pt x="1708632" y="812685"/>
                  </a:lnTo>
                  <a:lnTo>
                    <a:pt x="1708632" y="803795"/>
                  </a:lnTo>
                  <a:lnTo>
                    <a:pt x="1708632" y="725055"/>
                  </a:lnTo>
                  <a:lnTo>
                    <a:pt x="1728622" y="725055"/>
                  </a:lnTo>
                  <a:lnTo>
                    <a:pt x="1728622" y="811415"/>
                  </a:lnTo>
                  <a:lnTo>
                    <a:pt x="1744814" y="811415"/>
                  </a:lnTo>
                  <a:lnTo>
                    <a:pt x="1744814" y="725055"/>
                  </a:lnTo>
                  <a:lnTo>
                    <a:pt x="1768767" y="725055"/>
                  </a:lnTo>
                  <a:lnTo>
                    <a:pt x="1768767" y="812685"/>
                  </a:lnTo>
                  <a:lnTo>
                    <a:pt x="1783270" y="812685"/>
                  </a:lnTo>
                  <a:lnTo>
                    <a:pt x="1783270" y="725055"/>
                  </a:lnTo>
                  <a:lnTo>
                    <a:pt x="1806651" y="725055"/>
                  </a:lnTo>
                  <a:lnTo>
                    <a:pt x="1806651" y="816495"/>
                  </a:lnTo>
                  <a:lnTo>
                    <a:pt x="1827961" y="816495"/>
                  </a:lnTo>
                  <a:lnTo>
                    <a:pt x="1827961" y="807605"/>
                  </a:lnTo>
                  <a:lnTo>
                    <a:pt x="1827961" y="725055"/>
                  </a:lnTo>
                  <a:lnTo>
                    <a:pt x="1845678" y="725055"/>
                  </a:lnTo>
                  <a:lnTo>
                    <a:pt x="1845678" y="812685"/>
                  </a:lnTo>
                  <a:lnTo>
                    <a:pt x="1869224" y="812685"/>
                  </a:lnTo>
                  <a:lnTo>
                    <a:pt x="1869224" y="803795"/>
                  </a:lnTo>
                  <a:lnTo>
                    <a:pt x="1869224" y="725055"/>
                  </a:lnTo>
                  <a:lnTo>
                    <a:pt x="1881847" y="725055"/>
                  </a:lnTo>
                  <a:lnTo>
                    <a:pt x="1881847" y="815225"/>
                  </a:lnTo>
                  <a:lnTo>
                    <a:pt x="1904276" y="815225"/>
                  </a:lnTo>
                  <a:lnTo>
                    <a:pt x="1904276" y="805065"/>
                  </a:lnTo>
                  <a:lnTo>
                    <a:pt x="1904276" y="725055"/>
                  </a:lnTo>
                  <a:lnTo>
                    <a:pt x="1934438" y="725055"/>
                  </a:lnTo>
                  <a:lnTo>
                    <a:pt x="1934438" y="817765"/>
                  </a:lnTo>
                  <a:lnTo>
                    <a:pt x="1951786" y="817765"/>
                  </a:lnTo>
                  <a:lnTo>
                    <a:pt x="1951786" y="725055"/>
                  </a:lnTo>
                  <a:lnTo>
                    <a:pt x="1985899" y="725055"/>
                  </a:lnTo>
                  <a:lnTo>
                    <a:pt x="1985899" y="817765"/>
                  </a:lnTo>
                  <a:lnTo>
                    <a:pt x="2001545" y="817765"/>
                  </a:lnTo>
                  <a:lnTo>
                    <a:pt x="2001545" y="725055"/>
                  </a:lnTo>
                  <a:lnTo>
                    <a:pt x="2025497" y="725055"/>
                  </a:lnTo>
                  <a:lnTo>
                    <a:pt x="2025497" y="820305"/>
                  </a:lnTo>
                  <a:lnTo>
                    <a:pt x="2042833" y="820305"/>
                  </a:lnTo>
                  <a:lnTo>
                    <a:pt x="2042833" y="725055"/>
                  </a:lnTo>
                  <a:lnTo>
                    <a:pt x="2044128" y="725055"/>
                  </a:lnTo>
                  <a:lnTo>
                    <a:pt x="2044128" y="820305"/>
                  </a:lnTo>
                  <a:lnTo>
                    <a:pt x="2058657" y="820305"/>
                  </a:lnTo>
                  <a:lnTo>
                    <a:pt x="2058657" y="725055"/>
                  </a:lnTo>
                  <a:lnTo>
                    <a:pt x="2063940" y="725055"/>
                  </a:lnTo>
                  <a:lnTo>
                    <a:pt x="2063940" y="821575"/>
                  </a:lnTo>
                  <a:lnTo>
                    <a:pt x="2076373" y="821575"/>
                  </a:lnTo>
                  <a:lnTo>
                    <a:pt x="2076373" y="822845"/>
                  </a:lnTo>
                  <a:lnTo>
                    <a:pt x="2093137" y="822845"/>
                  </a:lnTo>
                  <a:lnTo>
                    <a:pt x="2093137" y="725055"/>
                  </a:lnTo>
                  <a:lnTo>
                    <a:pt x="2100694" y="725055"/>
                  </a:lnTo>
                  <a:lnTo>
                    <a:pt x="2100694" y="822845"/>
                  </a:lnTo>
                  <a:lnTo>
                    <a:pt x="2129332" y="822845"/>
                  </a:lnTo>
                  <a:lnTo>
                    <a:pt x="2129332" y="725055"/>
                  </a:lnTo>
                  <a:lnTo>
                    <a:pt x="2152726" y="725055"/>
                  </a:lnTo>
                  <a:lnTo>
                    <a:pt x="2152726" y="822845"/>
                  </a:lnTo>
                  <a:lnTo>
                    <a:pt x="2171725" y="822845"/>
                  </a:lnTo>
                  <a:lnTo>
                    <a:pt x="2171725" y="813955"/>
                  </a:lnTo>
                  <a:lnTo>
                    <a:pt x="2171725" y="719975"/>
                  </a:lnTo>
                  <a:lnTo>
                    <a:pt x="2162327" y="719975"/>
                  </a:lnTo>
                  <a:lnTo>
                    <a:pt x="2162327" y="813955"/>
                  </a:lnTo>
                  <a:lnTo>
                    <a:pt x="2162149" y="725055"/>
                  </a:lnTo>
                  <a:lnTo>
                    <a:pt x="2162137" y="716165"/>
                  </a:lnTo>
                  <a:lnTo>
                    <a:pt x="1894865" y="716165"/>
                  </a:lnTo>
                  <a:lnTo>
                    <a:pt x="1894865" y="805065"/>
                  </a:lnTo>
                  <a:lnTo>
                    <a:pt x="1891258" y="805065"/>
                  </a:lnTo>
                  <a:lnTo>
                    <a:pt x="1891258" y="725055"/>
                  </a:lnTo>
                  <a:lnTo>
                    <a:pt x="1891258" y="716165"/>
                  </a:lnTo>
                  <a:lnTo>
                    <a:pt x="1859813" y="716165"/>
                  </a:lnTo>
                  <a:lnTo>
                    <a:pt x="1859813" y="803795"/>
                  </a:lnTo>
                  <a:lnTo>
                    <a:pt x="1855089" y="803795"/>
                  </a:lnTo>
                  <a:lnTo>
                    <a:pt x="1855089" y="725055"/>
                  </a:lnTo>
                  <a:lnTo>
                    <a:pt x="1855089" y="716165"/>
                  </a:lnTo>
                  <a:lnTo>
                    <a:pt x="1818551" y="716165"/>
                  </a:lnTo>
                  <a:lnTo>
                    <a:pt x="1818551" y="807605"/>
                  </a:lnTo>
                  <a:lnTo>
                    <a:pt x="1816061" y="807605"/>
                  </a:lnTo>
                  <a:lnTo>
                    <a:pt x="1816061" y="725055"/>
                  </a:lnTo>
                  <a:lnTo>
                    <a:pt x="1816061" y="716165"/>
                  </a:lnTo>
                  <a:lnTo>
                    <a:pt x="1699209" y="716165"/>
                  </a:lnTo>
                  <a:lnTo>
                    <a:pt x="1699209" y="803795"/>
                  </a:lnTo>
                  <a:lnTo>
                    <a:pt x="1694497" y="803795"/>
                  </a:lnTo>
                  <a:lnTo>
                    <a:pt x="1694497" y="725055"/>
                  </a:lnTo>
                  <a:lnTo>
                    <a:pt x="1694497" y="716165"/>
                  </a:lnTo>
                  <a:lnTo>
                    <a:pt x="1660766" y="716165"/>
                  </a:lnTo>
                  <a:lnTo>
                    <a:pt x="1660766" y="803795"/>
                  </a:lnTo>
                  <a:lnTo>
                    <a:pt x="1658874" y="803795"/>
                  </a:lnTo>
                  <a:lnTo>
                    <a:pt x="1658874" y="725055"/>
                  </a:lnTo>
                  <a:lnTo>
                    <a:pt x="1658874" y="716165"/>
                  </a:lnTo>
                  <a:lnTo>
                    <a:pt x="1470190" y="716165"/>
                  </a:lnTo>
                  <a:lnTo>
                    <a:pt x="1470190" y="798715"/>
                  </a:lnTo>
                  <a:lnTo>
                    <a:pt x="1470025" y="725055"/>
                  </a:lnTo>
                  <a:lnTo>
                    <a:pt x="1470012" y="716165"/>
                  </a:lnTo>
                  <a:lnTo>
                    <a:pt x="1400657" y="716165"/>
                  </a:lnTo>
                  <a:lnTo>
                    <a:pt x="1400657" y="796175"/>
                  </a:lnTo>
                  <a:lnTo>
                    <a:pt x="1393101" y="796175"/>
                  </a:lnTo>
                  <a:lnTo>
                    <a:pt x="1393101" y="794905"/>
                  </a:lnTo>
                  <a:lnTo>
                    <a:pt x="1393101" y="793635"/>
                  </a:lnTo>
                  <a:lnTo>
                    <a:pt x="1393101" y="716165"/>
                  </a:lnTo>
                  <a:lnTo>
                    <a:pt x="1337335" y="716165"/>
                  </a:lnTo>
                  <a:lnTo>
                    <a:pt x="1337335" y="793635"/>
                  </a:lnTo>
                  <a:lnTo>
                    <a:pt x="1328635" y="793635"/>
                  </a:lnTo>
                  <a:lnTo>
                    <a:pt x="1328635" y="792365"/>
                  </a:lnTo>
                  <a:lnTo>
                    <a:pt x="1328635" y="716165"/>
                  </a:lnTo>
                  <a:lnTo>
                    <a:pt x="1315275" y="716165"/>
                  </a:lnTo>
                  <a:lnTo>
                    <a:pt x="1315275" y="792365"/>
                  </a:lnTo>
                  <a:lnTo>
                    <a:pt x="1306029" y="792365"/>
                  </a:lnTo>
                  <a:lnTo>
                    <a:pt x="1306029" y="716165"/>
                  </a:lnTo>
                  <a:lnTo>
                    <a:pt x="1292656" y="716165"/>
                  </a:lnTo>
                  <a:lnTo>
                    <a:pt x="1292656" y="792365"/>
                  </a:lnTo>
                  <a:lnTo>
                    <a:pt x="1290751" y="792365"/>
                  </a:lnTo>
                  <a:lnTo>
                    <a:pt x="1290751" y="716165"/>
                  </a:lnTo>
                  <a:lnTo>
                    <a:pt x="1275130" y="716165"/>
                  </a:lnTo>
                  <a:lnTo>
                    <a:pt x="1275130" y="792365"/>
                  </a:lnTo>
                  <a:lnTo>
                    <a:pt x="1247216" y="792365"/>
                  </a:lnTo>
                  <a:lnTo>
                    <a:pt x="1247216" y="716165"/>
                  </a:lnTo>
                  <a:lnTo>
                    <a:pt x="1228763" y="716165"/>
                  </a:lnTo>
                  <a:lnTo>
                    <a:pt x="1228763" y="794905"/>
                  </a:lnTo>
                  <a:lnTo>
                    <a:pt x="1227442" y="794905"/>
                  </a:lnTo>
                  <a:lnTo>
                    <a:pt x="1227442" y="792365"/>
                  </a:lnTo>
                  <a:lnTo>
                    <a:pt x="1227442" y="791095"/>
                  </a:lnTo>
                  <a:lnTo>
                    <a:pt x="1227442" y="716165"/>
                  </a:lnTo>
                  <a:lnTo>
                    <a:pt x="1200492" y="716165"/>
                  </a:lnTo>
                  <a:lnTo>
                    <a:pt x="1200492" y="791095"/>
                  </a:lnTo>
                  <a:lnTo>
                    <a:pt x="1190104" y="791095"/>
                  </a:lnTo>
                  <a:lnTo>
                    <a:pt x="1190104" y="789825"/>
                  </a:lnTo>
                  <a:lnTo>
                    <a:pt x="1190104" y="716165"/>
                  </a:lnTo>
                  <a:lnTo>
                    <a:pt x="1175600" y="716165"/>
                  </a:lnTo>
                  <a:lnTo>
                    <a:pt x="1175600" y="789825"/>
                  </a:lnTo>
                  <a:lnTo>
                    <a:pt x="1172591" y="789825"/>
                  </a:lnTo>
                  <a:lnTo>
                    <a:pt x="1172591" y="716165"/>
                  </a:lnTo>
                  <a:lnTo>
                    <a:pt x="1155827" y="716165"/>
                  </a:lnTo>
                  <a:lnTo>
                    <a:pt x="1155827" y="792365"/>
                  </a:lnTo>
                  <a:lnTo>
                    <a:pt x="1153909" y="792365"/>
                  </a:lnTo>
                  <a:lnTo>
                    <a:pt x="1153909" y="716165"/>
                  </a:lnTo>
                  <a:lnTo>
                    <a:pt x="1138288" y="716165"/>
                  </a:lnTo>
                  <a:lnTo>
                    <a:pt x="1138288" y="792365"/>
                  </a:lnTo>
                  <a:lnTo>
                    <a:pt x="1135253" y="792365"/>
                  </a:lnTo>
                  <a:lnTo>
                    <a:pt x="1135253" y="716165"/>
                  </a:lnTo>
                  <a:lnTo>
                    <a:pt x="1110589" y="716165"/>
                  </a:lnTo>
                  <a:lnTo>
                    <a:pt x="1110589" y="794905"/>
                  </a:lnTo>
                  <a:lnTo>
                    <a:pt x="1107554" y="794905"/>
                  </a:lnTo>
                  <a:lnTo>
                    <a:pt x="1107554" y="716165"/>
                  </a:lnTo>
                  <a:lnTo>
                    <a:pt x="1092517" y="716165"/>
                  </a:lnTo>
                  <a:lnTo>
                    <a:pt x="1092288" y="747915"/>
                  </a:lnTo>
                  <a:lnTo>
                    <a:pt x="1092250" y="789825"/>
                  </a:lnTo>
                  <a:lnTo>
                    <a:pt x="1092339" y="794905"/>
                  </a:lnTo>
                  <a:lnTo>
                    <a:pt x="1069098" y="794905"/>
                  </a:lnTo>
                  <a:lnTo>
                    <a:pt x="1069098" y="725055"/>
                  </a:lnTo>
                  <a:lnTo>
                    <a:pt x="1069098" y="716165"/>
                  </a:lnTo>
                  <a:lnTo>
                    <a:pt x="1031151" y="716165"/>
                  </a:lnTo>
                  <a:lnTo>
                    <a:pt x="1031151" y="796175"/>
                  </a:lnTo>
                  <a:lnTo>
                    <a:pt x="1030376" y="796175"/>
                  </a:lnTo>
                  <a:lnTo>
                    <a:pt x="1030376" y="725055"/>
                  </a:lnTo>
                  <a:lnTo>
                    <a:pt x="1030376" y="716165"/>
                  </a:lnTo>
                  <a:lnTo>
                    <a:pt x="985227" y="716165"/>
                  </a:lnTo>
                  <a:lnTo>
                    <a:pt x="985227" y="721245"/>
                  </a:lnTo>
                  <a:lnTo>
                    <a:pt x="980821" y="721245"/>
                  </a:lnTo>
                  <a:lnTo>
                    <a:pt x="981176" y="730135"/>
                  </a:lnTo>
                  <a:lnTo>
                    <a:pt x="981240" y="750455"/>
                  </a:lnTo>
                  <a:lnTo>
                    <a:pt x="980998" y="774585"/>
                  </a:lnTo>
                  <a:lnTo>
                    <a:pt x="980617" y="798715"/>
                  </a:lnTo>
                  <a:lnTo>
                    <a:pt x="949794" y="798715"/>
                  </a:lnTo>
                  <a:lnTo>
                    <a:pt x="949794" y="725055"/>
                  </a:lnTo>
                  <a:lnTo>
                    <a:pt x="949794" y="716165"/>
                  </a:lnTo>
                  <a:lnTo>
                    <a:pt x="925385" y="716165"/>
                  </a:lnTo>
                  <a:lnTo>
                    <a:pt x="925525" y="797445"/>
                  </a:lnTo>
                  <a:lnTo>
                    <a:pt x="918413" y="797445"/>
                  </a:lnTo>
                  <a:lnTo>
                    <a:pt x="918413" y="793635"/>
                  </a:lnTo>
                  <a:lnTo>
                    <a:pt x="918413" y="716165"/>
                  </a:lnTo>
                  <a:lnTo>
                    <a:pt x="902208" y="716165"/>
                  </a:lnTo>
                  <a:lnTo>
                    <a:pt x="902208" y="792365"/>
                  </a:lnTo>
                  <a:lnTo>
                    <a:pt x="894664" y="792365"/>
                  </a:lnTo>
                  <a:lnTo>
                    <a:pt x="889558" y="793635"/>
                  </a:lnTo>
                  <a:lnTo>
                    <a:pt x="889558" y="725055"/>
                  </a:lnTo>
                  <a:lnTo>
                    <a:pt x="889558" y="716165"/>
                  </a:lnTo>
                  <a:lnTo>
                    <a:pt x="869708" y="716165"/>
                  </a:lnTo>
                  <a:lnTo>
                    <a:pt x="869708" y="794905"/>
                  </a:lnTo>
                  <a:lnTo>
                    <a:pt x="865263" y="794905"/>
                  </a:lnTo>
                  <a:lnTo>
                    <a:pt x="865263" y="725055"/>
                  </a:lnTo>
                  <a:lnTo>
                    <a:pt x="865263" y="716165"/>
                  </a:lnTo>
                  <a:lnTo>
                    <a:pt x="841692" y="716165"/>
                  </a:lnTo>
                  <a:lnTo>
                    <a:pt x="841692" y="796175"/>
                  </a:lnTo>
                  <a:lnTo>
                    <a:pt x="827379" y="796175"/>
                  </a:lnTo>
                  <a:lnTo>
                    <a:pt x="827379" y="716165"/>
                  </a:lnTo>
                  <a:lnTo>
                    <a:pt x="817562" y="716165"/>
                  </a:lnTo>
                  <a:lnTo>
                    <a:pt x="817562" y="721245"/>
                  </a:lnTo>
                  <a:lnTo>
                    <a:pt x="812927" y="721245"/>
                  </a:lnTo>
                  <a:lnTo>
                    <a:pt x="813003" y="774585"/>
                  </a:lnTo>
                  <a:lnTo>
                    <a:pt x="812888" y="796175"/>
                  </a:lnTo>
                  <a:lnTo>
                    <a:pt x="807288" y="796175"/>
                  </a:lnTo>
                  <a:lnTo>
                    <a:pt x="807288" y="725055"/>
                  </a:lnTo>
                  <a:lnTo>
                    <a:pt x="807288" y="721245"/>
                  </a:lnTo>
                  <a:lnTo>
                    <a:pt x="807288" y="716165"/>
                  </a:lnTo>
                  <a:lnTo>
                    <a:pt x="780821" y="716165"/>
                  </a:lnTo>
                  <a:lnTo>
                    <a:pt x="780821" y="719975"/>
                  </a:lnTo>
                  <a:lnTo>
                    <a:pt x="779221" y="719975"/>
                  </a:lnTo>
                  <a:lnTo>
                    <a:pt x="779221" y="721245"/>
                  </a:lnTo>
                  <a:lnTo>
                    <a:pt x="777595" y="721245"/>
                  </a:lnTo>
                  <a:lnTo>
                    <a:pt x="777595" y="716165"/>
                  </a:lnTo>
                  <a:lnTo>
                    <a:pt x="736269" y="716165"/>
                  </a:lnTo>
                  <a:lnTo>
                    <a:pt x="736269" y="798715"/>
                  </a:lnTo>
                  <a:lnTo>
                    <a:pt x="735203" y="798715"/>
                  </a:lnTo>
                  <a:lnTo>
                    <a:pt x="735203" y="796175"/>
                  </a:lnTo>
                  <a:lnTo>
                    <a:pt x="735203" y="716165"/>
                  </a:lnTo>
                  <a:lnTo>
                    <a:pt x="707110" y="716165"/>
                  </a:lnTo>
                  <a:lnTo>
                    <a:pt x="707110" y="796175"/>
                  </a:lnTo>
                  <a:lnTo>
                    <a:pt x="700697" y="796175"/>
                  </a:lnTo>
                  <a:lnTo>
                    <a:pt x="700697" y="716165"/>
                  </a:lnTo>
                  <a:lnTo>
                    <a:pt x="685914" y="716165"/>
                  </a:lnTo>
                  <a:lnTo>
                    <a:pt x="685914" y="796175"/>
                  </a:lnTo>
                  <a:lnTo>
                    <a:pt x="683450" y="796175"/>
                  </a:lnTo>
                  <a:lnTo>
                    <a:pt x="683450" y="794905"/>
                  </a:lnTo>
                  <a:lnTo>
                    <a:pt x="683450" y="716165"/>
                  </a:lnTo>
                  <a:lnTo>
                    <a:pt x="667258" y="716165"/>
                  </a:lnTo>
                  <a:lnTo>
                    <a:pt x="667258" y="794905"/>
                  </a:lnTo>
                  <a:lnTo>
                    <a:pt x="663663" y="794905"/>
                  </a:lnTo>
                  <a:lnTo>
                    <a:pt x="663663" y="716165"/>
                  </a:lnTo>
                  <a:lnTo>
                    <a:pt x="650290" y="716165"/>
                  </a:lnTo>
                  <a:lnTo>
                    <a:pt x="650290" y="794905"/>
                  </a:lnTo>
                  <a:lnTo>
                    <a:pt x="646137" y="794905"/>
                  </a:lnTo>
                  <a:lnTo>
                    <a:pt x="646137" y="793635"/>
                  </a:lnTo>
                  <a:lnTo>
                    <a:pt x="646137" y="716165"/>
                  </a:lnTo>
                  <a:lnTo>
                    <a:pt x="617499" y="716165"/>
                  </a:lnTo>
                  <a:lnTo>
                    <a:pt x="617499" y="793635"/>
                  </a:lnTo>
                  <a:lnTo>
                    <a:pt x="614476" y="793635"/>
                  </a:lnTo>
                  <a:lnTo>
                    <a:pt x="614476" y="723785"/>
                  </a:lnTo>
                  <a:lnTo>
                    <a:pt x="614476" y="714895"/>
                  </a:lnTo>
                  <a:lnTo>
                    <a:pt x="595172" y="714895"/>
                  </a:lnTo>
                  <a:lnTo>
                    <a:pt x="595172" y="793635"/>
                  </a:lnTo>
                  <a:lnTo>
                    <a:pt x="594398" y="793635"/>
                  </a:lnTo>
                  <a:lnTo>
                    <a:pt x="594398" y="714895"/>
                  </a:lnTo>
                  <a:lnTo>
                    <a:pt x="579348" y="714895"/>
                  </a:lnTo>
                  <a:lnTo>
                    <a:pt x="579348" y="794905"/>
                  </a:lnTo>
                  <a:lnTo>
                    <a:pt x="564730" y="794905"/>
                  </a:lnTo>
                  <a:lnTo>
                    <a:pt x="564730" y="793635"/>
                  </a:lnTo>
                  <a:lnTo>
                    <a:pt x="565010" y="714895"/>
                  </a:lnTo>
                  <a:lnTo>
                    <a:pt x="537489" y="714895"/>
                  </a:lnTo>
                  <a:lnTo>
                    <a:pt x="537489" y="793635"/>
                  </a:lnTo>
                  <a:lnTo>
                    <a:pt x="526834" y="793635"/>
                  </a:lnTo>
                  <a:lnTo>
                    <a:pt x="526834" y="722515"/>
                  </a:lnTo>
                  <a:lnTo>
                    <a:pt x="526834" y="713625"/>
                  </a:lnTo>
                  <a:lnTo>
                    <a:pt x="486321" y="713625"/>
                  </a:lnTo>
                  <a:lnTo>
                    <a:pt x="486321" y="793635"/>
                  </a:lnTo>
                  <a:lnTo>
                    <a:pt x="468579" y="793635"/>
                  </a:lnTo>
                  <a:lnTo>
                    <a:pt x="468782" y="721245"/>
                  </a:lnTo>
                  <a:lnTo>
                    <a:pt x="468807" y="713625"/>
                  </a:lnTo>
                  <a:lnTo>
                    <a:pt x="468909" y="676795"/>
                  </a:lnTo>
                  <a:lnTo>
                    <a:pt x="712012" y="678065"/>
                  </a:lnTo>
                  <a:lnTo>
                    <a:pt x="718705" y="676795"/>
                  </a:lnTo>
                  <a:lnTo>
                    <a:pt x="765543" y="667905"/>
                  </a:lnTo>
                  <a:lnTo>
                    <a:pt x="772236" y="666635"/>
                  </a:lnTo>
                  <a:lnTo>
                    <a:pt x="816813" y="664095"/>
                  </a:lnTo>
                  <a:lnTo>
                    <a:pt x="816127" y="707275"/>
                  </a:lnTo>
                  <a:lnTo>
                    <a:pt x="847648" y="707275"/>
                  </a:lnTo>
                  <a:lnTo>
                    <a:pt x="847725" y="697115"/>
                  </a:lnTo>
                  <a:lnTo>
                    <a:pt x="848334" y="624725"/>
                  </a:lnTo>
                  <a:lnTo>
                    <a:pt x="848398" y="617105"/>
                  </a:lnTo>
                  <a:lnTo>
                    <a:pt x="848423" y="614565"/>
                  </a:lnTo>
                  <a:lnTo>
                    <a:pt x="514845" y="617105"/>
                  </a:lnTo>
                  <a:lnTo>
                    <a:pt x="916025" y="610755"/>
                  </a:lnTo>
                  <a:lnTo>
                    <a:pt x="916025" y="516775"/>
                  </a:lnTo>
                  <a:lnTo>
                    <a:pt x="1013333" y="515505"/>
                  </a:lnTo>
                  <a:lnTo>
                    <a:pt x="1013663" y="542175"/>
                  </a:lnTo>
                  <a:lnTo>
                    <a:pt x="1020216" y="538365"/>
                  </a:lnTo>
                  <a:lnTo>
                    <a:pt x="1030135" y="538365"/>
                  </a:lnTo>
                  <a:lnTo>
                    <a:pt x="1041539" y="540905"/>
                  </a:lnTo>
                  <a:lnTo>
                    <a:pt x="1056881" y="549795"/>
                  </a:lnTo>
                  <a:lnTo>
                    <a:pt x="1075563" y="562495"/>
                  </a:lnTo>
                  <a:lnTo>
                    <a:pt x="1102410" y="577735"/>
                  </a:lnTo>
                  <a:lnTo>
                    <a:pt x="1106982" y="580275"/>
                  </a:lnTo>
                  <a:lnTo>
                    <a:pt x="1303553" y="582815"/>
                  </a:lnTo>
                  <a:lnTo>
                    <a:pt x="1303769" y="573925"/>
                  </a:lnTo>
                  <a:lnTo>
                    <a:pt x="1304328" y="551065"/>
                  </a:lnTo>
                  <a:lnTo>
                    <a:pt x="1309357" y="551065"/>
                  </a:lnTo>
                  <a:lnTo>
                    <a:pt x="1318882" y="552335"/>
                  </a:lnTo>
                  <a:lnTo>
                    <a:pt x="1332903" y="561225"/>
                  </a:lnTo>
                  <a:lnTo>
                    <a:pt x="1339151" y="566305"/>
                  </a:lnTo>
                  <a:lnTo>
                    <a:pt x="1344561" y="571385"/>
                  </a:lnTo>
                  <a:lnTo>
                    <a:pt x="1351178" y="575195"/>
                  </a:lnTo>
                  <a:lnTo>
                    <a:pt x="1360335" y="580275"/>
                  </a:lnTo>
                  <a:lnTo>
                    <a:pt x="1373403" y="585355"/>
                  </a:lnTo>
                  <a:lnTo>
                    <a:pt x="1335887" y="586625"/>
                  </a:lnTo>
                  <a:lnTo>
                    <a:pt x="1335887" y="646315"/>
                  </a:lnTo>
                  <a:lnTo>
                    <a:pt x="1021537" y="641235"/>
                  </a:lnTo>
                  <a:lnTo>
                    <a:pt x="1021384" y="582815"/>
                  </a:lnTo>
                  <a:lnTo>
                    <a:pt x="1011974" y="582815"/>
                  </a:lnTo>
                  <a:lnTo>
                    <a:pt x="1012164" y="650125"/>
                  </a:lnTo>
                  <a:lnTo>
                    <a:pt x="1345298" y="655205"/>
                  </a:lnTo>
                  <a:lnTo>
                    <a:pt x="1345298" y="646315"/>
                  </a:lnTo>
                  <a:lnTo>
                    <a:pt x="1345298" y="595515"/>
                  </a:lnTo>
                  <a:lnTo>
                    <a:pt x="1408442" y="593686"/>
                  </a:lnTo>
                  <a:lnTo>
                    <a:pt x="1408734" y="669124"/>
                  </a:lnTo>
                  <a:lnTo>
                    <a:pt x="1434719" y="669124"/>
                  </a:lnTo>
                  <a:lnTo>
                    <a:pt x="1437754" y="670394"/>
                  </a:lnTo>
                  <a:lnTo>
                    <a:pt x="1450301" y="674204"/>
                  </a:lnTo>
                  <a:lnTo>
                    <a:pt x="1457718" y="674204"/>
                  </a:lnTo>
                  <a:lnTo>
                    <a:pt x="1463116" y="672934"/>
                  </a:lnTo>
                  <a:lnTo>
                    <a:pt x="1478038" y="669124"/>
                  </a:lnTo>
                  <a:lnTo>
                    <a:pt x="1480654" y="669124"/>
                  </a:lnTo>
                  <a:lnTo>
                    <a:pt x="1483931" y="670394"/>
                  </a:lnTo>
                  <a:lnTo>
                    <a:pt x="1488249" y="670394"/>
                  </a:lnTo>
                  <a:lnTo>
                    <a:pt x="1501698" y="672934"/>
                  </a:lnTo>
                  <a:lnTo>
                    <a:pt x="1516621" y="672934"/>
                  </a:lnTo>
                  <a:lnTo>
                    <a:pt x="1523466" y="671664"/>
                  </a:lnTo>
                  <a:lnTo>
                    <a:pt x="1535760" y="669124"/>
                  </a:lnTo>
                  <a:lnTo>
                    <a:pt x="1542580" y="669124"/>
                  </a:lnTo>
                  <a:lnTo>
                    <a:pt x="1561604" y="672934"/>
                  </a:lnTo>
                  <a:lnTo>
                    <a:pt x="1569961" y="672934"/>
                  </a:lnTo>
                  <a:lnTo>
                    <a:pt x="1576717" y="671664"/>
                  </a:lnTo>
                  <a:lnTo>
                    <a:pt x="1595551" y="667854"/>
                  </a:lnTo>
                  <a:lnTo>
                    <a:pt x="1603019" y="667854"/>
                  </a:lnTo>
                  <a:lnTo>
                    <a:pt x="1626743" y="672934"/>
                  </a:lnTo>
                  <a:lnTo>
                    <a:pt x="1635404" y="672934"/>
                  </a:lnTo>
                  <a:lnTo>
                    <a:pt x="1652003" y="670394"/>
                  </a:lnTo>
                  <a:lnTo>
                    <a:pt x="1657959" y="669124"/>
                  </a:lnTo>
                  <a:lnTo>
                    <a:pt x="1664258" y="669124"/>
                  </a:lnTo>
                  <a:lnTo>
                    <a:pt x="1683092" y="672934"/>
                  </a:lnTo>
                  <a:lnTo>
                    <a:pt x="1686826" y="672934"/>
                  </a:lnTo>
                  <a:lnTo>
                    <a:pt x="1692821" y="674204"/>
                  </a:lnTo>
                  <a:lnTo>
                    <a:pt x="1698777" y="671664"/>
                  </a:lnTo>
                  <a:lnTo>
                    <a:pt x="1710232" y="669124"/>
                  </a:lnTo>
                  <a:lnTo>
                    <a:pt x="1715960" y="667854"/>
                  </a:lnTo>
                  <a:lnTo>
                    <a:pt x="1723110" y="667854"/>
                  </a:lnTo>
                  <a:lnTo>
                    <a:pt x="1744675" y="672934"/>
                  </a:lnTo>
                  <a:lnTo>
                    <a:pt x="1752968" y="672934"/>
                  </a:lnTo>
                  <a:lnTo>
                    <a:pt x="1759051" y="671664"/>
                  </a:lnTo>
                  <a:lnTo>
                    <a:pt x="1775333" y="667854"/>
                  </a:lnTo>
                  <a:lnTo>
                    <a:pt x="1782051" y="667854"/>
                  </a:lnTo>
                  <a:lnTo>
                    <a:pt x="1805584" y="672934"/>
                  </a:lnTo>
                  <a:lnTo>
                    <a:pt x="1814042" y="672934"/>
                  </a:lnTo>
                  <a:lnTo>
                    <a:pt x="1820989" y="671664"/>
                  </a:lnTo>
                  <a:lnTo>
                    <a:pt x="1838363" y="667854"/>
                  </a:lnTo>
                  <a:lnTo>
                    <a:pt x="1845919" y="667854"/>
                  </a:lnTo>
                  <a:lnTo>
                    <a:pt x="1872399" y="672934"/>
                  </a:lnTo>
                  <a:lnTo>
                    <a:pt x="1880895" y="672934"/>
                  </a:lnTo>
                  <a:lnTo>
                    <a:pt x="1907552" y="669124"/>
                  </a:lnTo>
                  <a:lnTo>
                    <a:pt x="1914753" y="669124"/>
                  </a:lnTo>
                  <a:lnTo>
                    <a:pt x="1930412" y="671664"/>
                  </a:lnTo>
                  <a:lnTo>
                    <a:pt x="1936496" y="672934"/>
                  </a:lnTo>
                  <a:lnTo>
                    <a:pt x="1944458" y="672934"/>
                  </a:lnTo>
                  <a:lnTo>
                    <a:pt x="1960041" y="669124"/>
                  </a:lnTo>
                  <a:lnTo>
                    <a:pt x="1965236" y="667854"/>
                  </a:lnTo>
                  <a:lnTo>
                    <a:pt x="1970443" y="666584"/>
                  </a:lnTo>
                  <a:lnTo>
                    <a:pt x="1977224" y="666584"/>
                  </a:lnTo>
                  <a:lnTo>
                    <a:pt x="1981936" y="669124"/>
                  </a:lnTo>
                  <a:lnTo>
                    <a:pt x="1992757" y="671664"/>
                  </a:lnTo>
                  <a:lnTo>
                    <a:pt x="1999030" y="674204"/>
                  </a:lnTo>
                  <a:lnTo>
                    <a:pt x="2008314" y="674204"/>
                  </a:lnTo>
                  <a:lnTo>
                    <a:pt x="2043658" y="669124"/>
                  </a:lnTo>
                  <a:lnTo>
                    <a:pt x="2051011" y="669124"/>
                  </a:lnTo>
                  <a:lnTo>
                    <a:pt x="2054186" y="670394"/>
                  </a:lnTo>
                  <a:lnTo>
                    <a:pt x="2065731" y="674204"/>
                  </a:lnTo>
                  <a:lnTo>
                    <a:pt x="2077034" y="674204"/>
                  </a:lnTo>
                  <a:lnTo>
                    <a:pt x="2095042" y="669124"/>
                  </a:lnTo>
                  <a:lnTo>
                    <a:pt x="2099551" y="667854"/>
                  </a:lnTo>
                  <a:lnTo>
                    <a:pt x="2108619" y="667854"/>
                  </a:lnTo>
                  <a:lnTo>
                    <a:pt x="2115896" y="669124"/>
                  </a:lnTo>
                  <a:lnTo>
                    <a:pt x="2139480" y="672934"/>
                  </a:lnTo>
                  <a:lnTo>
                    <a:pt x="2151596" y="672934"/>
                  </a:lnTo>
                  <a:lnTo>
                    <a:pt x="2168004" y="670394"/>
                  </a:lnTo>
                  <a:lnTo>
                    <a:pt x="2175319" y="670394"/>
                  </a:lnTo>
                  <a:lnTo>
                    <a:pt x="2174748" y="853274"/>
                  </a:lnTo>
                  <a:lnTo>
                    <a:pt x="2607932" y="853274"/>
                  </a:lnTo>
                  <a:lnTo>
                    <a:pt x="2610027" y="852004"/>
                  </a:lnTo>
                  <a:lnTo>
                    <a:pt x="2610027" y="846924"/>
                  </a:lnTo>
                  <a:close/>
                </a:path>
                <a:path w="5575300" h="853440">
                  <a:moveTo>
                    <a:pt x="3913263" y="730250"/>
                  </a:moveTo>
                  <a:lnTo>
                    <a:pt x="3876675" y="701040"/>
                  </a:lnTo>
                  <a:lnTo>
                    <a:pt x="3810901" y="690880"/>
                  </a:lnTo>
                  <a:lnTo>
                    <a:pt x="3809022" y="678180"/>
                  </a:lnTo>
                  <a:lnTo>
                    <a:pt x="3797808" y="673100"/>
                  </a:lnTo>
                  <a:lnTo>
                    <a:pt x="3795585" y="662940"/>
                  </a:lnTo>
                  <a:lnTo>
                    <a:pt x="3786975" y="660400"/>
                  </a:lnTo>
                  <a:lnTo>
                    <a:pt x="3788968" y="654050"/>
                  </a:lnTo>
                  <a:lnTo>
                    <a:pt x="3791153" y="645160"/>
                  </a:lnTo>
                  <a:lnTo>
                    <a:pt x="3789172" y="636270"/>
                  </a:lnTo>
                  <a:lnTo>
                    <a:pt x="3765639" y="596900"/>
                  </a:lnTo>
                  <a:lnTo>
                    <a:pt x="3751605" y="582930"/>
                  </a:lnTo>
                  <a:lnTo>
                    <a:pt x="3748608" y="577850"/>
                  </a:lnTo>
                  <a:lnTo>
                    <a:pt x="3747909" y="576580"/>
                  </a:lnTo>
                  <a:lnTo>
                    <a:pt x="3749535" y="565150"/>
                  </a:lnTo>
                  <a:lnTo>
                    <a:pt x="3749141" y="562610"/>
                  </a:lnTo>
                  <a:lnTo>
                    <a:pt x="3745065" y="551180"/>
                  </a:lnTo>
                  <a:lnTo>
                    <a:pt x="3738702" y="542290"/>
                  </a:lnTo>
                  <a:lnTo>
                    <a:pt x="3731742" y="535940"/>
                  </a:lnTo>
                  <a:lnTo>
                    <a:pt x="3725849" y="532130"/>
                  </a:lnTo>
                  <a:lnTo>
                    <a:pt x="3726103" y="530860"/>
                  </a:lnTo>
                  <a:lnTo>
                    <a:pt x="3726992" y="529590"/>
                  </a:lnTo>
                  <a:lnTo>
                    <a:pt x="3729151" y="528320"/>
                  </a:lnTo>
                  <a:lnTo>
                    <a:pt x="3737406" y="528320"/>
                  </a:lnTo>
                  <a:lnTo>
                    <a:pt x="3743160" y="527050"/>
                  </a:lnTo>
                  <a:lnTo>
                    <a:pt x="3746271" y="525780"/>
                  </a:lnTo>
                  <a:lnTo>
                    <a:pt x="3752850" y="524510"/>
                  </a:lnTo>
                  <a:lnTo>
                    <a:pt x="3756164" y="523240"/>
                  </a:lnTo>
                  <a:lnTo>
                    <a:pt x="3769461" y="523240"/>
                  </a:lnTo>
                  <a:lnTo>
                    <a:pt x="3780155" y="521970"/>
                  </a:lnTo>
                  <a:lnTo>
                    <a:pt x="3788092" y="518160"/>
                  </a:lnTo>
                  <a:lnTo>
                    <a:pt x="3793629" y="513080"/>
                  </a:lnTo>
                  <a:lnTo>
                    <a:pt x="3797135" y="509270"/>
                  </a:lnTo>
                  <a:lnTo>
                    <a:pt x="3807739" y="509270"/>
                  </a:lnTo>
                  <a:lnTo>
                    <a:pt x="3818559" y="506730"/>
                  </a:lnTo>
                  <a:lnTo>
                    <a:pt x="3826878" y="504190"/>
                  </a:lnTo>
                  <a:lnTo>
                    <a:pt x="3832720" y="500380"/>
                  </a:lnTo>
                  <a:lnTo>
                    <a:pt x="3834587" y="497840"/>
                  </a:lnTo>
                  <a:lnTo>
                    <a:pt x="3836454" y="495300"/>
                  </a:lnTo>
                  <a:lnTo>
                    <a:pt x="3838460" y="490220"/>
                  </a:lnTo>
                  <a:lnTo>
                    <a:pt x="3875278" y="488950"/>
                  </a:lnTo>
                  <a:lnTo>
                    <a:pt x="3894594" y="486410"/>
                  </a:lnTo>
                  <a:lnTo>
                    <a:pt x="3902214" y="482600"/>
                  </a:lnTo>
                  <a:lnTo>
                    <a:pt x="3903916" y="478790"/>
                  </a:lnTo>
                  <a:lnTo>
                    <a:pt x="3904373" y="477520"/>
                  </a:lnTo>
                  <a:lnTo>
                    <a:pt x="3904373" y="473710"/>
                  </a:lnTo>
                  <a:lnTo>
                    <a:pt x="3901859" y="471170"/>
                  </a:lnTo>
                  <a:lnTo>
                    <a:pt x="3882720" y="459740"/>
                  </a:lnTo>
                  <a:lnTo>
                    <a:pt x="3852608" y="452120"/>
                  </a:lnTo>
                  <a:lnTo>
                    <a:pt x="3824668" y="447040"/>
                  </a:lnTo>
                  <a:lnTo>
                    <a:pt x="3812044" y="444500"/>
                  </a:lnTo>
                  <a:lnTo>
                    <a:pt x="3797668" y="444500"/>
                  </a:lnTo>
                  <a:lnTo>
                    <a:pt x="3786022" y="443230"/>
                  </a:lnTo>
                  <a:lnTo>
                    <a:pt x="3765778" y="443230"/>
                  </a:lnTo>
                  <a:lnTo>
                    <a:pt x="3757726" y="441960"/>
                  </a:lnTo>
                  <a:lnTo>
                    <a:pt x="3755618" y="439420"/>
                  </a:lnTo>
                  <a:lnTo>
                    <a:pt x="3749281" y="431800"/>
                  </a:lnTo>
                  <a:lnTo>
                    <a:pt x="3748278" y="430530"/>
                  </a:lnTo>
                  <a:lnTo>
                    <a:pt x="3744214" y="425450"/>
                  </a:lnTo>
                  <a:lnTo>
                    <a:pt x="3728339" y="430530"/>
                  </a:lnTo>
                  <a:lnTo>
                    <a:pt x="3724821" y="422910"/>
                  </a:lnTo>
                  <a:lnTo>
                    <a:pt x="3720160" y="416560"/>
                  </a:lnTo>
                  <a:lnTo>
                    <a:pt x="3713746" y="415290"/>
                  </a:lnTo>
                  <a:lnTo>
                    <a:pt x="3711689" y="414020"/>
                  </a:lnTo>
                  <a:lnTo>
                    <a:pt x="3713378" y="414020"/>
                  </a:lnTo>
                  <a:lnTo>
                    <a:pt x="3715194" y="412750"/>
                  </a:lnTo>
                  <a:lnTo>
                    <a:pt x="3736505" y="410210"/>
                  </a:lnTo>
                  <a:lnTo>
                    <a:pt x="3718344" y="401320"/>
                  </a:lnTo>
                  <a:lnTo>
                    <a:pt x="3705923" y="396240"/>
                  </a:lnTo>
                  <a:lnTo>
                    <a:pt x="3709314" y="386080"/>
                  </a:lnTo>
                  <a:lnTo>
                    <a:pt x="3710787" y="378460"/>
                  </a:lnTo>
                  <a:lnTo>
                    <a:pt x="3711181" y="370840"/>
                  </a:lnTo>
                  <a:lnTo>
                    <a:pt x="3710495" y="363220"/>
                  </a:lnTo>
                  <a:lnTo>
                    <a:pt x="3710749" y="363220"/>
                  </a:lnTo>
                  <a:lnTo>
                    <a:pt x="3721684" y="359410"/>
                  </a:lnTo>
                  <a:lnTo>
                    <a:pt x="3719334" y="349250"/>
                  </a:lnTo>
                  <a:lnTo>
                    <a:pt x="3707231" y="344170"/>
                  </a:lnTo>
                  <a:lnTo>
                    <a:pt x="3706330" y="344170"/>
                  </a:lnTo>
                  <a:lnTo>
                    <a:pt x="3705961" y="342900"/>
                  </a:lnTo>
                  <a:lnTo>
                    <a:pt x="3754564" y="339090"/>
                  </a:lnTo>
                  <a:lnTo>
                    <a:pt x="3769474" y="322580"/>
                  </a:lnTo>
                  <a:lnTo>
                    <a:pt x="3778758" y="320040"/>
                  </a:lnTo>
                  <a:lnTo>
                    <a:pt x="3807053" y="287020"/>
                  </a:lnTo>
                  <a:lnTo>
                    <a:pt x="3804399" y="275590"/>
                  </a:lnTo>
                  <a:lnTo>
                    <a:pt x="3803573" y="274320"/>
                  </a:lnTo>
                  <a:lnTo>
                    <a:pt x="3797808" y="265430"/>
                  </a:lnTo>
                  <a:lnTo>
                    <a:pt x="3791064" y="262890"/>
                  </a:lnTo>
                  <a:lnTo>
                    <a:pt x="3783317" y="264160"/>
                  </a:lnTo>
                  <a:lnTo>
                    <a:pt x="3774605" y="267970"/>
                  </a:lnTo>
                  <a:lnTo>
                    <a:pt x="3764927" y="275590"/>
                  </a:lnTo>
                  <a:lnTo>
                    <a:pt x="3755440" y="274320"/>
                  </a:lnTo>
                  <a:lnTo>
                    <a:pt x="3726700" y="271780"/>
                  </a:lnTo>
                  <a:lnTo>
                    <a:pt x="3715664" y="270510"/>
                  </a:lnTo>
                  <a:lnTo>
                    <a:pt x="3715042" y="267970"/>
                  </a:lnTo>
                  <a:lnTo>
                    <a:pt x="3712730" y="264160"/>
                  </a:lnTo>
                  <a:lnTo>
                    <a:pt x="3703472" y="260350"/>
                  </a:lnTo>
                  <a:lnTo>
                    <a:pt x="3702545" y="257810"/>
                  </a:lnTo>
                  <a:lnTo>
                    <a:pt x="3704171" y="254000"/>
                  </a:lnTo>
                  <a:lnTo>
                    <a:pt x="3719334" y="245110"/>
                  </a:lnTo>
                  <a:lnTo>
                    <a:pt x="3716655" y="237490"/>
                  </a:lnTo>
                  <a:lnTo>
                    <a:pt x="3709505" y="228600"/>
                  </a:lnTo>
                  <a:lnTo>
                    <a:pt x="3710609" y="226060"/>
                  </a:lnTo>
                  <a:lnTo>
                    <a:pt x="3711854" y="219710"/>
                  </a:lnTo>
                  <a:lnTo>
                    <a:pt x="3708806" y="205740"/>
                  </a:lnTo>
                  <a:lnTo>
                    <a:pt x="3704539" y="200660"/>
                  </a:lnTo>
                  <a:lnTo>
                    <a:pt x="3702088" y="199390"/>
                  </a:lnTo>
                  <a:lnTo>
                    <a:pt x="3701732" y="198120"/>
                  </a:lnTo>
                  <a:lnTo>
                    <a:pt x="3701669" y="196850"/>
                  </a:lnTo>
                  <a:lnTo>
                    <a:pt x="3702291" y="195580"/>
                  </a:lnTo>
                  <a:lnTo>
                    <a:pt x="3703294" y="195580"/>
                  </a:lnTo>
                  <a:lnTo>
                    <a:pt x="3708362" y="194310"/>
                  </a:lnTo>
                  <a:lnTo>
                    <a:pt x="3708362" y="184150"/>
                  </a:lnTo>
                  <a:lnTo>
                    <a:pt x="3713962" y="182880"/>
                  </a:lnTo>
                  <a:lnTo>
                    <a:pt x="3720846" y="181610"/>
                  </a:lnTo>
                  <a:lnTo>
                    <a:pt x="3728567" y="179070"/>
                  </a:lnTo>
                  <a:lnTo>
                    <a:pt x="3736644" y="176530"/>
                  </a:lnTo>
                  <a:lnTo>
                    <a:pt x="3740785" y="173990"/>
                  </a:lnTo>
                  <a:lnTo>
                    <a:pt x="3741826" y="170180"/>
                  </a:lnTo>
                  <a:lnTo>
                    <a:pt x="3741978" y="167640"/>
                  </a:lnTo>
                  <a:lnTo>
                    <a:pt x="3740874" y="162560"/>
                  </a:lnTo>
                  <a:lnTo>
                    <a:pt x="3737178" y="156210"/>
                  </a:lnTo>
                  <a:lnTo>
                    <a:pt x="3731374" y="151130"/>
                  </a:lnTo>
                  <a:lnTo>
                    <a:pt x="3723970" y="144780"/>
                  </a:lnTo>
                  <a:lnTo>
                    <a:pt x="3715689" y="137160"/>
                  </a:lnTo>
                  <a:lnTo>
                    <a:pt x="3709238" y="130810"/>
                  </a:lnTo>
                  <a:lnTo>
                    <a:pt x="3704577" y="127000"/>
                  </a:lnTo>
                  <a:lnTo>
                    <a:pt x="3701389" y="123190"/>
                  </a:lnTo>
                  <a:lnTo>
                    <a:pt x="3709759" y="118110"/>
                  </a:lnTo>
                  <a:lnTo>
                    <a:pt x="3712908" y="114300"/>
                  </a:lnTo>
                  <a:lnTo>
                    <a:pt x="3710749" y="109220"/>
                  </a:lnTo>
                  <a:lnTo>
                    <a:pt x="3707053" y="100330"/>
                  </a:lnTo>
                  <a:lnTo>
                    <a:pt x="3703091" y="92710"/>
                  </a:lnTo>
                  <a:lnTo>
                    <a:pt x="3699903" y="87630"/>
                  </a:lnTo>
                  <a:lnTo>
                    <a:pt x="3698532" y="85090"/>
                  </a:lnTo>
                  <a:lnTo>
                    <a:pt x="3693083" y="54610"/>
                  </a:lnTo>
                  <a:lnTo>
                    <a:pt x="3693515" y="54610"/>
                  </a:lnTo>
                  <a:lnTo>
                    <a:pt x="3706330" y="52070"/>
                  </a:lnTo>
                  <a:lnTo>
                    <a:pt x="3707307" y="34290"/>
                  </a:lnTo>
                  <a:lnTo>
                    <a:pt x="3707371" y="33020"/>
                  </a:lnTo>
                  <a:lnTo>
                    <a:pt x="3704285" y="29210"/>
                  </a:lnTo>
                  <a:lnTo>
                    <a:pt x="3698671" y="24130"/>
                  </a:lnTo>
                  <a:lnTo>
                    <a:pt x="3695204" y="24130"/>
                  </a:lnTo>
                  <a:lnTo>
                    <a:pt x="3695204" y="39370"/>
                  </a:lnTo>
                  <a:lnTo>
                    <a:pt x="3695065" y="41910"/>
                  </a:lnTo>
                  <a:lnTo>
                    <a:pt x="3694519" y="41910"/>
                  </a:lnTo>
                  <a:lnTo>
                    <a:pt x="3682898" y="44043"/>
                  </a:lnTo>
                  <a:lnTo>
                    <a:pt x="3682898" y="36830"/>
                  </a:lnTo>
                  <a:lnTo>
                    <a:pt x="3686683" y="35560"/>
                  </a:lnTo>
                  <a:lnTo>
                    <a:pt x="3688994" y="35560"/>
                  </a:lnTo>
                  <a:lnTo>
                    <a:pt x="3692804" y="34290"/>
                  </a:lnTo>
                  <a:lnTo>
                    <a:pt x="3695179" y="36830"/>
                  </a:lnTo>
                  <a:lnTo>
                    <a:pt x="3695204" y="39370"/>
                  </a:lnTo>
                  <a:lnTo>
                    <a:pt x="3695204" y="24130"/>
                  </a:lnTo>
                  <a:lnTo>
                    <a:pt x="3691928" y="22860"/>
                  </a:lnTo>
                  <a:lnTo>
                    <a:pt x="3692156" y="20320"/>
                  </a:lnTo>
                  <a:lnTo>
                    <a:pt x="3692271" y="19050"/>
                  </a:lnTo>
                  <a:lnTo>
                    <a:pt x="3692347" y="16510"/>
                  </a:lnTo>
                  <a:lnTo>
                    <a:pt x="3692042" y="8890"/>
                  </a:lnTo>
                  <a:lnTo>
                    <a:pt x="3685806" y="1270"/>
                  </a:lnTo>
                  <a:lnTo>
                    <a:pt x="3682593" y="0"/>
                  </a:lnTo>
                  <a:lnTo>
                    <a:pt x="3680269" y="0"/>
                  </a:lnTo>
                  <a:lnTo>
                    <a:pt x="3680269" y="19050"/>
                  </a:lnTo>
                  <a:lnTo>
                    <a:pt x="3680244" y="20320"/>
                  </a:lnTo>
                  <a:lnTo>
                    <a:pt x="3680269" y="19050"/>
                  </a:lnTo>
                  <a:lnTo>
                    <a:pt x="3680269" y="0"/>
                  </a:lnTo>
                  <a:lnTo>
                    <a:pt x="3674732" y="0"/>
                  </a:lnTo>
                  <a:lnTo>
                    <a:pt x="3673208" y="3810"/>
                  </a:lnTo>
                  <a:lnTo>
                    <a:pt x="3667734" y="16510"/>
                  </a:lnTo>
                  <a:lnTo>
                    <a:pt x="3667506" y="20320"/>
                  </a:lnTo>
                  <a:lnTo>
                    <a:pt x="3669461" y="26670"/>
                  </a:lnTo>
                  <a:lnTo>
                    <a:pt x="3670071" y="27940"/>
                  </a:lnTo>
                  <a:lnTo>
                    <a:pt x="3670706" y="30480"/>
                  </a:lnTo>
                  <a:lnTo>
                    <a:pt x="3671011" y="34290"/>
                  </a:lnTo>
                  <a:lnTo>
                    <a:pt x="3671493" y="41910"/>
                  </a:lnTo>
                  <a:lnTo>
                    <a:pt x="3664039" y="50800"/>
                  </a:lnTo>
                  <a:lnTo>
                    <a:pt x="3660343" y="60960"/>
                  </a:lnTo>
                  <a:lnTo>
                    <a:pt x="3665397" y="67310"/>
                  </a:lnTo>
                  <a:lnTo>
                    <a:pt x="3667620" y="69850"/>
                  </a:lnTo>
                  <a:lnTo>
                    <a:pt x="3669893" y="74930"/>
                  </a:lnTo>
                  <a:lnTo>
                    <a:pt x="3671760" y="83820"/>
                  </a:lnTo>
                  <a:lnTo>
                    <a:pt x="3672763" y="95250"/>
                  </a:lnTo>
                  <a:lnTo>
                    <a:pt x="3673017" y="114300"/>
                  </a:lnTo>
                  <a:lnTo>
                    <a:pt x="3665817" y="118110"/>
                  </a:lnTo>
                  <a:lnTo>
                    <a:pt x="3662464" y="119380"/>
                  </a:lnTo>
                  <a:lnTo>
                    <a:pt x="3655593" y="124460"/>
                  </a:lnTo>
                  <a:lnTo>
                    <a:pt x="3656927" y="135890"/>
                  </a:lnTo>
                  <a:lnTo>
                    <a:pt x="3646144" y="142240"/>
                  </a:lnTo>
                  <a:lnTo>
                    <a:pt x="3636010" y="149860"/>
                  </a:lnTo>
                  <a:lnTo>
                    <a:pt x="3628974" y="158750"/>
                  </a:lnTo>
                  <a:lnTo>
                    <a:pt x="3627488" y="166370"/>
                  </a:lnTo>
                  <a:lnTo>
                    <a:pt x="3629660" y="175260"/>
                  </a:lnTo>
                  <a:lnTo>
                    <a:pt x="3661194" y="181610"/>
                  </a:lnTo>
                  <a:lnTo>
                    <a:pt x="3662235" y="184150"/>
                  </a:lnTo>
                  <a:lnTo>
                    <a:pt x="3662540" y="184150"/>
                  </a:lnTo>
                  <a:lnTo>
                    <a:pt x="3662578" y="187960"/>
                  </a:lnTo>
                  <a:lnTo>
                    <a:pt x="3662489" y="189230"/>
                  </a:lnTo>
                  <a:lnTo>
                    <a:pt x="3661448" y="195580"/>
                  </a:lnTo>
                  <a:lnTo>
                    <a:pt x="3668026" y="195580"/>
                  </a:lnTo>
                  <a:lnTo>
                    <a:pt x="3668445" y="196850"/>
                  </a:lnTo>
                  <a:lnTo>
                    <a:pt x="3668280" y="199390"/>
                  </a:lnTo>
                  <a:lnTo>
                    <a:pt x="3668026" y="199390"/>
                  </a:lnTo>
                  <a:lnTo>
                    <a:pt x="3657803" y="209550"/>
                  </a:lnTo>
                  <a:lnTo>
                    <a:pt x="3657384" y="220980"/>
                  </a:lnTo>
                  <a:lnTo>
                    <a:pt x="3658870" y="226060"/>
                  </a:lnTo>
                  <a:lnTo>
                    <a:pt x="3660165" y="229870"/>
                  </a:lnTo>
                  <a:lnTo>
                    <a:pt x="3647389" y="241300"/>
                  </a:lnTo>
                  <a:lnTo>
                    <a:pt x="3659441" y="248920"/>
                  </a:lnTo>
                  <a:lnTo>
                    <a:pt x="3665143" y="254000"/>
                  </a:lnTo>
                  <a:lnTo>
                    <a:pt x="3667683" y="256540"/>
                  </a:lnTo>
                  <a:lnTo>
                    <a:pt x="3661587" y="261620"/>
                  </a:lnTo>
                  <a:lnTo>
                    <a:pt x="3656698" y="267970"/>
                  </a:lnTo>
                  <a:lnTo>
                    <a:pt x="3654221" y="271780"/>
                  </a:lnTo>
                  <a:lnTo>
                    <a:pt x="3651897" y="271780"/>
                  </a:lnTo>
                  <a:lnTo>
                    <a:pt x="3647922" y="267970"/>
                  </a:lnTo>
                  <a:lnTo>
                    <a:pt x="3646589" y="266700"/>
                  </a:lnTo>
                  <a:lnTo>
                    <a:pt x="3638651" y="261620"/>
                  </a:lnTo>
                  <a:lnTo>
                    <a:pt x="3628707" y="257810"/>
                  </a:lnTo>
                  <a:lnTo>
                    <a:pt x="3617379" y="255270"/>
                  </a:lnTo>
                  <a:lnTo>
                    <a:pt x="3605225" y="257810"/>
                  </a:lnTo>
                  <a:lnTo>
                    <a:pt x="3596208" y="262890"/>
                  </a:lnTo>
                  <a:lnTo>
                    <a:pt x="3590010" y="269240"/>
                  </a:lnTo>
                  <a:lnTo>
                    <a:pt x="3586302" y="275590"/>
                  </a:lnTo>
                  <a:lnTo>
                    <a:pt x="3576637" y="276860"/>
                  </a:lnTo>
                  <a:lnTo>
                    <a:pt x="3567912" y="280670"/>
                  </a:lnTo>
                  <a:lnTo>
                    <a:pt x="3561499" y="284480"/>
                  </a:lnTo>
                  <a:lnTo>
                    <a:pt x="3558768" y="290830"/>
                  </a:lnTo>
                  <a:lnTo>
                    <a:pt x="3560165" y="297180"/>
                  </a:lnTo>
                  <a:lnTo>
                    <a:pt x="3564458" y="302260"/>
                  </a:lnTo>
                  <a:lnTo>
                    <a:pt x="3570643" y="306070"/>
                  </a:lnTo>
                  <a:lnTo>
                    <a:pt x="3577717" y="308610"/>
                  </a:lnTo>
                  <a:lnTo>
                    <a:pt x="3588893" y="313690"/>
                  </a:lnTo>
                  <a:lnTo>
                    <a:pt x="3592284" y="317500"/>
                  </a:lnTo>
                  <a:lnTo>
                    <a:pt x="3614280" y="337820"/>
                  </a:lnTo>
                  <a:lnTo>
                    <a:pt x="3631222" y="339090"/>
                  </a:lnTo>
                  <a:lnTo>
                    <a:pt x="3659886" y="341630"/>
                  </a:lnTo>
                  <a:lnTo>
                    <a:pt x="3659784" y="342900"/>
                  </a:lnTo>
                  <a:lnTo>
                    <a:pt x="3658755" y="342900"/>
                  </a:lnTo>
                  <a:lnTo>
                    <a:pt x="3657460" y="344170"/>
                  </a:lnTo>
                  <a:lnTo>
                    <a:pt x="3647211" y="347980"/>
                  </a:lnTo>
                  <a:lnTo>
                    <a:pt x="3646284" y="351790"/>
                  </a:lnTo>
                  <a:lnTo>
                    <a:pt x="3645725" y="354330"/>
                  </a:lnTo>
                  <a:lnTo>
                    <a:pt x="3649078" y="359410"/>
                  </a:lnTo>
                  <a:lnTo>
                    <a:pt x="3651961" y="359410"/>
                  </a:lnTo>
                  <a:lnTo>
                    <a:pt x="3655593" y="360680"/>
                  </a:lnTo>
                  <a:lnTo>
                    <a:pt x="3654806" y="367030"/>
                  </a:lnTo>
                  <a:lnTo>
                    <a:pt x="3656787" y="389890"/>
                  </a:lnTo>
                  <a:lnTo>
                    <a:pt x="3656787" y="393700"/>
                  </a:lnTo>
                  <a:lnTo>
                    <a:pt x="3656469" y="394970"/>
                  </a:lnTo>
                  <a:lnTo>
                    <a:pt x="3651199" y="398780"/>
                  </a:lnTo>
                  <a:lnTo>
                    <a:pt x="3624326" y="407670"/>
                  </a:lnTo>
                  <a:lnTo>
                    <a:pt x="3647973" y="411480"/>
                  </a:lnTo>
                  <a:lnTo>
                    <a:pt x="3649726" y="412750"/>
                  </a:lnTo>
                  <a:lnTo>
                    <a:pt x="3649954" y="412750"/>
                  </a:lnTo>
                  <a:lnTo>
                    <a:pt x="3648265" y="414020"/>
                  </a:lnTo>
                  <a:lnTo>
                    <a:pt x="3636543" y="416560"/>
                  </a:lnTo>
                  <a:lnTo>
                    <a:pt x="3631412" y="425450"/>
                  </a:lnTo>
                  <a:lnTo>
                    <a:pt x="3629202" y="431800"/>
                  </a:lnTo>
                  <a:lnTo>
                    <a:pt x="3548278" y="436880"/>
                  </a:lnTo>
                  <a:lnTo>
                    <a:pt x="3494189" y="440690"/>
                  </a:lnTo>
                  <a:lnTo>
                    <a:pt x="3459975" y="466090"/>
                  </a:lnTo>
                  <a:lnTo>
                    <a:pt x="3463023" y="471170"/>
                  </a:lnTo>
                  <a:lnTo>
                    <a:pt x="3467443" y="474980"/>
                  </a:lnTo>
                  <a:lnTo>
                    <a:pt x="3471329" y="476250"/>
                  </a:lnTo>
                  <a:lnTo>
                    <a:pt x="3472802" y="476250"/>
                  </a:lnTo>
                  <a:lnTo>
                    <a:pt x="3483279" y="480060"/>
                  </a:lnTo>
                  <a:lnTo>
                    <a:pt x="3510496" y="482600"/>
                  </a:lnTo>
                  <a:lnTo>
                    <a:pt x="3520414" y="482600"/>
                  </a:lnTo>
                  <a:lnTo>
                    <a:pt x="3537839" y="502920"/>
                  </a:lnTo>
                  <a:lnTo>
                    <a:pt x="3563543" y="502920"/>
                  </a:lnTo>
                  <a:lnTo>
                    <a:pt x="3564813" y="506730"/>
                  </a:lnTo>
                  <a:lnTo>
                    <a:pt x="3568230" y="513080"/>
                  </a:lnTo>
                  <a:lnTo>
                    <a:pt x="3575774" y="516890"/>
                  </a:lnTo>
                  <a:lnTo>
                    <a:pt x="3582898" y="519430"/>
                  </a:lnTo>
                  <a:lnTo>
                    <a:pt x="3590734" y="520700"/>
                  </a:lnTo>
                  <a:lnTo>
                    <a:pt x="3605263" y="520700"/>
                  </a:lnTo>
                  <a:lnTo>
                    <a:pt x="3604958" y="525780"/>
                  </a:lnTo>
                  <a:lnTo>
                    <a:pt x="3618369" y="525780"/>
                  </a:lnTo>
                  <a:lnTo>
                    <a:pt x="3628948" y="528320"/>
                  </a:lnTo>
                  <a:lnTo>
                    <a:pt x="3632593" y="528320"/>
                  </a:lnTo>
                  <a:lnTo>
                    <a:pt x="3635108" y="529590"/>
                  </a:lnTo>
                  <a:lnTo>
                    <a:pt x="3636010" y="532130"/>
                  </a:lnTo>
                  <a:lnTo>
                    <a:pt x="3636086" y="533400"/>
                  </a:lnTo>
                  <a:lnTo>
                    <a:pt x="3631692" y="534670"/>
                  </a:lnTo>
                  <a:lnTo>
                    <a:pt x="3623564" y="538480"/>
                  </a:lnTo>
                  <a:lnTo>
                    <a:pt x="3620236" y="539750"/>
                  </a:lnTo>
                  <a:lnTo>
                    <a:pt x="3605403" y="548640"/>
                  </a:lnTo>
                  <a:lnTo>
                    <a:pt x="3604653" y="574040"/>
                  </a:lnTo>
                  <a:lnTo>
                    <a:pt x="3601910" y="577850"/>
                  </a:lnTo>
                  <a:lnTo>
                    <a:pt x="3596576" y="584200"/>
                  </a:lnTo>
                  <a:lnTo>
                    <a:pt x="3592817" y="590550"/>
                  </a:lnTo>
                  <a:lnTo>
                    <a:pt x="3590023" y="598170"/>
                  </a:lnTo>
                  <a:lnTo>
                    <a:pt x="3588474" y="601980"/>
                  </a:lnTo>
                  <a:lnTo>
                    <a:pt x="3559378" y="629920"/>
                  </a:lnTo>
                  <a:lnTo>
                    <a:pt x="3557574" y="645160"/>
                  </a:lnTo>
                  <a:lnTo>
                    <a:pt x="3557701" y="650240"/>
                  </a:lnTo>
                  <a:lnTo>
                    <a:pt x="3559365" y="659130"/>
                  </a:lnTo>
                  <a:lnTo>
                    <a:pt x="3561715" y="665480"/>
                  </a:lnTo>
                  <a:lnTo>
                    <a:pt x="3555454" y="666750"/>
                  </a:lnTo>
                  <a:lnTo>
                    <a:pt x="3549662" y="674370"/>
                  </a:lnTo>
                  <a:lnTo>
                    <a:pt x="3536835" y="676910"/>
                  </a:lnTo>
                  <a:lnTo>
                    <a:pt x="3535680" y="680720"/>
                  </a:lnTo>
                  <a:lnTo>
                    <a:pt x="3527958" y="680720"/>
                  </a:lnTo>
                  <a:lnTo>
                    <a:pt x="3517557" y="681990"/>
                  </a:lnTo>
                  <a:lnTo>
                    <a:pt x="3505149" y="683260"/>
                  </a:lnTo>
                  <a:lnTo>
                    <a:pt x="3469868" y="689610"/>
                  </a:lnTo>
                  <a:lnTo>
                    <a:pt x="3454755" y="694690"/>
                  </a:lnTo>
                  <a:lnTo>
                    <a:pt x="3445738" y="698500"/>
                  </a:lnTo>
                  <a:lnTo>
                    <a:pt x="3442500" y="701040"/>
                  </a:lnTo>
                  <a:lnTo>
                    <a:pt x="3439731" y="702310"/>
                  </a:lnTo>
                  <a:lnTo>
                    <a:pt x="3441344" y="726440"/>
                  </a:lnTo>
                  <a:lnTo>
                    <a:pt x="3445662" y="731520"/>
                  </a:lnTo>
                  <a:lnTo>
                    <a:pt x="3446513" y="797560"/>
                  </a:lnTo>
                  <a:lnTo>
                    <a:pt x="2973197" y="793750"/>
                  </a:lnTo>
                  <a:lnTo>
                    <a:pt x="2970530" y="796290"/>
                  </a:lnTo>
                  <a:lnTo>
                    <a:pt x="2970504" y="803910"/>
                  </a:lnTo>
                  <a:lnTo>
                    <a:pt x="2973133" y="806450"/>
                  </a:lnTo>
                  <a:lnTo>
                    <a:pt x="3458476" y="808990"/>
                  </a:lnTo>
                  <a:lnTo>
                    <a:pt x="3458337" y="797560"/>
                  </a:lnTo>
                  <a:lnTo>
                    <a:pt x="3457435" y="727710"/>
                  </a:lnTo>
                  <a:lnTo>
                    <a:pt x="3452888" y="722630"/>
                  </a:lnTo>
                  <a:lnTo>
                    <a:pt x="3451987" y="708660"/>
                  </a:lnTo>
                  <a:lnTo>
                    <a:pt x="3493478" y="697230"/>
                  </a:lnTo>
                  <a:lnTo>
                    <a:pt x="3525685" y="693420"/>
                  </a:lnTo>
                  <a:lnTo>
                    <a:pt x="3544709" y="693420"/>
                  </a:lnTo>
                  <a:lnTo>
                    <a:pt x="3546386" y="687070"/>
                  </a:lnTo>
                  <a:lnTo>
                    <a:pt x="3556317" y="685800"/>
                  </a:lnTo>
                  <a:lnTo>
                    <a:pt x="3561829" y="678180"/>
                  </a:lnTo>
                  <a:lnTo>
                    <a:pt x="3580803" y="675640"/>
                  </a:lnTo>
                  <a:lnTo>
                    <a:pt x="3575710" y="668020"/>
                  </a:lnTo>
                  <a:lnTo>
                    <a:pt x="3574148" y="664210"/>
                  </a:lnTo>
                  <a:lnTo>
                    <a:pt x="3571189" y="656590"/>
                  </a:lnTo>
                  <a:lnTo>
                    <a:pt x="3569233" y="646430"/>
                  </a:lnTo>
                  <a:lnTo>
                    <a:pt x="3570694" y="633730"/>
                  </a:lnTo>
                  <a:lnTo>
                    <a:pt x="3576358" y="623570"/>
                  </a:lnTo>
                  <a:lnTo>
                    <a:pt x="3584283" y="617220"/>
                  </a:lnTo>
                  <a:lnTo>
                    <a:pt x="3591369" y="613410"/>
                  </a:lnTo>
                  <a:lnTo>
                    <a:pt x="3594519" y="613410"/>
                  </a:lnTo>
                  <a:lnTo>
                    <a:pt x="3597656" y="612140"/>
                  </a:lnTo>
                  <a:lnTo>
                    <a:pt x="3598684" y="609600"/>
                  </a:lnTo>
                  <a:lnTo>
                    <a:pt x="3600348" y="604520"/>
                  </a:lnTo>
                  <a:lnTo>
                    <a:pt x="3603485" y="595630"/>
                  </a:lnTo>
                  <a:lnTo>
                    <a:pt x="3606203" y="590550"/>
                  </a:lnTo>
                  <a:lnTo>
                    <a:pt x="3611537" y="584200"/>
                  </a:lnTo>
                  <a:lnTo>
                    <a:pt x="3616337" y="579120"/>
                  </a:lnTo>
                  <a:lnTo>
                    <a:pt x="3617036" y="554990"/>
                  </a:lnTo>
                  <a:lnTo>
                    <a:pt x="3626358" y="549910"/>
                  </a:lnTo>
                  <a:lnTo>
                    <a:pt x="3629037" y="548640"/>
                  </a:lnTo>
                  <a:lnTo>
                    <a:pt x="3638105" y="544830"/>
                  </a:lnTo>
                  <a:lnTo>
                    <a:pt x="3645268" y="542290"/>
                  </a:lnTo>
                  <a:lnTo>
                    <a:pt x="3646627" y="539750"/>
                  </a:lnTo>
                  <a:lnTo>
                    <a:pt x="3649522" y="533400"/>
                  </a:lnTo>
                  <a:lnTo>
                    <a:pt x="3644366" y="521970"/>
                  </a:lnTo>
                  <a:lnTo>
                    <a:pt x="3639388" y="518160"/>
                  </a:lnTo>
                  <a:lnTo>
                    <a:pt x="3631387" y="516890"/>
                  </a:lnTo>
                  <a:lnTo>
                    <a:pt x="3625672" y="515620"/>
                  </a:lnTo>
                  <a:lnTo>
                    <a:pt x="3620935" y="514350"/>
                  </a:lnTo>
                  <a:lnTo>
                    <a:pt x="3617468" y="514350"/>
                  </a:lnTo>
                  <a:lnTo>
                    <a:pt x="3617811" y="509270"/>
                  </a:lnTo>
                  <a:lnTo>
                    <a:pt x="3617887" y="508000"/>
                  </a:lnTo>
                  <a:lnTo>
                    <a:pt x="3610775" y="508000"/>
                  </a:lnTo>
                  <a:lnTo>
                    <a:pt x="3604958" y="509270"/>
                  </a:lnTo>
                  <a:lnTo>
                    <a:pt x="3596944" y="509270"/>
                  </a:lnTo>
                  <a:lnTo>
                    <a:pt x="3588461" y="508000"/>
                  </a:lnTo>
                  <a:lnTo>
                    <a:pt x="3581273" y="505460"/>
                  </a:lnTo>
                  <a:lnTo>
                    <a:pt x="3574364" y="502920"/>
                  </a:lnTo>
                  <a:lnTo>
                    <a:pt x="3574732" y="497840"/>
                  </a:lnTo>
                  <a:lnTo>
                    <a:pt x="3576142" y="490220"/>
                  </a:lnTo>
                  <a:lnTo>
                    <a:pt x="3543249" y="490220"/>
                  </a:lnTo>
                  <a:lnTo>
                    <a:pt x="3525863" y="471170"/>
                  </a:lnTo>
                  <a:lnTo>
                    <a:pt x="3523183" y="471170"/>
                  </a:lnTo>
                  <a:lnTo>
                    <a:pt x="3511219" y="469900"/>
                  </a:lnTo>
                  <a:lnTo>
                    <a:pt x="3497872" y="469900"/>
                  </a:lnTo>
                  <a:lnTo>
                    <a:pt x="3485781" y="467360"/>
                  </a:lnTo>
                  <a:lnTo>
                    <a:pt x="3477590" y="466090"/>
                  </a:lnTo>
                  <a:lnTo>
                    <a:pt x="3475532" y="464820"/>
                  </a:lnTo>
                  <a:lnTo>
                    <a:pt x="3471214" y="463550"/>
                  </a:lnTo>
                  <a:lnTo>
                    <a:pt x="3470846" y="463550"/>
                  </a:lnTo>
                  <a:lnTo>
                    <a:pt x="3471608" y="459740"/>
                  </a:lnTo>
                  <a:lnTo>
                    <a:pt x="3479774" y="455930"/>
                  </a:lnTo>
                  <a:lnTo>
                    <a:pt x="3497262" y="452120"/>
                  </a:lnTo>
                  <a:lnTo>
                    <a:pt x="3521202" y="449580"/>
                  </a:lnTo>
                  <a:lnTo>
                    <a:pt x="3548723" y="448310"/>
                  </a:lnTo>
                  <a:lnTo>
                    <a:pt x="3638207" y="443230"/>
                  </a:lnTo>
                  <a:lnTo>
                    <a:pt x="3640290" y="434340"/>
                  </a:lnTo>
                  <a:lnTo>
                    <a:pt x="3643884" y="426720"/>
                  </a:lnTo>
                  <a:lnTo>
                    <a:pt x="3648621" y="425450"/>
                  </a:lnTo>
                  <a:lnTo>
                    <a:pt x="3658476" y="424180"/>
                  </a:lnTo>
                  <a:lnTo>
                    <a:pt x="3669004" y="420370"/>
                  </a:lnTo>
                  <a:lnTo>
                    <a:pt x="3668915" y="407670"/>
                  </a:lnTo>
                  <a:lnTo>
                    <a:pt x="3662451" y="403860"/>
                  </a:lnTo>
                  <a:lnTo>
                    <a:pt x="3665893" y="401320"/>
                  </a:lnTo>
                  <a:lnTo>
                    <a:pt x="3668611" y="397510"/>
                  </a:lnTo>
                  <a:lnTo>
                    <a:pt x="3668611" y="389890"/>
                  </a:lnTo>
                  <a:lnTo>
                    <a:pt x="3666693" y="367030"/>
                  </a:lnTo>
                  <a:lnTo>
                    <a:pt x="3667341" y="360680"/>
                  </a:lnTo>
                  <a:lnTo>
                    <a:pt x="3667683" y="359410"/>
                  </a:lnTo>
                  <a:lnTo>
                    <a:pt x="3668636" y="354330"/>
                  </a:lnTo>
                  <a:lnTo>
                    <a:pt x="3667112" y="351790"/>
                  </a:lnTo>
                  <a:lnTo>
                    <a:pt x="3668839" y="350520"/>
                  </a:lnTo>
                  <a:lnTo>
                    <a:pt x="3669906" y="349250"/>
                  </a:lnTo>
                  <a:lnTo>
                    <a:pt x="3671430" y="344170"/>
                  </a:lnTo>
                  <a:lnTo>
                    <a:pt x="3673665" y="339090"/>
                  </a:lnTo>
                  <a:lnTo>
                    <a:pt x="3677640" y="331470"/>
                  </a:lnTo>
                  <a:lnTo>
                    <a:pt x="3668776" y="330200"/>
                  </a:lnTo>
                  <a:lnTo>
                    <a:pt x="3655491" y="330200"/>
                  </a:lnTo>
                  <a:lnTo>
                    <a:pt x="3641001" y="327660"/>
                  </a:lnTo>
                  <a:lnTo>
                    <a:pt x="3628059" y="326390"/>
                  </a:lnTo>
                  <a:lnTo>
                    <a:pt x="3619462" y="326390"/>
                  </a:lnTo>
                  <a:lnTo>
                    <a:pt x="3600323" y="308610"/>
                  </a:lnTo>
                  <a:lnTo>
                    <a:pt x="3595446" y="303530"/>
                  </a:lnTo>
                  <a:lnTo>
                    <a:pt x="3571252" y="293370"/>
                  </a:lnTo>
                  <a:lnTo>
                    <a:pt x="3570173" y="293370"/>
                  </a:lnTo>
                  <a:lnTo>
                    <a:pt x="3571849" y="290830"/>
                  </a:lnTo>
                  <a:lnTo>
                    <a:pt x="3581781" y="288290"/>
                  </a:lnTo>
                  <a:lnTo>
                    <a:pt x="3594519" y="285750"/>
                  </a:lnTo>
                  <a:lnTo>
                    <a:pt x="3595763" y="283210"/>
                  </a:lnTo>
                  <a:lnTo>
                    <a:pt x="3596983" y="280670"/>
                  </a:lnTo>
                  <a:lnTo>
                    <a:pt x="3600767" y="275590"/>
                  </a:lnTo>
                  <a:lnTo>
                    <a:pt x="3607574" y="270510"/>
                  </a:lnTo>
                  <a:lnTo>
                    <a:pt x="3617798" y="267970"/>
                  </a:lnTo>
                  <a:lnTo>
                    <a:pt x="3618446" y="267970"/>
                  </a:lnTo>
                  <a:lnTo>
                    <a:pt x="3628326" y="269240"/>
                  </a:lnTo>
                  <a:lnTo>
                    <a:pt x="3636861" y="274320"/>
                  </a:lnTo>
                  <a:lnTo>
                    <a:pt x="3642893" y="279400"/>
                  </a:lnTo>
                  <a:lnTo>
                    <a:pt x="3645217" y="281940"/>
                  </a:lnTo>
                  <a:lnTo>
                    <a:pt x="3647097" y="283210"/>
                  </a:lnTo>
                  <a:lnTo>
                    <a:pt x="3660686" y="283210"/>
                  </a:lnTo>
                  <a:lnTo>
                    <a:pt x="3668103" y="271780"/>
                  </a:lnTo>
                  <a:lnTo>
                    <a:pt x="3668915" y="270510"/>
                  </a:lnTo>
                  <a:lnTo>
                    <a:pt x="3679418" y="262890"/>
                  </a:lnTo>
                  <a:lnTo>
                    <a:pt x="3680701" y="260350"/>
                  </a:lnTo>
                  <a:lnTo>
                    <a:pt x="3680549" y="252730"/>
                  </a:lnTo>
                  <a:lnTo>
                    <a:pt x="3675786" y="246380"/>
                  </a:lnTo>
                  <a:lnTo>
                    <a:pt x="3666490" y="240030"/>
                  </a:lnTo>
                  <a:lnTo>
                    <a:pt x="3673779" y="233680"/>
                  </a:lnTo>
                  <a:lnTo>
                    <a:pt x="3670808" y="224790"/>
                  </a:lnTo>
                  <a:lnTo>
                    <a:pt x="3669309" y="219710"/>
                  </a:lnTo>
                  <a:lnTo>
                    <a:pt x="3669423" y="214630"/>
                  </a:lnTo>
                  <a:lnTo>
                    <a:pt x="3671176" y="213360"/>
                  </a:lnTo>
                  <a:lnTo>
                    <a:pt x="3679507" y="204470"/>
                  </a:lnTo>
                  <a:lnTo>
                    <a:pt x="3680523" y="195580"/>
                  </a:lnTo>
                  <a:lnTo>
                    <a:pt x="3679418" y="190500"/>
                  </a:lnTo>
                  <a:lnTo>
                    <a:pt x="3675926" y="186690"/>
                  </a:lnTo>
                  <a:lnTo>
                    <a:pt x="3675138" y="186690"/>
                  </a:lnTo>
                  <a:lnTo>
                    <a:pt x="3674376" y="185420"/>
                  </a:lnTo>
                  <a:lnTo>
                    <a:pt x="3640010" y="165100"/>
                  </a:lnTo>
                  <a:lnTo>
                    <a:pt x="3638994" y="163830"/>
                  </a:lnTo>
                  <a:lnTo>
                    <a:pt x="3641661" y="161290"/>
                  </a:lnTo>
                  <a:lnTo>
                    <a:pt x="3647795" y="156210"/>
                  </a:lnTo>
                  <a:lnTo>
                    <a:pt x="3656292" y="149860"/>
                  </a:lnTo>
                  <a:lnTo>
                    <a:pt x="3666071" y="144780"/>
                  </a:lnTo>
                  <a:lnTo>
                    <a:pt x="3670046" y="142240"/>
                  </a:lnTo>
                  <a:lnTo>
                    <a:pt x="3669233" y="138430"/>
                  </a:lnTo>
                  <a:lnTo>
                    <a:pt x="3668661" y="135890"/>
                  </a:lnTo>
                  <a:lnTo>
                    <a:pt x="3668407" y="132080"/>
                  </a:lnTo>
                  <a:lnTo>
                    <a:pt x="3668560" y="129540"/>
                  </a:lnTo>
                  <a:lnTo>
                    <a:pt x="3669969" y="129540"/>
                  </a:lnTo>
                  <a:lnTo>
                    <a:pt x="3670668" y="128270"/>
                  </a:lnTo>
                  <a:lnTo>
                    <a:pt x="3676967" y="124460"/>
                  </a:lnTo>
                  <a:lnTo>
                    <a:pt x="3681361" y="119380"/>
                  </a:lnTo>
                  <a:lnTo>
                    <a:pt x="3683901" y="109220"/>
                  </a:lnTo>
                  <a:lnTo>
                    <a:pt x="3684587" y="95250"/>
                  </a:lnTo>
                  <a:lnTo>
                    <a:pt x="3683266" y="80010"/>
                  </a:lnTo>
                  <a:lnTo>
                    <a:pt x="3680739" y="71120"/>
                  </a:lnTo>
                  <a:lnTo>
                    <a:pt x="3677704" y="64770"/>
                  </a:lnTo>
                  <a:lnTo>
                    <a:pt x="3674846" y="59690"/>
                  </a:lnTo>
                  <a:lnTo>
                    <a:pt x="3673754" y="58420"/>
                  </a:lnTo>
                  <a:lnTo>
                    <a:pt x="3673919" y="57150"/>
                  </a:lnTo>
                  <a:lnTo>
                    <a:pt x="3674364" y="57150"/>
                  </a:lnTo>
                  <a:lnTo>
                    <a:pt x="3676383" y="54610"/>
                  </a:lnTo>
                  <a:lnTo>
                    <a:pt x="3679190" y="50800"/>
                  </a:lnTo>
                  <a:lnTo>
                    <a:pt x="3680930" y="49022"/>
                  </a:lnTo>
                  <a:lnTo>
                    <a:pt x="3687724" y="88900"/>
                  </a:lnTo>
                  <a:lnTo>
                    <a:pt x="3694607" y="101600"/>
                  </a:lnTo>
                  <a:lnTo>
                    <a:pt x="3698875" y="110490"/>
                  </a:lnTo>
                  <a:lnTo>
                    <a:pt x="3696893" y="113030"/>
                  </a:lnTo>
                  <a:lnTo>
                    <a:pt x="3692855" y="114300"/>
                  </a:lnTo>
                  <a:lnTo>
                    <a:pt x="3681539" y="119380"/>
                  </a:lnTo>
                  <a:lnTo>
                    <a:pt x="3687076" y="125730"/>
                  </a:lnTo>
                  <a:lnTo>
                    <a:pt x="3688321" y="127000"/>
                  </a:lnTo>
                  <a:lnTo>
                    <a:pt x="3691940" y="130810"/>
                  </a:lnTo>
                  <a:lnTo>
                    <a:pt x="3698290" y="137160"/>
                  </a:lnTo>
                  <a:lnTo>
                    <a:pt x="3707739" y="146050"/>
                  </a:lnTo>
                  <a:lnTo>
                    <a:pt x="3710609" y="148590"/>
                  </a:lnTo>
                  <a:lnTo>
                    <a:pt x="3728199" y="163830"/>
                  </a:lnTo>
                  <a:lnTo>
                    <a:pt x="3729863" y="166370"/>
                  </a:lnTo>
                  <a:lnTo>
                    <a:pt x="3719995" y="168910"/>
                  </a:lnTo>
                  <a:lnTo>
                    <a:pt x="3711041" y="171450"/>
                  </a:lnTo>
                  <a:lnTo>
                    <a:pt x="3704501" y="172720"/>
                  </a:lnTo>
                  <a:lnTo>
                    <a:pt x="3696551" y="172720"/>
                  </a:lnTo>
                  <a:lnTo>
                    <a:pt x="3696551" y="185420"/>
                  </a:lnTo>
                  <a:lnTo>
                    <a:pt x="3694912" y="186690"/>
                  </a:lnTo>
                  <a:lnTo>
                    <a:pt x="3693147" y="187960"/>
                  </a:lnTo>
                  <a:lnTo>
                    <a:pt x="3690404" y="193040"/>
                  </a:lnTo>
                  <a:lnTo>
                    <a:pt x="3689045" y="196850"/>
                  </a:lnTo>
                  <a:lnTo>
                    <a:pt x="3691420" y="204470"/>
                  </a:lnTo>
                  <a:lnTo>
                    <a:pt x="3697973" y="210820"/>
                  </a:lnTo>
                  <a:lnTo>
                    <a:pt x="3699865" y="219710"/>
                  </a:lnTo>
                  <a:lnTo>
                    <a:pt x="3698443" y="226060"/>
                  </a:lnTo>
                  <a:lnTo>
                    <a:pt x="3697351" y="228600"/>
                  </a:lnTo>
                  <a:lnTo>
                    <a:pt x="3696017" y="231140"/>
                  </a:lnTo>
                  <a:lnTo>
                    <a:pt x="3700119" y="236220"/>
                  </a:lnTo>
                  <a:lnTo>
                    <a:pt x="3702139" y="238760"/>
                  </a:lnTo>
                  <a:lnTo>
                    <a:pt x="3703726" y="241300"/>
                  </a:lnTo>
                  <a:lnTo>
                    <a:pt x="3696195" y="246380"/>
                  </a:lnTo>
                  <a:lnTo>
                    <a:pt x="3690061" y="251460"/>
                  </a:lnTo>
                  <a:lnTo>
                    <a:pt x="3691394" y="267970"/>
                  </a:lnTo>
                  <a:lnTo>
                    <a:pt x="3700653" y="271780"/>
                  </a:lnTo>
                  <a:lnTo>
                    <a:pt x="3704031" y="273050"/>
                  </a:lnTo>
                  <a:lnTo>
                    <a:pt x="3703701" y="279400"/>
                  </a:lnTo>
                  <a:lnTo>
                    <a:pt x="3710495" y="283210"/>
                  </a:lnTo>
                  <a:lnTo>
                    <a:pt x="3714318" y="283210"/>
                  </a:lnTo>
                  <a:lnTo>
                    <a:pt x="3745915" y="285750"/>
                  </a:lnTo>
                  <a:lnTo>
                    <a:pt x="3766553" y="288290"/>
                  </a:lnTo>
                  <a:lnTo>
                    <a:pt x="3769322" y="288290"/>
                  </a:lnTo>
                  <a:lnTo>
                    <a:pt x="3781641" y="275590"/>
                  </a:lnTo>
                  <a:lnTo>
                    <a:pt x="3787876" y="274320"/>
                  </a:lnTo>
                  <a:lnTo>
                    <a:pt x="3790442" y="275590"/>
                  </a:lnTo>
                  <a:lnTo>
                    <a:pt x="3793604" y="280670"/>
                  </a:lnTo>
                  <a:lnTo>
                    <a:pt x="3795179" y="287020"/>
                  </a:lnTo>
                  <a:lnTo>
                    <a:pt x="3795522" y="294640"/>
                  </a:lnTo>
                  <a:lnTo>
                    <a:pt x="3794937" y="299720"/>
                  </a:lnTo>
                  <a:lnTo>
                    <a:pt x="3791470" y="302260"/>
                  </a:lnTo>
                  <a:lnTo>
                    <a:pt x="3784523" y="306070"/>
                  </a:lnTo>
                  <a:lnTo>
                    <a:pt x="3775303" y="308610"/>
                  </a:lnTo>
                  <a:lnTo>
                    <a:pt x="3765004" y="312420"/>
                  </a:lnTo>
                  <a:lnTo>
                    <a:pt x="3763289" y="312420"/>
                  </a:lnTo>
                  <a:lnTo>
                    <a:pt x="3749065" y="327660"/>
                  </a:lnTo>
                  <a:lnTo>
                    <a:pt x="3687305" y="332740"/>
                  </a:lnTo>
                  <a:lnTo>
                    <a:pt x="3692067" y="340360"/>
                  </a:lnTo>
                  <a:lnTo>
                    <a:pt x="3693934" y="344170"/>
                  </a:lnTo>
                  <a:lnTo>
                    <a:pt x="3696474" y="351790"/>
                  </a:lnTo>
                  <a:lnTo>
                    <a:pt x="3698278" y="353060"/>
                  </a:lnTo>
                  <a:lnTo>
                    <a:pt x="3700818" y="354330"/>
                  </a:lnTo>
                  <a:lnTo>
                    <a:pt x="3699040" y="355600"/>
                  </a:lnTo>
                  <a:lnTo>
                    <a:pt x="3697909" y="358140"/>
                  </a:lnTo>
                  <a:lnTo>
                    <a:pt x="3698303" y="360680"/>
                  </a:lnTo>
                  <a:lnTo>
                    <a:pt x="3699230" y="367030"/>
                  </a:lnTo>
                  <a:lnTo>
                    <a:pt x="3699345" y="370840"/>
                  </a:lnTo>
                  <a:lnTo>
                    <a:pt x="3699218" y="375920"/>
                  </a:lnTo>
                  <a:lnTo>
                    <a:pt x="3697884" y="382270"/>
                  </a:lnTo>
                  <a:lnTo>
                    <a:pt x="3694912" y="392430"/>
                  </a:lnTo>
                  <a:lnTo>
                    <a:pt x="3698062" y="398780"/>
                  </a:lnTo>
                  <a:lnTo>
                    <a:pt x="3702761" y="405130"/>
                  </a:lnTo>
                  <a:lnTo>
                    <a:pt x="3694887" y="407670"/>
                  </a:lnTo>
                  <a:lnTo>
                    <a:pt x="3694265" y="420370"/>
                  </a:lnTo>
                  <a:lnTo>
                    <a:pt x="3702735" y="424180"/>
                  </a:lnTo>
                  <a:lnTo>
                    <a:pt x="3711511" y="426720"/>
                  </a:lnTo>
                  <a:lnTo>
                    <a:pt x="3713213" y="427990"/>
                  </a:lnTo>
                  <a:lnTo>
                    <a:pt x="3717163" y="433070"/>
                  </a:lnTo>
                  <a:lnTo>
                    <a:pt x="3721938" y="444500"/>
                  </a:lnTo>
                  <a:lnTo>
                    <a:pt x="3739769" y="439420"/>
                  </a:lnTo>
                  <a:lnTo>
                    <a:pt x="3743922" y="443230"/>
                  </a:lnTo>
                  <a:lnTo>
                    <a:pt x="3749624" y="448310"/>
                  </a:lnTo>
                  <a:lnTo>
                    <a:pt x="3756634" y="452120"/>
                  </a:lnTo>
                  <a:lnTo>
                    <a:pt x="3764699" y="454660"/>
                  </a:lnTo>
                  <a:lnTo>
                    <a:pt x="3776510" y="454660"/>
                  </a:lnTo>
                  <a:lnTo>
                    <a:pt x="3785527" y="455930"/>
                  </a:lnTo>
                  <a:lnTo>
                    <a:pt x="3805656" y="455930"/>
                  </a:lnTo>
                  <a:lnTo>
                    <a:pt x="3810939" y="457200"/>
                  </a:lnTo>
                  <a:lnTo>
                    <a:pt x="3831971" y="459740"/>
                  </a:lnTo>
                  <a:lnTo>
                    <a:pt x="3856240" y="464820"/>
                  </a:lnTo>
                  <a:lnTo>
                    <a:pt x="3877881" y="469900"/>
                  </a:lnTo>
                  <a:lnTo>
                    <a:pt x="3891013" y="474980"/>
                  </a:lnTo>
                  <a:lnTo>
                    <a:pt x="3881247" y="477520"/>
                  </a:lnTo>
                  <a:lnTo>
                    <a:pt x="3867086" y="477520"/>
                  </a:lnTo>
                  <a:lnTo>
                    <a:pt x="3850436" y="478790"/>
                  </a:lnTo>
                  <a:lnTo>
                    <a:pt x="3826599" y="478790"/>
                  </a:lnTo>
                  <a:lnTo>
                    <a:pt x="3827259" y="485140"/>
                  </a:lnTo>
                  <a:lnTo>
                    <a:pt x="3827983" y="492760"/>
                  </a:lnTo>
                  <a:lnTo>
                    <a:pt x="3800411" y="497840"/>
                  </a:lnTo>
                  <a:lnTo>
                    <a:pt x="3795331" y="497840"/>
                  </a:lnTo>
                  <a:lnTo>
                    <a:pt x="3790188" y="496570"/>
                  </a:lnTo>
                  <a:lnTo>
                    <a:pt x="3787813" y="501650"/>
                  </a:lnTo>
                  <a:lnTo>
                    <a:pt x="3783774" y="510540"/>
                  </a:lnTo>
                  <a:lnTo>
                    <a:pt x="3753891" y="510540"/>
                  </a:lnTo>
                  <a:lnTo>
                    <a:pt x="3749675" y="513080"/>
                  </a:lnTo>
                  <a:lnTo>
                    <a:pt x="3740226" y="515620"/>
                  </a:lnTo>
                  <a:lnTo>
                    <a:pt x="3736644" y="516890"/>
                  </a:lnTo>
                  <a:lnTo>
                    <a:pt x="3726586" y="516890"/>
                  </a:lnTo>
                  <a:lnTo>
                    <a:pt x="3720630" y="519430"/>
                  </a:lnTo>
                  <a:lnTo>
                    <a:pt x="3716883" y="523240"/>
                  </a:lnTo>
                  <a:lnTo>
                    <a:pt x="3712362" y="529590"/>
                  </a:lnTo>
                  <a:lnTo>
                    <a:pt x="3714318" y="537210"/>
                  </a:lnTo>
                  <a:lnTo>
                    <a:pt x="3714585" y="537210"/>
                  </a:lnTo>
                  <a:lnTo>
                    <a:pt x="3715385" y="539750"/>
                  </a:lnTo>
                  <a:lnTo>
                    <a:pt x="3717836" y="541020"/>
                  </a:lnTo>
                  <a:lnTo>
                    <a:pt x="3720566" y="542290"/>
                  </a:lnTo>
                  <a:lnTo>
                    <a:pt x="3726637" y="547370"/>
                  </a:lnTo>
                  <a:lnTo>
                    <a:pt x="3733215" y="553720"/>
                  </a:lnTo>
                  <a:lnTo>
                    <a:pt x="3737483" y="563880"/>
                  </a:lnTo>
                  <a:lnTo>
                    <a:pt x="3737546" y="565150"/>
                  </a:lnTo>
                  <a:lnTo>
                    <a:pt x="3735590" y="580390"/>
                  </a:lnTo>
                  <a:lnTo>
                    <a:pt x="3742448" y="590550"/>
                  </a:lnTo>
                  <a:lnTo>
                    <a:pt x="3770350" y="622300"/>
                  </a:lnTo>
                  <a:lnTo>
                    <a:pt x="3779482" y="646430"/>
                  </a:lnTo>
                  <a:lnTo>
                    <a:pt x="3775456" y="659130"/>
                  </a:lnTo>
                  <a:lnTo>
                    <a:pt x="3770998" y="669290"/>
                  </a:lnTo>
                  <a:lnTo>
                    <a:pt x="3785527" y="673100"/>
                  </a:lnTo>
                  <a:lnTo>
                    <a:pt x="3787559" y="681990"/>
                  </a:lnTo>
                  <a:lnTo>
                    <a:pt x="3798316" y="687070"/>
                  </a:lnTo>
                  <a:lnTo>
                    <a:pt x="3800513" y="702310"/>
                  </a:lnTo>
                  <a:lnTo>
                    <a:pt x="3805148" y="702310"/>
                  </a:lnTo>
                  <a:lnTo>
                    <a:pt x="3836924" y="706120"/>
                  </a:lnTo>
                  <a:lnTo>
                    <a:pt x="3888663" y="716280"/>
                  </a:lnTo>
                  <a:lnTo>
                    <a:pt x="3900411" y="730250"/>
                  </a:lnTo>
                  <a:lnTo>
                    <a:pt x="3897680" y="732790"/>
                  </a:lnTo>
                  <a:lnTo>
                    <a:pt x="3896093" y="734060"/>
                  </a:lnTo>
                  <a:lnTo>
                    <a:pt x="3893947" y="735330"/>
                  </a:lnTo>
                  <a:lnTo>
                    <a:pt x="3888727" y="735330"/>
                  </a:lnTo>
                  <a:lnTo>
                    <a:pt x="3889832" y="808990"/>
                  </a:lnTo>
                  <a:lnTo>
                    <a:pt x="3901465" y="797560"/>
                  </a:lnTo>
                  <a:lnTo>
                    <a:pt x="3900678" y="745490"/>
                  </a:lnTo>
                  <a:lnTo>
                    <a:pt x="3902481" y="744220"/>
                  </a:lnTo>
                  <a:lnTo>
                    <a:pt x="3904513" y="742950"/>
                  </a:lnTo>
                  <a:lnTo>
                    <a:pt x="3909707" y="737870"/>
                  </a:lnTo>
                  <a:lnTo>
                    <a:pt x="3913263" y="730250"/>
                  </a:lnTo>
                  <a:close/>
                </a:path>
                <a:path w="5575300" h="853440">
                  <a:moveTo>
                    <a:pt x="5574919" y="845502"/>
                  </a:moveTo>
                  <a:lnTo>
                    <a:pt x="5541403" y="821347"/>
                  </a:lnTo>
                  <a:lnTo>
                    <a:pt x="5522823" y="819416"/>
                  </a:lnTo>
                  <a:lnTo>
                    <a:pt x="5512651" y="822807"/>
                  </a:lnTo>
                  <a:lnTo>
                    <a:pt x="5494172" y="826630"/>
                  </a:lnTo>
                  <a:lnTo>
                    <a:pt x="5460720" y="840193"/>
                  </a:lnTo>
                  <a:lnTo>
                    <a:pt x="5459793" y="840816"/>
                  </a:lnTo>
                  <a:lnTo>
                    <a:pt x="5456707" y="838936"/>
                  </a:lnTo>
                  <a:lnTo>
                    <a:pt x="5452910" y="837692"/>
                  </a:lnTo>
                  <a:lnTo>
                    <a:pt x="5426557" y="837692"/>
                  </a:lnTo>
                  <a:lnTo>
                    <a:pt x="5452872" y="837679"/>
                  </a:lnTo>
                  <a:lnTo>
                    <a:pt x="5451894" y="837361"/>
                  </a:lnTo>
                  <a:lnTo>
                    <a:pt x="5432628" y="837349"/>
                  </a:lnTo>
                  <a:lnTo>
                    <a:pt x="5430850" y="835634"/>
                  </a:lnTo>
                  <a:lnTo>
                    <a:pt x="5427446" y="834821"/>
                  </a:lnTo>
                  <a:lnTo>
                    <a:pt x="5402669" y="830313"/>
                  </a:lnTo>
                  <a:lnTo>
                    <a:pt x="5378323" y="821613"/>
                  </a:lnTo>
                  <a:lnTo>
                    <a:pt x="5337403" y="796709"/>
                  </a:lnTo>
                  <a:lnTo>
                    <a:pt x="5337073" y="796531"/>
                  </a:lnTo>
                  <a:lnTo>
                    <a:pt x="5333263" y="794664"/>
                  </a:lnTo>
                  <a:lnTo>
                    <a:pt x="5329644" y="792962"/>
                  </a:lnTo>
                  <a:lnTo>
                    <a:pt x="5326138" y="791311"/>
                  </a:lnTo>
                  <a:lnTo>
                    <a:pt x="5317960" y="787806"/>
                  </a:lnTo>
                  <a:lnTo>
                    <a:pt x="5311000" y="785418"/>
                  </a:lnTo>
                  <a:lnTo>
                    <a:pt x="5303837" y="784555"/>
                  </a:lnTo>
                  <a:lnTo>
                    <a:pt x="5295468" y="784555"/>
                  </a:lnTo>
                  <a:lnTo>
                    <a:pt x="5289232" y="784910"/>
                  </a:lnTo>
                  <a:lnTo>
                    <a:pt x="5292509" y="687235"/>
                  </a:lnTo>
                  <a:lnTo>
                    <a:pt x="5338102" y="623874"/>
                  </a:lnTo>
                  <a:lnTo>
                    <a:pt x="5342102" y="618312"/>
                  </a:lnTo>
                  <a:lnTo>
                    <a:pt x="5324386" y="618147"/>
                  </a:lnTo>
                  <a:lnTo>
                    <a:pt x="5324386" y="627278"/>
                  </a:lnTo>
                  <a:lnTo>
                    <a:pt x="5283466" y="684149"/>
                  </a:lnTo>
                  <a:lnTo>
                    <a:pt x="5278526" y="832332"/>
                  </a:lnTo>
                  <a:lnTo>
                    <a:pt x="5203101" y="838746"/>
                  </a:lnTo>
                  <a:lnTo>
                    <a:pt x="5203101" y="745909"/>
                  </a:lnTo>
                  <a:lnTo>
                    <a:pt x="5203101" y="736777"/>
                  </a:lnTo>
                  <a:lnTo>
                    <a:pt x="5149062" y="736777"/>
                  </a:lnTo>
                  <a:lnTo>
                    <a:pt x="5149062" y="839152"/>
                  </a:lnTo>
                  <a:lnTo>
                    <a:pt x="5064874" y="839152"/>
                  </a:lnTo>
                  <a:lnTo>
                    <a:pt x="5012753" y="813930"/>
                  </a:lnTo>
                  <a:lnTo>
                    <a:pt x="5014531" y="678764"/>
                  </a:lnTo>
                  <a:lnTo>
                    <a:pt x="4972558" y="623874"/>
                  </a:lnTo>
                  <a:lnTo>
                    <a:pt x="5324386" y="627278"/>
                  </a:lnTo>
                  <a:lnTo>
                    <a:pt x="5324386" y="618147"/>
                  </a:lnTo>
                  <a:lnTo>
                    <a:pt x="5263972" y="617562"/>
                  </a:lnTo>
                  <a:lnTo>
                    <a:pt x="5254752" y="548398"/>
                  </a:lnTo>
                  <a:lnTo>
                    <a:pt x="5254752" y="617474"/>
                  </a:lnTo>
                  <a:lnTo>
                    <a:pt x="5029289" y="615276"/>
                  </a:lnTo>
                  <a:lnTo>
                    <a:pt x="5098250" y="194437"/>
                  </a:lnTo>
                  <a:lnTo>
                    <a:pt x="5198135" y="192773"/>
                  </a:lnTo>
                  <a:lnTo>
                    <a:pt x="5254752" y="617474"/>
                  </a:lnTo>
                  <a:lnTo>
                    <a:pt x="5254752" y="548398"/>
                  </a:lnTo>
                  <a:lnTo>
                    <a:pt x="5206111" y="183502"/>
                  </a:lnTo>
                  <a:lnTo>
                    <a:pt x="5090465" y="185432"/>
                  </a:lnTo>
                  <a:lnTo>
                    <a:pt x="5020043" y="615188"/>
                  </a:lnTo>
                  <a:lnTo>
                    <a:pt x="4953927" y="614540"/>
                  </a:lnTo>
                  <a:lnTo>
                    <a:pt x="5005349" y="681799"/>
                  </a:lnTo>
                  <a:lnTo>
                    <a:pt x="5003533" y="819632"/>
                  </a:lnTo>
                  <a:lnTo>
                    <a:pt x="5062779" y="848283"/>
                  </a:lnTo>
                  <a:lnTo>
                    <a:pt x="5158206" y="848283"/>
                  </a:lnTo>
                  <a:lnTo>
                    <a:pt x="5158206" y="839152"/>
                  </a:lnTo>
                  <a:lnTo>
                    <a:pt x="5158206" y="745909"/>
                  </a:lnTo>
                  <a:lnTo>
                    <a:pt x="5193970" y="745909"/>
                  </a:lnTo>
                  <a:lnTo>
                    <a:pt x="5193970" y="848690"/>
                  </a:lnTo>
                  <a:lnTo>
                    <a:pt x="5287378" y="840752"/>
                  </a:lnTo>
                  <a:lnTo>
                    <a:pt x="5287442" y="838746"/>
                  </a:lnTo>
                  <a:lnTo>
                    <a:pt x="5288927" y="794029"/>
                  </a:lnTo>
                  <a:lnTo>
                    <a:pt x="5289982" y="793915"/>
                  </a:lnTo>
                  <a:lnTo>
                    <a:pt x="5303520" y="792962"/>
                  </a:lnTo>
                  <a:lnTo>
                    <a:pt x="5308778" y="794270"/>
                  </a:lnTo>
                  <a:lnTo>
                    <a:pt x="5373967" y="829665"/>
                  </a:lnTo>
                  <a:lnTo>
                    <a:pt x="5399951" y="839050"/>
                  </a:lnTo>
                  <a:lnTo>
                    <a:pt x="5422379" y="843178"/>
                  </a:lnTo>
                  <a:lnTo>
                    <a:pt x="5423751" y="843483"/>
                  </a:lnTo>
                  <a:lnTo>
                    <a:pt x="5424716" y="843724"/>
                  </a:lnTo>
                  <a:lnTo>
                    <a:pt x="5425630" y="846493"/>
                  </a:lnTo>
                  <a:lnTo>
                    <a:pt x="5452110" y="846493"/>
                  </a:lnTo>
                  <a:lnTo>
                    <a:pt x="5459857" y="852030"/>
                  </a:lnTo>
                  <a:lnTo>
                    <a:pt x="5468810" y="845642"/>
                  </a:lnTo>
                  <a:lnTo>
                    <a:pt x="5477472" y="840816"/>
                  </a:lnTo>
                  <a:lnTo>
                    <a:pt x="5477764" y="840651"/>
                  </a:lnTo>
                  <a:lnTo>
                    <a:pt x="5486336" y="837615"/>
                  </a:lnTo>
                  <a:lnTo>
                    <a:pt x="5492788" y="836104"/>
                  </a:lnTo>
                  <a:lnTo>
                    <a:pt x="5495785" y="835634"/>
                  </a:lnTo>
                  <a:lnTo>
                    <a:pt x="5514086" y="831964"/>
                  </a:lnTo>
                  <a:lnTo>
                    <a:pt x="5522569" y="829132"/>
                  </a:lnTo>
                  <a:lnTo>
                    <a:pt x="5531866" y="829551"/>
                  </a:lnTo>
                  <a:lnTo>
                    <a:pt x="5538190" y="830186"/>
                  </a:lnTo>
                  <a:lnTo>
                    <a:pt x="5553227" y="840193"/>
                  </a:lnTo>
                  <a:lnTo>
                    <a:pt x="5569318" y="852716"/>
                  </a:lnTo>
                  <a:lnTo>
                    <a:pt x="5574919" y="845502"/>
                  </a:lnTo>
                  <a:close/>
                </a:path>
              </a:pathLst>
            </a:custGeom>
            <a:solidFill>
              <a:srgbClr val="FFFFFF"/>
            </a:solidFill>
          </p:spPr>
          <p:txBody>
            <a:bodyPr wrap="square" lIns="0" tIns="0" rIns="0" bIns="0" rtlCol="0"/>
            <a:lstStyle/>
            <a:p>
              <a:endParaRPr/>
            </a:p>
          </p:txBody>
        </p:sp>
        <p:pic>
          <p:nvPicPr>
            <p:cNvPr id="11" name="object 11"/>
            <p:cNvPicPr/>
            <p:nvPr/>
          </p:nvPicPr>
          <p:blipFill>
            <a:blip r:embed="rId5" cstate="print"/>
            <a:stretch>
              <a:fillRect/>
            </a:stretch>
          </p:blipFill>
          <p:spPr>
            <a:xfrm>
              <a:off x="11673554" y="5815435"/>
              <a:ext cx="178650" cy="173349"/>
            </a:xfrm>
            <a:prstGeom prst="rect">
              <a:avLst/>
            </a:prstGeom>
          </p:spPr>
        </p:pic>
        <p:sp>
          <p:nvSpPr>
            <p:cNvPr id="12" name="object 12"/>
            <p:cNvSpPr/>
            <p:nvPr/>
          </p:nvSpPr>
          <p:spPr>
            <a:xfrm>
              <a:off x="3847782" y="6099225"/>
              <a:ext cx="8107680" cy="593090"/>
            </a:xfrm>
            <a:custGeom>
              <a:avLst/>
              <a:gdLst/>
              <a:ahLst/>
              <a:cxnLst/>
              <a:rect l="l" t="t" r="r" b="b"/>
              <a:pathLst>
                <a:path w="8107680" h="593090">
                  <a:moveTo>
                    <a:pt x="1131036" y="428015"/>
                  </a:moveTo>
                  <a:lnTo>
                    <a:pt x="343242" y="268363"/>
                  </a:lnTo>
                  <a:lnTo>
                    <a:pt x="63500" y="207899"/>
                  </a:lnTo>
                  <a:lnTo>
                    <a:pt x="46304" y="203936"/>
                  </a:lnTo>
                  <a:lnTo>
                    <a:pt x="41783" y="202425"/>
                  </a:lnTo>
                  <a:lnTo>
                    <a:pt x="39992" y="225717"/>
                  </a:lnTo>
                  <a:lnTo>
                    <a:pt x="39725" y="235788"/>
                  </a:lnTo>
                  <a:lnTo>
                    <a:pt x="0" y="234137"/>
                  </a:lnTo>
                  <a:lnTo>
                    <a:pt x="12788" y="242150"/>
                  </a:lnTo>
                  <a:lnTo>
                    <a:pt x="12788" y="264934"/>
                  </a:lnTo>
                  <a:lnTo>
                    <a:pt x="25044" y="273634"/>
                  </a:lnTo>
                  <a:lnTo>
                    <a:pt x="29387" y="273634"/>
                  </a:lnTo>
                  <a:lnTo>
                    <a:pt x="33172" y="275615"/>
                  </a:lnTo>
                  <a:lnTo>
                    <a:pt x="33172" y="282409"/>
                  </a:lnTo>
                  <a:lnTo>
                    <a:pt x="40716" y="282409"/>
                  </a:lnTo>
                  <a:lnTo>
                    <a:pt x="42583" y="283743"/>
                  </a:lnTo>
                  <a:lnTo>
                    <a:pt x="42583" y="291820"/>
                  </a:lnTo>
                  <a:lnTo>
                    <a:pt x="52793" y="291820"/>
                  </a:lnTo>
                  <a:lnTo>
                    <a:pt x="57950" y="294906"/>
                  </a:lnTo>
                  <a:lnTo>
                    <a:pt x="57950" y="303733"/>
                  </a:lnTo>
                  <a:lnTo>
                    <a:pt x="68300" y="303733"/>
                  </a:lnTo>
                  <a:lnTo>
                    <a:pt x="88366" y="323494"/>
                  </a:lnTo>
                  <a:lnTo>
                    <a:pt x="94018" y="323494"/>
                  </a:lnTo>
                  <a:lnTo>
                    <a:pt x="94018" y="329145"/>
                  </a:lnTo>
                  <a:lnTo>
                    <a:pt x="106641" y="329145"/>
                  </a:lnTo>
                  <a:lnTo>
                    <a:pt x="121920" y="343065"/>
                  </a:lnTo>
                  <a:lnTo>
                    <a:pt x="121920" y="354850"/>
                  </a:lnTo>
                  <a:lnTo>
                    <a:pt x="136664" y="354850"/>
                  </a:lnTo>
                  <a:lnTo>
                    <a:pt x="136664" y="359244"/>
                  </a:lnTo>
                  <a:lnTo>
                    <a:pt x="143560" y="359244"/>
                  </a:lnTo>
                  <a:lnTo>
                    <a:pt x="143560" y="365201"/>
                  </a:lnTo>
                  <a:lnTo>
                    <a:pt x="152666" y="365201"/>
                  </a:lnTo>
                  <a:lnTo>
                    <a:pt x="152666" y="370230"/>
                  </a:lnTo>
                  <a:lnTo>
                    <a:pt x="163944" y="370230"/>
                  </a:lnTo>
                  <a:lnTo>
                    <a:pt x="163944" y="387794"/>
                  </a:lnTo>
                  <a:lnTo>
                    <a:pt x="183705" y="387794"/>
                  </a:lnTo>
                  <a:lnTo>
                    <a:pt x="183705" y="394373"/>
                  </a:lnTo>
                  <a:lnTo>
                    <a:pt x="198513" y="394373"/>
                  </a:lnTo>
                  <a:lnTo>
                    <a:pt x="202831" y="397319"/>
                  </a:lnTo>
                  <a:lnTo>
                    <a:pt x="202831" y="409105"/>
                  </a:lnTo>
                  <a:lnTo>
                    <a:pt x="213499" y="409105"/>
                  </a:lnTo>
                  <a:lnTo>
                    <a:pt x="213499" y="418833"/>
                  </a:lnTo>
                  <a:lnTo>
                    <a:pt x="225107" y="418833"/>
                  </a:lnTo>
                  <a:lnTo>
                    <a:pt x="225107" y="436079"/>
                  </a:lnTo>
                  <a:lnTo>
                    <a:pt x="250507" y="436079"/>
                  </a:lnTo>
                  <a:lnTo>
                    <a:pt x="250507" y="445490"/>
                  </a:lnTo>
                  <a:lnTo>
                    <a:pt x="265874" y="445490"/>
                  </a:lnTo>
                  <a:lnTo>
                    <a:pt x="265874" y="457720"/>
                  </a:lnTo>
                  <a:lnTo>
                    <a:pt x="284378" y="457720"/>
                  </a:lnTo>
                  <a:lnTo>
                    <a:pt x="284378" y="470255"/>
                  </a:lnTo>
                  <a:lnTo>
                    <a:pt x="301625" y="470255"/>
                  </a:lnTo>
                  <a:lnTo>
                    <a:pt x="301625" y="483755"/>
                  </a:lnTo>
                  <a:lnTo>
                    <a:pt x="320433" y="483755"/>
                  </a:lnTo>
                  <a:lnTo>
                    <a:pt x="320433" y="496608"/>
                  </a:lnTo>
                  <a:lnTo>
                    <a:pt x="325767" y="496608"/>
                  </a:lnTo>
                  <a:lnTo>
                    <a:pt x="325767" y="513854"/>
                  </a:lnTo>
                  <a:lnTo>
                    <a:pt x="368109" y="513854"/>
                  </a:lnTo>
                  <a:lnTo>
                    <a:pt x="368109" y="532358"/>
                  </a:lnTo>
                  <a:lnTo>
                    <a:pt x="374688" y="532358"/>
                  </a:lnTo>
                  <a:lnTo>
                    <a:pt x="374688" y="537108"/>
                  </a:lnTo>
                  <a:lnTo>
                    <a:pt x="382130" y="537108"/>
                  </a:lnTo>
                  <a:lnTo>
                    <a:pt x="382130" y="528637"/>
                  </a:lnTo>
                  <a:lnTo>
                    <a:pt x="382536" y="528637"/>
                  </a:lnTo>
                  <a:lnTo>
                    <a:pt x="382536" y="447586"/>
                  </a:lnTo>
                  <a:lnTo>
                    <a:pt x="561098" y="540423"/>
                  </a:lnTo>
                  <a:lnTo>
                    <a:pt x="564527" y="533831"/>
                  </a:lnTo>
                  <a:lnTo>
                    <a:pt x="380580" y="438188"/>
                  </a:lnTo>
                  <a:lnTo>
                    <a:pt x="375094" y="435216"/>
                  </a:lnTo>
                  <a:lnTo>
                    <a:pt x="375094" y="443661"/>
                  </a:lnTo>
                  <a:lnTo>
                    <a:pt x="375094" y="506412"/>
                  </a:lnTo>
                  <a:lnTo>
                    <a:pt x="375069" y="443649"/>
                  </a:lnTo>
                  <a:lnTo>
                    <a:pt x="375094" y="435216"/>
                  </a:lnTo>
                  <a:lnTo>
                    <a:pt x="367614" y="431139"/>
                  </a:lnTo>
                  <a:lnTo>
                    <a:pt x="367614" y="439597"/>
                  </a:lnTo>
                  <a:lnTo>
                    <a:pt x="367614" y="506412"/>
                  </a:lnTo>
                  <a:lnTo>
                    <a:pt x="333209" y="506412"/>
                  </a:lnTo>
                  <a:lnTo>
                    <a:pt x="333209" y="489165"/>
                  </a:lnTo>
                  <a:lnTo>
                    <a:pt x="327875" y="489165"/>
                  </a:lnTo>
                  <a:lnTo>
                    <a:pt x="327875" y="476313"/>
                  </a:lnTo>
                  <a:lnTo>
                    <a:pt x="327647" y="476313"/>
                  </a:lnTo>
                  <a:lnTo>
                    <a:pt x="327647" y="417868"/>
                  </a:lnTo>
                  <a:lnTo>
                    <a:pt x="367614" y="439597"/>
                  </a:lnTo>
                  <a:lnTo>
                    <a:pt x="367614" y="431139"/>
                  </a:lnTo>
                  <a:lnTo>
                    <a:pt x="320205" y="405371"/>
                  </a:lnTo>
                  <a:lnTo>
                    <a:pt x="320205" y="413829"/>
                  </a:lnTo>
                  <a:lnTo>
                    <a:pt x="320205" y="476313"/>
                  </a:lnTo>
                  <a:lnTo>
                    <a:pt x="309054" y="476313"/>
                  </a:lnTo>
                  <a:lnTo>
                    <a:pt x="309054" y="462826"/>
                  </a:lnTo>
                  <a:lnTo>
                    <a:pt x="308991" y="407733"/>
                  </a:lnTo>
                  <a:lnTo>
                    <a:pt x="320205" y="413829"/>
                  </a:lnTo>
                  <a:lnTo>
                    <a:pt x="320205" y="405371"/>
                  </a:lnTo>
                  <a:lnTo>
                    <a:pt x="301548" y="395224"/>
                  </a:lnTo>
                  <a:lnTo>
                    <a:pt x="301548" y="403694"/>
                  </a:lnTo>
                  <a:lnTo>
                    <a:pt x="301548" y="462826"/>
                  </a:lnTo>
                  <a:lnTo>
                    <a:pt x="291807" y="462826"/>
                  </a:lnTo>
                  <a:lnTo>
                    <a:pt x="291807" y="455612"/>
                  </a:lnTo>
                  <a:lnTo>
                    <a:pt x="291934" y="455612"/>
                  </a:lnTo>
                  <a:lnTo>
                    <a:pt x="291934" y="398475"/>
                  </a:lnTo>
                  <a:lnTo>
                    <a:pt x="301548" y="403694"/>
                  </a:lnTo>
                  <a:lnTo>
                    <a:pt x="301548" y="395224"/>
                  </a:lnTo>
                  <a:lnTo>
                    <a:pt x="284492" y="385953"/>
                  </a:lnTo>
                  <a:lnTo>
                    <a:pt x="284492" y="394423"/>
                  </a:lnTo>
                  <a:lnTo>
                    <a:pt x="284492" y="450278"/>
                  </a:lnTo>
                  <a:lnTo>
                    <a:pt x="273304" y="450278"/>
                  </a:lnTo>
                  <a:lnTo>
                    <a:pt x="273304" y="438048"/>
                  </a:lnTo>
                  <a:lnTo>
                    <a:pt x="273278" y="388327"/>
                  </a:lnTo>
                  <a:lnTo>
                    <a:pt x="284492" y="394423"/>
                  </a:lnTo>
                  <a:lnTo>
                    <a:pt x="284492" y="385953"/>
                  </a:lnTo>
                  <a:lnTo>
                    <a:pt x="265836" y="375805"/>
                  </a:lnTo>
                  <a:lnTo>
                    <a:pt x="265836" y="384276"/>
                  </a:lnTo>
                  <a:lnTo>
                    <a:pt x="265836" y="438048"/>
                  </a:lnTo>
                  <a:lnTo>
                    <a:pt x="257949" y="438048"/>
                  </a:lnTo>
                  <a:lnTo>
                    <a:pt x="257949" y="428650"/>
                  </a:lnTo>
                  <a:lnTo>
                    <a:pt x="257822" y="428650"/>
                  </a:lnTo>
                  <a:lnTo>
                    <a:pt x="257822" y="379920"/>
                  </a:lnTo>
                  <a:lnTo>
                    <a:pt x="265836" y="384276"/>
                  </a:lnTo>
                  <a:lnTo>
                    <a:pt x="265836" y="375805"/>
                  </a:lnTo>
                  <a:lnTo>
                    <a:pt x="250380" y="367411"/>
                  </a:lnTo>
                  <a:lnTo>
                    <a:pt x="250380" y="375881"/>
                  </a:lnTo>
                  <a:lnTo>
                    <a:pt x="250380" y="428650"/>
                  </a:lnTo>
                  <a:lnTo>
                    <a:pt x="232537" y="428650"/>
                  </a:lnTo>
                  <a:lnTo>
                    <a:pt x="232537" y="416179"/>
                  </a:lnTo>
                  <a:lnTo>
                    <a:pt x="232778" y="416179"/>
                  </a:lnTo>
                  <a:lnTo>
                    <a:pt x="232778" y="366306"/>
                  </a:lnTo>
                  <a:lnTo>
                    <a:pt x="250380" y="375881"/>
                  </a:lnTo>
                  <a:lnTo>
                    <a:pt x="250380" y="367411"/>
                  </a:lnTo>
                  <a:lnTo>
                    <a:pt x="225323" y="353783"/>
                  </a:lnTo>
                  <a:lnTo>
                    <a:pt x="225323" y="362254"/>
                  </a:lnTo>
                  <a:lnTo>
                    <a:pt x="225323" y="411391"/>
                  </a:lnTo>
                  <a:lnTo>
                    <a:pt x="220941" y="411391"/>
                  </a:lnTo>
                  <a:lnTo>
                    <a:pt x="220941" y="401675"/>
                  </a:lnTo>
                  <a:lnTo>
                    <a:pt x="210273" y="401675"/>
                  </a:lnTo>
                  <a:lnTo>
                    <a:pt x="210273" y="393395"/>
                  </a:lnTo>
                  <a:lnTo>
                    <a:pt x="200799" y="386930"/>
                  </a:lnTo>
                  <a:lnTo>
                    <a:pt x="191147" y="386930"/>
                  </a:lnTo>
                  <a:lnTo>
                    <a:pt x="191147" y="380352"/>
                  </a:lnTo>
                  <a:lnTo>
                    <a:pt x="171386" y="380352"/>
                  </a:lnTo>
                  <a:lnTo>
                    <a:pt x="171386" y="362788"/>
                  </a:lnTo>
                  <a:lnTo>
                    <a:pt x="160096" y="362788"/>
                  </a:lnTo>
                  <a:lnTo>
                    <a:pt x="160096" y="357771"/>
                  </a:lnTo>
                  <a:lnTo>
                    <a:pt x="151003" y="357771"/>
                  </a:lnTo>
                  <a:lnTo>
                    <a:pt x="151003" y="351815"/>
                  </a:lnTo>
                  <a:lnTo>
                    <a:pt x="144106" y="351815"/>
                  </a:lnTo>
                  <a:lnTo>
                    <a:pt x="144106" y="347421"/>
                  </a:lnTo>
                  <a:lnTo>
                    <a:pt x="129362" y="347421"/>
                  </a:lnTo>
                  <a:lnTo>
                    <a:pt x="129362" y="339775"/>
                  </a:lnTo>
                  <a:lnTo>
                    <a:pt x="109524" y="321703"/>
                  </a:lnTo>
                  <a:lnTo>
                    <a:pt x="101447" y="321703"/>
                  </a:lnTo>
                  <a:lnTo>
                    <a:pt x="101447" y="316064"/>
                  </a:lnTo>
                  <a:lnTo>
                    <a:pt x="91414" y="316064"/>
                  </a:lnTo>
                  <a:lnTo>
                    <a:pt x="71348" y="296303"/>
                  </a:lnTo>
                  <a:lnTo>
                    <a:pt x="65392" y="296303"/>
                  </a:lnTo>
                  <a:lnTo>
                    <a:pt x="65392" y="290703"/>
                  </a:lnTo>
                  <a:lnTo>
                    <a:pt x="54864" y="284391"/>
                  </a:lnTo>
                  <a:lnTo>
                    <a:pt x="50025" y="284391"/>
                  </a:lnTo>
                  <a:lnTo>
                    <a:pt x="50025" y="279920"/>
                  </a:lnTo>
                  <a:lnTo>
                    <a:pt x="43103" y="274980"/>
                  </a:lnTo>
                  <a:lnTo>
                    <a:pt x="40614" y="274980"/>
                  </a:lnTo>
                  <a:lnTo>
                    <a:pt x="40614" y="271106"/>
                  </a:lnTo>
                  <a:lnTo>
                    <a:pt x="31229" y="266192"/>
                  </a:lnTo>
                  <a:lnTo>
                    <a:pt x="27419" y="266192"/>
                  </a:lnTo>
                  <a:lnTo>
                    <a:pt x="20231" y="261099"/>
                  </a:lnTo>
                  <a:lnTo>
                    <a:pt x="20231" y="246811"/>
                  </a:lnTo>
                  <a:lnTo>
                    <a:pt x="57899" y="270408"/>
                  </a:lnTo>
                  <a:lnTo>
                    <a:pt x="89522" y="282270"/>
                  </a:lnTo>
                  <a:lnTo>
                    <a:pt x="187502" y="341668"/>
                  </a:lnTo>
                  <a:lnTo>
                    <a:pt x="225323" y="362254"/>
                  </a:lnTo>
                  <a:lnTo>
                    <a:pt x="225323" y="353783"/>
                  </a:lnTo>
                  <a:lnTo>
                    <a:pt x="191211" y="335229"/>
                  </a:lnTo>
                  <a:lnTo>
                    <a:pt x="93078" y="275729"/>
                  </a:lnTo>
                  <a:lnTo>
                    <a:pt x="61518" y="263906"/>
                  </a:lnTo>
                  <a:lnTo>
                    <a:pt x="27736" y="242735"/>
                  </a:lnTo>
                  <a:lnTo>
                    <a:pt x="42545" y="243344"/>
                  </a:lnTo>
                  <a:lnTo>
                    <a:pt x="119075" y="272503"/>
                  </a:lnTo>
                  <a:lnTo>
                    <a:pt x="262712" y="336334"/>
                  </a:lnTo>
                  <a:lnTo>
                    <a:pt x="506183" y="435686"/>
                  </a:lnTo>
                  <a:lnTo>
                    <a:pt x="758266" y="540562"/>
                  </a:lnTo>
                  <a:lnTo>
                    <a:pt x="761123" y="533692"/>
                  </a:lnTo>
                  <a:lnTo>
                    <a:pt x="509016" y="428802"/>
                  </a:lnTo>
                  <a:lnTo>
                    <a:pt x="265620" y="329488"/>
                  </a:lnTo>
                  <a:lnTo>
                    <a:pt x="121920" y="265620"/>
                  </a:lnTo>
                  <a:lnTo>
                    <a:pt x="47117" y="237134"/>
                  </a:lnTo>
                  <a:lnTo>
                    <a:pt x="47447" y="228180"/>
                  </a:lnTo>
                  <a:lnTo>
                    <a:pt x="177571" y="270903"/>
                  </a:lnTo>
                  <a:lnTo>
                    <a:pt x="366839" y="337832"/>
                  </a:lnTo>
                  <a:lnTo>
                    <a:pt x="636397" y="411543"/>
                  </a:lnTo>
                  <a:lnTo>
                    <a:pt x="1046683" y="540626"/>
                  </a:lnTo>
                  <a:lnTo>
                    <a:pt x="1048918" y="533527"/>
                  </a:lnTo>
                  <a:lnTo>
                    <a:pt x="638492" y="404406"/>
                  </a:lnTo>
                  <a:lnTo>
                    <a:pt x="369062" y="330733"/>
                  </a:lnTo>
                  <a:lnTo>
                    <a:pt x="179971" y="263855"/>
                  </a:lnTo>
                  <a:lnTo>
                    <a:pt x="47853" y="220472"/>
                  </a:lnTo>
                  <a:lnTo>
                    <a:pt x="48501" y="212115"/>
                  </a:lnTo>
                  <a:lnTo>
                    <a:pt x="80721" y="219303"/>
                  </a:lnTo>
                  <a:lnTo>
                    <a:pt x="341731" y="275653"/>
                  </a:lnTo>
                  <a:lnTo>
                    <a:pt x="1129563" y="435317"/>
                  </a:lnTo>
                  <a:lnTo>
                    <a:pt x="1131036" y="428015"/>
                  </a:lnTo>
                  <a:close/>
                </a:path>
                <a:path w="8107680" h="593090">
                  <a:moveTo>
                    <a:pt x="7997774" y="53886"/>
                  </a:moveTo>
                  <a:lnTo>
                    <a:pt x="7993570" y="53886"/>
                  </a:lnTo>
                  <a:lnTo>
                    <a:pt x="7997596" y="48107"/>
                  </a:lnTo>
                  <a:lnTo>
                    <a:pt x="7989887" y="42760"/>
                  </a:lnTo>
                  <a:lnTo>
                    <a:pt x="7989887" y="53886"/>
                  </a:lnTo>
                  <a:lnTo>
                    <a:pt x="7959230" y="53886"/>
                  </a:lnTo>
                  <a:lnTo>
                    <a:pt x="7959230" y="32562"/>
                  </a:lnTo>
                  <a:lnTo>
                    <a:pt x="7989887" y="53886"/>
                  </a:lnTo>
                  <a:lnTo>
                    <a:pt x="7989887" y="42760"/>
                  </a:lnTo>
                  <a:lnTo>
                    <a:pt x="7965072" y="25501"/>
                  </a:lnTo>
                  <a:lnTo>
                    <a:pt x="7990776" y="8763"/>
                  </a:lnTo>
                  <a:lnTo>
                    <a:pt x="7988795" y="5727"/>
                  </a:lnTo>
                  <a:lnTo>
                    <a:pt x="7988795" y="0"/>
                  </a:lnTo>
                  <a:lnTo>
                    <a:pt x="7973454" y="0"/>
                  </a:lnTo>
                  <a:lnTo>
                    <a:pt x="7973454" y="9131"/>
                  </a:lnTo>
                  <a:lnTo>
                    <a:pt x="7959230" y="18402"/>
                  </a:lnTo>
                  <a:lnTo>
                    <a:pt x="7959230" y="9131"/>
                  </a:lnTo>
                  <a:lnTo>
                    <a:pt x="7973454" y="9131"/>
                  </a:lnTo>
                  <a:lnTo>
                    <a:pt x="7973454" y="0"/>
                  </a:lnTo>
                  <a:lnTo>
                    <a:pt x="7950086" y="0"/>
                  </a:lnTo>
                  <a:lnTo>
                    <a:pt x="7950086" y="13474"/>
                  </a:lnTo>
                  <a:lnTo>
                    <a:pt x="7950086" y="24345"/>
                  </a:lnTo>
                  <a:lnTo>
                    <a:pt x="7950086" y="35242"/>
                  </a:lnTo>
                  <a:lnTo>
                    <a:pt x="7950086" y="48272"/>
                  </a:lnTo>
                  <a:lnTo>
                    <a:pt x="7942542" y="42062"/>
                  </a:lnTo>
                  <a:lnTo>
                    <a:pt x="7942542" y="53886"/>
                  </a:lnTo>
                  <a:lnTo>
                    <a:pt x="7921422" y="53886"/>
                  </a:lnTo>
                  <a:lnTo>
                    <a:pt x="7933220" y="46215"/>
                  </a:lnTo>
                  <a:lnTo>
                    <a:pt x="7942542" y="53886"/>
                  </a:lnTo>
                  <a:lnTo>
                    <a:pt x="7942542" y="42062"/>
                  </a:lnTo>
                  <a:lnTo>
                    <a:pt x="7941246" y="40995"/>
                  </a:lnTo>
                  <a:lnTo>
                    <a:pt x="7950086" y="35242"/>
                  </a:lnTo>
                  <a:lnTo>
                    <a:pt x="7950086" y="24345"/>
                  </a:lnTo>
                  <a:lnTo>
                    <a:pt x="7933855" y="34912"/>
                  </a:lnTo>
                  <a:lnTo>
                    <a:pt x="7925829" y="28308"/>
                  </a:lnTo>
                  <a:lnTo>
                    <a:pt x="7925829" y="40132"/>
                  </a:lnTo>
                  <a:lnTo>
                    <a:pt x="7917916" y="45275"/>
                  </a:lnTo>
                  <a:lnTo>
                    <a:pt x="7917916" y="33604"/>
                  </a:lnTo>
                  <a:lnTo>
                    <a:pt x="7925829" y="40132"/>
                  </a:lnTo>
                  <a:lnTo>
                    <a:pt x="7925829" y="28308"/>
                  </a:lnTo>
                  <a:lnTo>
                    <a:pt x="7924470" y="27178"/>
                  </a:lnTo>
                  <a:lnTo>
                    <a:pt x="7950086" y="13474"/>
                  </a:lnTo>
                  <a:lnTo>
                    <a:pt x="7950086" y="0"/>
                  </a:lnTo>
                  <a:lnTo>
                    <a:pt x="7938808" y="0"/>
                  </a:lnTo>
                  <a:lnTo>
                    <a:pt x="7938808" y="9131"/>
                  </a:lnTo>
                  <a:lnTo>
                    <a:pt x="7917916" y="20307"/>
                  </a:lnTo>
                  <a:lnTo>
                    <a:pt x="7917916" y="9131"/>
                  </a:lnTo>
                  <a:lnTo>
                    <a:pt x="7938808" y="9131"/>
                  </a:lnTo>
                  <a:lnTo>
                    <a:pt x="7938808" y="0"/>
                  </a:lnTo>
                  <a:lnTo>
                    <a:pt x="7908785" y="0"/>
                  </a:lnTo>
                  <a:lnTo>
                    <a:pt x="7908785" y="9131"/>
                  </a:lnTo>
                  <a:lnTo>
                    <a:pt x="7908785" y="21386"/>
                  </a:lnTo>
                  <a:lnTo>
                    <a:pt x="7908785" y="34709"/>
                  </a:lnTo>
                  <a:lnTo>
                    <a:pt x="7908785" y="47028"/>
                  </a:lnTo>
                  <a:lnTo>
                    <a:pt x="7902715" y="42430"/>
                  </a:lnTo>
                  <a:lnTo>
                    <a:pt x="7902715" y="53886"/>
                  </a:lnTo>
                  <a:lnTo>
                    <a:pt x="7887259" y="53886"/>
                  </a:lnTo>
                  <a:lnTo>
                    <a:pt x="7894371" y="47561"/>
                  </a:lnTo>
                  <a:lnTo>
                    <a:pt x="7902715" y="53886"/>
                  </a:lnTo>
                  <a:lnTo>
                    <a:pt x="7902715" y="42430"/>
                  </a:lnTo>
                  <a:lnTo>
                    <a:pt x="7901318" y="41363"/>
                  </a:lnTo>
                  <a:lnTo>
                    <a:pt x="7908785" y="34709"/>
                  </a:lnTo>
                  <a:lnTo>
                    <a:pt x="7908785" y="21386"/>
                  </a:lnTo>
                  <a:lnTo>
                    <a:pt x="7902448" y="16979"/>
                  </a:lnTo>
                  <a:lnTo>
                    <a:pt x="7902448" y="28130"/>
                  </a:lnTo>
                  <a:lnTo>
                    <a:pt x="7893901" y="35737"/>
                  </a:lnTo>
                  <a:lnTo>
                    <a:pt x="7886954" y="30454"/>
                  </a:lnTo>
                  <a:lnTo>
                    <a:pt x="7886954" y="41922"/>
                  </a:lnTo>
                  <a:lnTo>
                    <a:pt x="7880197" y="47955"/>
                  </a:lnTo>
                  <a:lnTo>
                    <a:pt x="7880197" y="36779"/>
                  </a:lnTo>
                  <a:lnTo>
                    <a:pt x="7886954" y="41922"/>
                  </a:lnTo>
                  <a:lnTo>
                    <a:pt x="7886954" y="30454"/>
                  </a:lnTo>
                  <a:lnTo>
                    <a:pt x="7880197" y="25311"/>
                  </a:lnTo>
                  <a:lnTo>
                    <a:pt x="7880197" y="12598"/>
                  </a:lnTo>
                  <a:lnTo>
                    <a:pt x="7902448" y="28130"/>
                  </a:lnTo>
                  <a:lnTo>
                    <a:pt x="7902448" y="16979"/>
                  </a:lnTo>
                  <a:lnTo>
                    <a:pt x="7891196" y="9131"/>
                  </a:lnTo>
                  <a:lnTo>
                    <a:pt x="7908785" y="9131"/>
                  </a:lnTo>
                  <a:lnTo>
                    <a:pt x="7908785" y="0"/>
                  </a:lnTo>
                  <a:lnTo>
                    <a:pt x="7871041" y="0"/>
                  </a:lnTo>
                  <a:lnTo>
                    <a:pt x="7871041" y="9131"/>
                  </a:lnTo>
                  <a:lnTo>
                    <a:pt x="7871041" y="18351"/>
                  </a:lnTo>
                  <a:lnTo>
                    <a:pt x="7871041" y="37261"/>
                  </a:lnTo>
                  <a:lnTo>
                    <a:pt x="7871041" y="53886"/>
                  </a:lnTo>
                  <a:lnTo>
                    <a:pt x="7848105" y="53886"/>
                  </a:lnTo>
                  <a:lnTo>
                    <a:pt x="7871041" y="37261"/>
                  </a:lnTo>
                  <a:lnTo>
                    <a:pt x="7871041" y="18351"/>
                  </a:lnTo>
                  <a:lnTo>
                    <a:pt x="7858912" y="9131"/>
                  </a:lnTo>
                  <a:lnTo>
                    <a:pt x="7871041" y="9131"/>
                  </a:lnTo>
                  <a:lnTo>
                    <a:pt x="7871041" y="0"/>
                  </a:lnTo>
                  <a:lnTo>
                    <a:pt x="7843304" y="0"/>
                  </a:lnTo>
                  <a:lnTo>
                    <a:pt x="7843304" y="8280"/>
                  </a:lnTo>
                  <a:lnTo>
                    <a:pt x="7843075" y="8572"/>
                  </a:lnTo>
                  <a:lnTo>
                    <a:pt x="7843304" y="8750"/>
                  </a:lnTo>
                  <a:lnTo>
                    <a:pt x="7843304" y="9131"/>
                  </a:lnTo>
                  <a:lnTo>
                    <a:pt x="7843799" y="9131"/>
                  </a:lnTo>
                  <a:lnTo>
                    <a:pt x="7868437" y="27863"/>
                  </a:lnTo>
                  <a:lnTo>
                    <a:pt x="7838122" y="49834"/>
                  </a:lnTo>
                  <a:lnTo>
                    <a:pt x="7841043" y="53886"/>
                  </a:lnTo>
                  <a:lnTo>
                    <a:pt x="7832534" y="53886"/>
                  </a:lnTo>
                  <a:lnTo>
                    <a:pt x="7832534" y="63017"/>
                  </a:lnTo>
                  <a:lnTo>
                    <a:pt x="7997774" y="63017"/>
                  </a:lnTo>
                  <a:lnTo>
                    <a:pt x="7997774" y="53886"/>
                  </a:lnTo>
                  <a:close/>
                </a:path>
                <a:path w="8107680" h="593090">
                  <a:moveTo>
                    <a:pt x="8107426" y="147497"/>
                  </a:moveTo>
                  <a:lnTo>
                    <a:pt x="8106511" y="147497"/>
                  </a:lnTo>
                  <a:lnTo>
                    <a:pt x="8106511" y="138607"/>
                  </a:lnTo>
                  <a:lnTo>
                    <a:pt x="7996339" y="138607"/>
                  </a:lnTo>
                  <a:lnTo>
                    <a:pt x="7996339" y="147497"/>
                  </a:lnTo>
                  <a:lnTo>
                    <a:pt x="7996339" y="311772"/>
                  </a:lnTo>
                  <a:lnTo>
                    <a:pt x="7946784" y="368287"/>
                  </a:lnTo>
                  <a:lnTo>
                    <a:pt x="7835278" y="368287"/>
                  </a:lnTo>
                  <a:lnTo>
                    <a:pt x="7834122" y="313499"/>
                  </a:lnTo>
                  <a:lnTo>
                    <a:pt x="7834122" y="147497"/>
                  </a:lnTo>
                  <a:lnTo>
                    <a:pt x="7882102" y="147497"/>
                  </a:lnTo>
                  <a:lnTo>
                    <a:pt x="7882102" y="313486"/>
                  </a:lnTo>
                  <a:lnTo>
                    <a:pt x="7891246" y="313486"/>
                  </a:lnTo>
                  <a:lnTo>
                    <a:pt x="7891246" y="147497"/>
                  </a:lnTo>
                  <a:lnTo>
                    <a:pt x="7939214" y="147497"/>
                  </a:lnTo>
                  <a:lnTo>
                    <a:pt x="7939214" y="313486"/>
                  </a:lnTo>
                  <a:lnTo>
                    <a:pt x="7948358" y="313486"/>
                  </a:lnTo>
                  <a:lnTo>
                    <a:pt x="7948358" y="147497"/>
                  </a:lnTo>
                  <a:lnTo>
                    <a:pt x="7996339" y="147497"/>
                  </a:lnTo>
                  <a:lnTo>
                    <a:pt x="7996339" y="138607"/>
                  </a:lnTo>
                  <a:lnTo>
                    <a:pt x="7723772" y="138607"/>
                  </a:lnTo>
                  <a:lnTo>
                    <a:pt x="7723772" y="147497"/>
                  </a:lnTo>
                  <a:lnTo>
                    <a:pt x="7723772" y="223989"/>
                  </a:lnTo>
                  <a:lnTo>
                    <a:pt x="7723772" y="233146"/>
                  </a:lnTo>
                  <a:lnTo>
                    <a:pt x="7723772" y="269735"/>
                  </a:lnTo>
                  <a:lnTo>
                    <a:pt x="7723772" y="278930"/>
                  </a:lnTo>
                  <a:lnTo>
                    <a:pt x="7723772" y="308127"/>
                  </a:lnTo>
                  <a:lnTo>
                    <a:pt x="7707503" y="309778"/>
                  </a:lnTo>
                  <a:lnTo>
                    <a:pt x="7707503" y="280581"/>
                  </a:lnTo>
                  <a:lnTo>
                    <a:pt x="7723772" y="278930"/>
                  </a:lnTo>
                  <a:lnTo>
                    <a:pt x="7723772" y="269735"/>
                  </a:lnTo>
                  <a:lnTo>
                    <a:pt x="7707503" y="271386"/>
                  </a:lnTo>
                  <a:lnTo>
                    <a:pt x="7707503" y="234238"/>
                  </a:lnTo>
                  <a:lnTo>
                    <a:pt x="7723772" y="233146"/>
                  </a:lnTo>
                  <a:lnTo>
                    <a:pt x="7723772" y="223989"/>
                  </a:lnTo>
                  <a:lnTo>
                    <a:pt x="7707503" y="225082"/>
                  </a:lnTo>
                  <a:lnTo>
                    <a:pt x="7707503" y="196430"/>
                  </a:lnTo>
                  <a:lnTo>
                    <a:pt x="7705458" y="194386"/>
                  </a:lnTo>
                  <a:lnTo>
                    <a:pt x="7700404" y="194386"/>
                  </a:lnTo>
                  <a:lnTo>
                    <a:pt x="7698359" y="196430"/>
                  </a:lnTo>
                  <a:lnTo>
                    <a:pt x="7698359" y="225691"/>
                  </a:lnTo>
                  <a:lnTo>
                    <a:pt x="7698359" y="234848"/>
                  </a:lnTo>
                  <a:lnTo>
                    <a:pt x="7698359" y="272313"/>
                  </a:lnTo>
                  <a:lnTo>
                    <a:pt x="7698359" y="281508"/>
                  </a:lnTo>
                  <a:lnTo>
                    <a:pt x="7698359" y="310692"/>
                  </a:lnTo>
                  <a:lnTo>
                    <a:pt x="7652652" y="315302"/>
                  </a:lnTo>
                  <a:lnTo>
                    <a:pt x="7652652" y="286143"/>
                  </a:lnTo>
                  <a:lnTo>
                    <a:pt x="7698359" y="281508"/>
                  </a:lnTo>
                  <a:lnTo>
                    <a:pt x="7698359" y="272313"/>
                  </a:lnTo>
                  <a:lnTo>
                    <a:pt x="7652652" y="276948"/>
                  </a:lnTo>
                  <a:lnTo>
                    <a:pt x="7652652" y="237896"/>
                  </a:lnTo>
                  <a:lnTo>
                    <a:pt x="7698359" y="234848"/>
                  </a:lnTo>
                  <a:lnTo>
                    <a:pt x="7698359" y="225691"/>
                  </a:lnTo>
                  <a:lnTo>
                    <a:pt x="7652652" y="228739"/>
                  </a:lnTo>
                  <a:lnTo>
                    <a:pt x="7652652" y="197370"/>
                  </a:lnTo>
                  <a:lnTo>
                    <a:pt x="7650607" y="195326"/>
                  </a:lnTo>
                  <a:lnTo>
                    <a:pt x="7645552" y="195326"/>
                  </a:lnTo>
                  <a:lnTo>
                    <a:pt x="7643508" y="197370"/>
                  </a:lnTo>
                  <a:lnTo>
                    <a:pt x="7643508" y="229349"/>
                  </a:lnTo>
                  <a:lnTo>
                    <a:pt x="7643508" y="238506"/>
                  </a:lnTo>
                  <a:lnTo>
                    <a:pt x="7643508" y="277863"/>
                  </a:lnTo>
                  <a:lnTo>
                    <a:pt x="7643508" y="287058"/>
                  </a:lnTo>
                  <a:lnTo>
                    <a:pt x="7643508" y="316217"/>
                  </a:lnTo>
                  <a:lnTo>
                    <a:pt x="7626312" y="317944"/>
                  </a:lnTo>
                  <a:lnTo>
                    <a:pt x="7626312" y="288798"/>
                  </a:lnTo>
                  <a:lnTo>
                    <a:pt x="7643508" y="287058"/>
                  </a:lnTo>
                  <a:lnTo>
                    <a:pt x="7643508" y="277863"/>
                  </a:lnTo>
                  <a:lnTo>
                    <a:pt x="7626312" y="279603"/>
                  </a:lnTo>
                  <a:lnTo>
                    <a:pt x="7626312" y="239649"/>
                  </a:lnTo>
                  <a:lnTo>
                    <a:pt x="7643508" y="238506"/>
                  </a:lnTo>
                  <a:lnTo>
                    <a:pt x="7643508" y="229349"/>
                  </a:lnTo>
                  <a:lnTo>
                    <a:pt x="7626312" y="230492"/>
                  </a:lnTo>
                  <a:lnTo>
                    <a:pt x="7626312" y="199047"/>
                  </a:lnTo>
                  <a:lnTo>
                    <a:pt x="7624204" y="196926"/>
                  </a:lnTo>
                  <a:lnTo>
                    <a:pt x="7618997" y="196926"/>
                  </a:lnTo>
                  <a:lnTo>
                    <a:pt x="7616888" y="199047"/>
                  </a:lnTo>
                  <a:lnTo>
                    <a:pt x="7616888" y="231127"/>
                  </a:lnTo>
                  <a:lnTo>
                    <a:pt x="7616888" y="240284"/>
                  </a:lnTo>
                  <a:lnTo>
                    <a:pt x="7616888" y="280555"/>
                  </a:lnTo>
                  <a:lnTo>
                    <a:pt x="7616888" y="289750"/>
                  </a:lnTo>
                  <a:lnTo>
                    <a:pt x="7616888" y="318884"/>
                  </a:lnTo>
                  <a:lnTo>
                    <a:pt x="7575486" y="323049"/>
                  </a:lnTo>
                  <a:lnTo>
                    <a:pt x="7575486" y="293928"/>
                  </a:lnTo>
                  <a:lnTo>
                    <a:pt x="7616888" y="289750"/>
                  </a:lnTo>
                  <a:lnTo>
                    <a:pt x="7616888" y="280555"/>
                  </a:lnTo>
                  <a:lnTo>
                    <a:pt x="7575486" y="284734"/>
                  </a:lnTo>
                  <a:lnTo>
                    <a:pt x="7575486" y="243039"/>
                  </a:lnTo>
                  <a:lnTo>
                    <a:pt x="7616888" y="240284"/>
                  </a:lnTo>
                  <a:lnTo>
                    <a:pt x="7616888" y="231127"/>
                  </a:lnTo>
                  <a:lnTo>
                    <a:pt x="7575486" y="233883"/>
                  </a:lnTo>
                  <a:lnTo>
                    <a:pt x="7575486" y="202946"/>
                  </a:lnTo>
                  <a:lnTo>
                    <a:pt x="7573442" y="200901"/>
                  </a:lnTo>
                  <a:lnTo>
                    <a:pt x="7568387" y="200901"/>
                  </a:lnTo>
                  <a:lnTo>
                    <a:pt x="7566342" y="202946"/>
                  </a:lnTo>
                  <a:lnTo>
                    <a:pt x="7566342" y="234492"/>
                  </a:lnTo>
                  <a:lnTo>
                    <a:pt x="7566342" y="243649"/>
                  </a:lnTo>
                  <a:lnTo>
                    <a:pt x="7566342" y="285661"/>
                  </a:lnTo>
                  <a:lnTo>
                    <a:pt x="7566342" y="294855"/>
                  </a:lnTo>
                  <a:lnTo>
                    <a:pt x="7566342" y="323964"/>
                  </a:lnTo>
                  <a:lnTo>
                    <a:pt x="7549007" y="325704"/>
                  </a:lnTo>
                  <a:lnTo>
                    <a:pt x="7549007" y="296595"/>
                  </a:lnTo>
                  <a:lnTo>
                    <a:pt x="7566342" y="294855"/>
                  </a:lnTo>
                  <a:lnTo>
                    <a:pt x="7566342" y="285661"/>
                  </a:lnTo>
                  <a:lnTo>
                    <a:pt x="7549007" y="287401"/>
                  </a:lnTo>
                  <a:lnTo>
                    <a:pt x="7549007" y="244792"/>
                  </a:lnTo>
                  <a:lnTo>
                    <a:pt x="7566342" y="243649"/>
                  </a:lnTo>
                  <a:lnTo>
                    <a:pt x="7566342" y="234492"/>
                  </a:lnTo>
                  <a:lnTo>
                    <a:pt x="7549007" y="235635"/>
                  </a:lnTo>
                  <a:lnTo>
                    <a:pt x="7549007" y="204698"/>
                  </a:lnTo>
                  <a:lnTo>
                    <a:pt x="7546962" y="202653"/>
                  </a:lnTo>
                  <a:lnTo>
                    <a:pt x="7541908" y="202653"/>
                  </a:lnTo>
                  <a:lnTo>
                    <a:pt x="7539863" y="204698"/>
                  </a:lnTo>
                  <a:lnTo>
                    <a:pt x="7539863" y="236232"/>
                  </a:lnTo>
                  <a:lnTo>
                    <a:pt x="7539863" y="245389"/>
                  </a:lnTo>
                  <a:lnTo>
                    <a:pt x="7539863" y="288328"/>
                  </a:lnTo>
                  <a:lnTo>
                    <a:pt x="7539863" y="297522"/>
                  </a:lnTo>
                  <a:lnTo>
                    <a:pt x="7539863" y="326618"/>
                  </a:lnTo>
                  <a:lnTo>
                    <a:pt x="7492733" y="331355"/>
                  </a:lnTo>
                  <a:lnTo>
                    <a:pt x="7492733" y="302272"/>
                  </a:lnTo>
                  <a:lnTo>
                    <a:pt x="7539863" y="297522"/>
                  </a:lnTo>
                  <a:lnTo>
                    <a:pt x="7539863" y="288328"/>
                  </a:lnTo>
                  <a:lnTo>
                    <a:pt x="7492733" y="293077"/>
                  </a:lnTo>
                  <a:lnTo>
                    <a:pt x="7492733" y="248526"/>
                  </a:lnTo>
                  <a:lnTo>
                    <a:pt x="7539863" y="245389"/>
                  </a:lnTo>
                  <a:lnTo>
                    <a:pt x="7539863" y="236232"/>
                  </a:lnTo>
                  <a:lnTo>
                    <a:pt x="7492733" y="239369"/>
                  </a:lnTo>
                  <a:lnTo>
                    <a:pt x="7492733" y="210388"/>
                  </a:lnTo>
                  <a:lnTo>
                    <a:pt x="7490688" y="208343"/>
                  </a:lnTo>
                  <a:lnTo>
                    <a:pt x="7485634" y="208343"/>
                  </a:lnTo>
                  <a:lnTo>
                    <a:pt x="7483589" y="210388"/>
                  </a:lnTo>
                  <a:lnTo>
                    <a:pt x="7483589" y="239979"/>
                  </a:lnTo>
                  <a:lnTo>
                    <a:pt x="7483589" y="249135"/>
                  </a:lnTo>
                  <a:lnTo>
                    <a:pt x="7483589" y="294005"/>
                  </a:lnTo>
                  <a:lnTo>
                    <a:pt x="7483589" y="303199"/>
                  </a:lnTo>
                  <a:lnTo>
                    <a:pt x="7483589" y="332270"/>
                  </a:lnTo>
                  <a:lnTo>
                    <a:pt x="7466266" y="334010"/>
                  </a:lnTo>
                  <a:lnTo>
                    <a:pt x="7466266" y="304939"/>
                  </a:lnTo>
                  <a:lnTo>
                    <a:pt x="7483589" y="303199"/>
                  </a:lnTo>
                  <a:lnTo>
                    <a:pt x="7483589" y="294005"/>
                  </a:lnTo>
                  <a:lnTo>
                    <a:pt x="7466266" y="295744"/>
                  </a:lnTo>
                  <a:lnTo>
                    <a:pt x="7466266" y="250278"/>
                  </a:lnTo>
                  <a:lnTo>
                    <a:pt x="7483589" y="249135"/>
                  </a:lnTo>
                  <a:lnTo>
                    <a:pt x="7483589" y="239979"/>
                  </a:lnTo>
                  <a:lnTo>
                    <a:pt x="7466266" y="241122"/>
                  </a:lnTo>
                  <a:lnTo>
                    <a:pt x="7466266" y="212153"/>
                  </a:lnTo>
                  <a:lnTo>
                    <a:pt x="7464222" y="210108"/>
                  </a:lnTo>
                  <a:lnTo>
                    <a:pt x="7459167" y="210108"/>
                  </a:lnTo>
                  <a:lnTo>
                    <a:pt x="7457122" y="212153"/>
                  </a:lnTo>
                  <a:lnTo>
                    <a:pt x="7457122" y="241731"/>
                  </a:lnTo>
                  <a:lnTo>
                    <a:pt x="7457122" y="250888"/>
                  </a:lnTo>
                  <a:lnTo>
                    <a:pt x="7457122" y="296672"/>
                  </a:lnTo>
                  <a:lnTo>
                    <a:pt x="7457122" y="305866"/>
                  </a:lnTo>
                  <a:lnTo>
                    <a:pt x="7457122" y="334937"/>
                  </a:lnTo>
                  <a:lnTo>
                    <a:pt x="7408138" y="339852"/>
                  </a:lnTo>
                  <a:lnTo>
                    <a:pt x="7408138" y="310807"/>
                  </a:lnTo>
                  <a:lnTo>
                    <a:pt x="7457122" y="305866"/>
                  </a:lnTo>
                  <a:lnTo>
                    <a:pt x="7457122" y="296672"/>
                  </a:lnTo>
                  <a:lnTo>
                    <a:pt x="7408138" y="301612"/>
                  </a:lnTo>
                  <a:lnTo>
                    <a:pt x="7408138" y="254139"/>
                  </a:lnTo>
                  <a:lnTo>
                    <a:pt x="7457122" y="250888"/>
                  </a:lnTo>
                  <a:lnTo>
                    <a:pt x="7457122" y="241731"/>
                  </a:lnTo>
                  <a:lnTo>
                    <a:pt x="7408138" y="244983"/>
                  </a:lnTo>
                  <a:lnTo>
                    <a:pt x="7408138" y="215023"/>
                  </a:lnTo>
                  <a:lnTo>
                    <a:pt x="7406094" y="212979"/>
                  </a:lnTo>
                  <a:lnTo>
                    <a:pt x="7401039" y="212979"/>
                  </a:lnTo>
                  <a:lnTo>
                    <a:pt x="7398994" y="215023"/>
                  </a:lnTo>
                  <a:lnTo>
                    <a:pt x="7398994" y="245592"/>
                  </a:lnTo>
                  <a:lnTo>
                    <a:pt x="7398994" y="254749"/>
                  </a:lnTo>
                  <a:lnTo>
                    <a:pt x="7398994" y="302539"/>
                  </a:lnTo>
                  <a:lnTo>
                    <a:pt x="7398994" y="311734"/>
                  </a:lnTo>
                  <a:lnTo>
                    <a:pt x="7398994" y="340766"/>
                  </a:lnTo>
                  <a:lnTo>
                    <a:pt x="7381659" y="342506"/>
                  </a:lnTo>
                  <a:lnTo>
                    <a:pt x="7381659" y="313474"/>
                  </a:lnTo>
                  <a:lnTo>
                    <a:pt x="7398994" y="311734"/>
                  </a:lnTo>
                  <a:lnTo>
                    <a:pt x="7398994" y="302539"/>
                  </a:lnTo>
                  <a:lnTo>
                    <a:pt x="7381659" y="304279"/>
                  </a:lnTo>
                  <a:lnTo>
                    <a:pt x="7381659" y="255892"/>
                  </a:lnTo>
                  <a:lnTo>
                    <a:pt x="7398994" y="254749"/>
                  </a:lnTo>
                  <a:lnTo>
                    <a:pt x="7398994" y="245592"/>
                  </a:lnTo>
                  <a:lnTo>
                    <a:pt x="7381659" y="246735"/>
                  </a:lnTo>
                  <a:lnTo>
                    <a:pt x="7381659" y="216789"/>
                  </a:lnTo>
                  <a:lnTo>
                    <a:pt x="7379614" y="214744"/>
                  </a:lnTo>
                  <a:lnTo>
                    <a:pt x="7374560" y="214744"/>
                  </a:lnTo>
                  <a:lnTo>
                    <a:pt x="7372515" y="216789"/>
                  </a:lnTo>
                  <a:lnTo>
                    <a:pt x="7372515" y="247345"/>
                  </a:lnTo>
                  <a:lnTo>
                    <a:pt x="7372515" y="256501"/>
                  </a:lnTo>
                  <a:lnTo>
                    <a:pt x="7372515" y="305206"/>
                  </a:lnTo>
                  <a:lnTo>
                    <a:pt x="7372515" y="314401"/>
                  </a:lnTo>
                  <a:lnTo>
                    <a:pt x="7372515" y="343420"/>
                  </a:lnTo>
                  <a:lnTo>
                    <a:pt x="7318108" y="348881"/>
                  </a:lnTo>
                  <a:lnTo>
                    <a:pt x="7318108" y="319887"/>
                  </a:lnTo>
                  <a:lnTo>
                    <a:pt x="7372515" y="314401"/>
                  </a:lnTo>
                  <a:lnTo>
                    <a:pt x="7372515" y="305206"/>
                  </a:lnTo>
                  <a:lnTo>
                    <a:pt x="7318108" y="310692"/>
                  </a:lnTo>
                  <a:lnTo>
                    <a:pt x="7318108" y="260108"/>
                  </a:lnTo>
                  <a:lnTo>
                    <a:pt x="7372515" y="256501"/>
                  </a:lnTo>
                  <a:lnTo>
                    <a:pt x="7372515" y="247345"/>
                  </a:lnTo>
                  <a:lnTo>
                    <a:pt x="7318108" y="250952"/>
                  </a:lnTo>
                  <a:lnTo>
                    <a:pt x="7318108" y="222084"/>
                  </a:lnTo>
                  <a:lnTo>
                    <a:pt x="7316063" y="220052"/>
                  </a:lnTo>
                  <a:lnTo>
                    <a:pt x="7311009" y="220052"/>
                  </a:lnTo>
                  <a:lnTo>
                    <a:pt x="7308964" y="222084"/>
                  </a:lnTo>
                  <a:lnTo>
                    <a:pt x="7308964" y="251561"/>
                  </a:lnTo>
                  <a:lnTo>
                    <a:pt x="7308964" y="260718"/>
                  </a:lnTo>
                  <a:lnTo>
                    <a:pt x="7308964" y="311619"/>
                  </a:lnTo>
                  <a:lnTo>
                    <a:pt x="7308964" y="320814"/>
                  </a:lnTo>
                  <a:lnTo>
                    <a:pt x="7308964" y="349808"/>
                  </a:lnTo>
                  <a:lnTo>
                    <a:pt x="7281037" y="352602"/>
                  </a:lnTo>
                  <a:lnTo>
                    <a:pt x="7281037" y="323621"/>
                  </a:lnTo>
                  <a:lnTo>
                    <a:pt x="7308964" y="320814"/>
                  </a:lnTo>
                  <a:lnTo>
                    <a:pt x="7308964" y="311619"/>
                  </a:lnTo>
                  <a:lnTo>
                    <a:pt x="7281037" y="314426"/>
                  </a:lnTo>
                  <a:lnTo>
                    <a:pt x="7281037" y="262572"/>
                  </a:lnTo>
                  <a:lnTo>
                    <a:pt x="7308964" y="260718"/>
                  </a:lnTo>
                  <a:lnTo>
                    <a:pt x="7308964" y="251561"/>
                  </a:lnTo>
                  <a:lnTo>
                    <a:pt x="7281037" y="253415"/>
                  </a:lnTo>
                  <a:lnTo>
                    <a:pt x="7281037" y="225615"/>
                  </a:lnTo>
                  <a:lnTo>
                    <a:pt x="7278992" y="223570"/>
                  </a:lnTo>
                  <a:lnTo>
                    <a:pt x="7273938" y="223570"/>
                  </a:lnTo>
                  <a:lnTo>
                    <a:pt x="7271893" y="225615"/>
                  </a:lnTo>
                  <a:lnTo>
                    <a:pt x="7271893" y="254025"/>
                  </a:lnTo>
                  <a:lnTo>
                    <a:pt x="7271893" y="263182"/>
                  </a:lnTo>
                  <a:lnTo>
                    <a:pt x="7271893" y="315341"/>
                  </a:lnTo>
                  <a:lnTo>
                    <a:pt x="7271893" y="324548"/>
                  </a:lnTo>
                  <a:lnTo>
                    <a:pt x="7271893" y="353517"/>
                  </a:lnTo>
                  <a:lnTo>
                    <a:pt x="7221017" y="358622"/>
                  </a:lnTo>
                  <a:lnTo>
                    <a:pt x="7221017" y="329679"/>
                  </a:lnTo>
                  <a:lnTo>
                    <a:pt x="7271893" y="324548"/>
                  </a:lnTo>
                  <a:lnTo>
                    <a:pt x="7271893" y="315341"/>
                  </a:lnTo>
                  <a:lnTo>
                    <a:pt x="7221017" y="320471"/>
                  </a:lnTo>
                  <a:lnTo>
                    <a:pt x="7221017" y="266560"/>
                  </a:lnTo>
                  <a:lnTo>
                    <a:pt x="7271893" y="263182"/>
                  </a:lnTo>
                  <a:lnTo>
                    <a:pt x="7271893" y="254025"/>
                  </a:lnTo>
                  <a:lnTo>
                    <a:pt x="7221017" y="257403"/>
                  </a:lnTo>
                  <a:lnTo>
                    <a:pt x="7221017" y="227380"/>
                  </a:lnTo>
                  <a:lnTo>
                    <a:pt x="7218972" y="225336"/>
                  </a:lnTo>
                  <a:lnTo>
                    <a:pt x="7213917" y="225336"/>
                  </a:lnTo>
                  <a:lnTo>
                    <a:pt x="7211873" y="227380"/>
                  </a:lnTo>
                  <a:lnTo>
                    <a:pt x="7211873" y="258013"/>
                  </a:lnTo>
                  <a:lnTo>
                    <a:pt x="7211873" y="267169"/>
                  </a:lnTo>
                  <a:lnTo>
                    <a:pt x="7211873" y="321398"/>
                  </a:lnTo>
                  <a:lnTo>
                    <a:pt x="7211873" y="330593"/>
                  </a:lnTo>
                  <a:lnTo>
                    <a:pt x="7211873" y="359549"/>
                  </a:lnTo>
                  <a:lnTo>
                    <a:pt x="7183425" y="362394"/>
                  </a:lnTo>
                  <a:lnTo>
                    <a:pt x="7183539" y="333451"/>
                  </a:lnTo>
                  <a:lnTo>
                    <a:pt x="7211873" y="330593"/>
                  </a:lnTo>
                  <a:lnTo>
                    <a:pt x="7211873" y="321398"/>
                  </a:lnTo>
                  <a:lnTo>
                    <a:pt x="7183577" y="324243"/>
                  </a:lnTo>
                  <a:lnTo>
                    <a:pt x="7183806" y="269024"/>
                  </a:lnTo>
                  <a:lnTo>
                    <a:pt x="7211873" y="267169"/>
                  </a:lnTo>
                  <a:lnTo>
                    <a:pt x="7211873" y="258013"/>
                  </a:lnTo>
                  <a:lnTo>
                    <a:pt x="7183831" y="259867"/>
                  </a:lnTo>
                  <a:lnTo>
                    <a:pt x="7183958" y="230936"/>
                  </a:lnTo>
                  <a:lnTo>
                    <a:pt x="7181913" y="228879"/>
                  </a:lnTo>
                  <a:lnTo>
                    <a:pt x="7176859" y="228879"/>
                  </a:lnTo>
                  <a:lnTo>
                    <a:pt x="7174814" y="230898"/>
                  </a:lnTo>
                  <a:lnTo>
                    <a:pt x="7174687" y="260477"/>
                  </a:lnTo>
                  <a:lnTo>
                    <a:pt x="7174649" y="269633"/>
                  </a:lnTo>
                  <a:lnTo>
                    <a:pt x="7174433" y="325170"/>
                  </a:lnTo>
                  <a:lnTo>
                    <a:pt x="7174395" y="334365"/>
                  </a:lnTo>
                  <a:lnTo>
                    <a:pt x="7174281" y="363308"/>
                  </a:lnTo>
                  <a:lnTo>
                    <a:pt x="7115099" y="369252"/>
                  </a:lnTo>
                  <a:lnTo>
                    <a:pt x="7115099" y="340347"/>
                  </a:lnTo>
                  <a:lnTo>
                    <a:pt x="7174395" y="334365"/>
                  </a:lnTo>
                  <a:lnTo>
                    <a:pt x="7174395" y="325183"/>
                  </a:lnTo>
                  <a:lnTo>
                    <a:pt x="7115099" y="331152"/>
                  </a:lnTo>
                  <a:lnTo>
                    <a:pt x="7115099" y="273583"/>
                  </a:lnTo>
                  <a:lnTo>
                    <a:pt x="7174649" y="269633"/>
                  </a:lnTo>
                  <a:lnTo>
                    <a:pt x="7174649" y="260489"/>
                  </a:lnTo>
                  <a:lnTo>
                    <a:pt x="7115099" y="264426"/>
                  </a:lnTo>
                  <a:lnTo>
                    <a:pt x="7115099" y="234442"/>
                  </a:lnTo>
                  <a:lnTo>
                    <a:pt x="7113054" y="232397"/>
                  </a:lnTo>
                  <a:lnTo>
                    <a:pt x="7107999" y="232397"/>
                  </a:lnTo>
                  <a:lnTo>
                    <a:pt x="7105955" y="234442"/>
                  </a:lnTo>
                  <a:lnTo>
                    <a:pt x="7105955" y="265036"/>
                  </a:lnTo>
                  <a:lnTo>
                    <a:pt x="7105955" y="274193"/>
                  </a:lnTo>
                  <a:lnTo>
                    <a:pt x="7105955" y="332079"/>
                  </a:lnTo>
                  <a:lnTo>
                    <a:pt x="7105955" y="341274"/>
                  </a:lnTo>
                  <a:lnTo>
                    <a:pt x="7105955" y="370166"/>
                  </a:lnTo>
                  <a:lnTo>
                    <a:pt x="7072731" y="373494"/>
                  </a:lnTo>
                  <a:lnTo>
                    <a:pt x="7072731" y="344614"/>
                  </a:lnTo>
                  <a:lnTo>
                    <a:pt x="7105955" y="341274"/>
                  </a:lnTo>
                  <a:lnTo>
                    <a:pt x="7105955" y="332079"/>
                  </a:lnTo>
                  <a:lnTo>
                    <a:pt x="7072731" y="335419"/>
                  </a:lnTo>
                  <a:lnTo>
                    <a:pt x="7072731" y="276390"/>
                  </a:lnTo>
                  <a:lnTo>
                    <a:pt x="7105955" y="274193"/>
                  </a:lnTo>
                  <a:lnTo>
                    <a:pt x="7105955" y="265036"/>
                  </a:lnTo>
                  <a:lnTo>
                    <a:pt x="7072731" y="267233"/>
                  </a:lnTo>
                  <a:lnTo>
                    <a:pt x="7072731" y="236207"/>
                  </a:lnTo>
                  <a:lnTo>
                    <a:pt x="7070687" y="234162"/>
                  </a:lnTo>
                  <a:lnTo>
                    <a:pt x="7065632" y="234162"/>
                  </a:lnTo>
                  <a:lnTo>
                    <a:pt x="7063587" y="236207"/>
                  </a:lnTo>
                  <a:lnTo>
                    <a:pt x="7063587" y="267830"/>
                  </a:lnTo>
                  <a:lnTo>
                    <a:pt x="7063587" y="276987"/>
                  </a:lnTo>
                  <a:lnTo>
                    <a:pt x="7063587" y="336334"/>
                  </a:lnTo>
                  <a:lnTo>
                    <a:pt x="7063587" y="345528"/>
                  </a:lnTo>
                  <a:lnTo>
                    <a:pt x="7063587" y="374408"/>
                  </a:lnTo>
                  <a:lnTo>
                    <a:pt x="7005942" y="380187"/>
                  </a:lnTo>
                  <a:lnTo>
                    <a:pt x="7003885" y="379374"/>
                  </a:lnTo>
                  <a:lnTo>
                    <a:pt x="7003885" y="351548"/>
                  </a:lnTo>
                  <a:lnTo>
                    <a:pt x="7063587" y="345528"/>
                  </a:lnTo>
                  <a:lnTo>
                    <a:pt x="7063587" y="336334"/>
                  </a:lnTo>
                  <a:lnTo>
                    <a:pt x="7003885" y="342353"/>
                  </a:lnTo>
                  <a:lnTo>
                    <a:pt x="7003885" y="280949"/>
                  </a:lnTo>
                  <a:lnTo>
                    <a:pt x="7063587" y="276987"/>
                  </a:lnTo>
                  <a:lnTo>
                    <a:pt x="7063587" y="267830"/>
                  </a:lnTo>
                  <a:lnTo>
                    <a:pt x="7003885" y="271792"/>
                  </a:lnTo>
                  <a:lnTo>
                    <a:pt x="7003885" y="239737"/>
                  </a:lnTo>
                  <a:lnTo>
                    <a:pt x="7001840" y="237693"/>
                  </a:lnTo>
                  <a:lnTo>
                    <a:pt x="6996785" y="237693"/>
                  </a:lnTo>
                  <a:lnTo>
                    <a:pt x="6994741" y="239737"/>
                  </a:lnTo>
                  <a:lnTo>
                    <a:pt x="6994741" y="272402"/>
                  </a:lnTo>
                  <a:lnTo>
                    <a:pt x="6994741" y="281559"/>
                  </a:lnTo>
                  <a:lnTo>
                    <a:pt x="6994741" y="343281"/>
                  </a:lnTo>
                  <a:lnTo>
                    <a:pt x="6994741" y="352463"/>
                  </a:lnTo>
                  <a:lnTo>
                    <a:pt x="6994741" y="375526"/>
                  </a:lnTo>
                  <a:lnTo>
                    <a:pt x="6990562" y="373646"/>
                  </a:lnTo>
                  <a:lnTo>
                    <a:pt x="6981977" y="369481"/>
                  </a:lnTo>
                  <a:lnTo>
                    <a:pt x="6959155" y="357974"/>
                  </a:lnTo>
                  <a:lnTo>
                    <a:pt x="6955663" y="356400"/>
                  </a:lnTo>
                  <a:lnTo>
                    <a:pt x="6994741" y="352463"/>
                  </a:lnTo>
                  <a:lnTo>
                    <a:pt x="6994741" y="343281"/>
                  </a:lnTo>
                  <a:lnTo>
                    <a:pt x="6952691" y="347510"/>
                  </a:lnTo>
                  <a:lnTo>
                    <a:pt x="6952691" y="284340"/>
                  </a:lnTo>
                  <a:lnTo>
                    <a:pt x="6994741" y="281559"/>
                  </a:lnTo>
                  <a:lnTo>
                    <a:pt x="6994741" y="272402"/>
                  </a:lnTo>
                  <a:lnTo>
                    <a:pt x="6952691" y="275183"/>
                  </a:lnTo>
                  <a:lnTo>
                    <a:pt x="6952691" y="243281"/>
                  </a:lnTo>
                  <a:lnTo>
                    <a:pt x="6950646" y="241236"/>
                  </a:lnTo>
                  <a:lnTo>
                    <a:pt x="6945592" y="241236"/>
                  </a:lnTo>
                  <a:lnTo>
                    <a:pt x="6943547" y="243281"/>
                  </a:lnTo>
                  <a:lnTo>
                    <a:pt x="6943547" y="275793"/>
                  </a:lnTo>
                  <a:lnTo>
                    <a:pt x="6943547" y="284949"/>
                  </a:lnTo>
                  <a:lnTo>
                    <a:pt x="6943547" y="348437"/>
                  </a:lnTo>
                  <a:lnTo>
                    <a:pt x="6938518" y="348932"/>
                  </a:lnTo>
                  <a:lnTo>
                    <a:pt x="6938556" y="349440"/>
                  </a:lnTo>
                  <a:lnTo>
                    <a:pt x="6934886" y="348119"/>
                  </a:lnTo>
                  <a:lnTo>
                    <a:pt x="6925500" y="345046"/>
                  </a:lnTo>
                  <a:lnTo>
                    <a:pt x="6906577" y="339128"/>
                  </a:lnTo>
                  <a:lnTo>
                    <a:pt x="6897421" y="336143"/>
                  </a:lnTo>
                  <a:lnTo>
                    <a:pt x="6888835" y="333070"/>
                  </a:lnTo>
                  <a:lnTo>
                    <a:pt x="6882092" y="330288"/>
                  </a:lnTo>
                  <a:lnTo>
                    <a:pt x="6882092" y="289026"/>
                  </a:lnTo>
                  <a:lnTo>
                    <a:pt x="6943547" y="284949"/>
                  </a:lnTo>
                  <a:lnTo>
                    <a:pt x="6943547" y="275793"/>
                  </a:lnTo>
                  <a:lnTo>
                    <a:pt x="6882092" y="279869"/>
                  </a:lnTo>
                  <a:lnTo>
                    <a:pt x="6882092" y="246811"/>
                  </a:lnTo>
                  <a:lnTo>
                    <a:pt x="6880047" y="244767"/>
                  </a:lnTo>
                  <a:lnTo>
                    <a:pt x="6874992" y="244767"/>
                  </a:lnTo>
                  <a:lnTo>
                    <a:pt x="6872948" y="246811"/>
                  </a:lnTo>
                  <a:lnTo>
                    <a:pt x="6872948" y="326682"/>
                  </a:lnTo>
                  <a:lnTo>
                    <a:pt x="6865467" y="323735"/>
                  </a:lnTo>
                  <a:lnTo>
                    <a:pt x="6812610" y="311861"/>
                  </a:lnTo>
                  <a:lnTo>
                    <a:pt x="6812216" y="311823"/>
                  </a:lnTo>
                  <a:lnTo>
                    <a:pt x="6738988" y="317944"/>
                  </a:lnTo>
                  <a:lnTo>
                    <a:pt x="6735724" y="356692"/>
                  </a:lnTo>
                  <a:lnTo>
                    <a:pt x="6728358" y="378764"/>
                  </a:lnTo>
                  <a:lnTo>
                    <a:pt x="6727977" y="385051"/>
                  </a:lnTo>
                  <a:lnTo>
                    <a:pt x="6726529" y="386638"/>
                  </a:lnTo>
                  <a:lnTo>
                    <a:pt x="6728498" y="406654"/>
                  </a:lnTo>
                  <a:lnTo>
                    <a:pt x="6729565" y="415226"/>
                  </a:lnTo>
                  <a:lnTo>
                    <a:pt x="6730593" y="424218"/>
                  </a:lnTo>
                  <a:lnTo>
                    <a:pt x="6730898" y="431977"/>
                  </a:lnTo>
                  <a:lnTo>
                    <a:pt x="6730149" y="440448"/>
                  </a:lnTo>
                  <a:lnTo>
                    <a:pt x="6718757" y="481812"/>
                  </a:lnTo>
                  <a:lnTo>
                    <a:pt x="6716509" y="487146"/>
                  </a:lnTo>
                  <a:lnTo>
                    <a:pt x="6664668" y="487146"/>
                  </a:lnTo>
                  <a:lnTo>
                    <a:pt x="6664668" y="496290"/>
                  </a:lnTo>
                  <a:lnTo>
                    <a:pt x="6722275" y="496277"/>
                  </a:lnTo>
                  <a:lnTo>
                    <a:pt x="6736931" y="453593"/>
                  </a:lnTo>
                  <a:lnTo>
                    <a:pt x="6740030" y="431977"/>
                  </a:lnTo>
                  <a:lnTo>
                    <a:pt x="6739687" y="423316"/>
                  </a:lnTo>
                  <a:lnTo>
                    <a:pt x="6738353" y="411810"/>
                  </a:lnTo>
                  <a:lnTo>
                    <a:pt x="6737591" y="405650"/>
                  </a:lnTo>
                  <a:lnTo>
                    <a:pt x="6736347" y="393179"/>
                  </a:lnTo>
                  <a:lnTo>
                    <a:pt x="6737045" y="391515"/>
                  </a:lnTo>
                  <a:lnTo>
                    <a:pt x="6737045" y="381622"/>
                  </a:lnTo>
                  <a:lnTo>
                    <a:pt x="6744868" y="358152"/>
                  </a:lnTo>
                  <a:lnTo>
                    <a:pt x="6744932" y="341541"/>
                  </a:lnTo>
                  <a:lnTo>
                    <a:pt x="6746176" y="331431"/>
                  </a:lnTo>
                  <a:lnTo>
                    <a:pt x="6746888" y="326453"/>
                  </a:lnTo>
                  <a:lnTo>
                    <a:pt x="6812178" y="320992"/>
                  </a:lnTo>
                  <a:lnTo>
                    <a:pt x="6828282" y="323342"/>
                  </a:lnTo>
                  <a:lnTo>
                    <a:pt x="6845567" y="327266"/>
                  </a:lnTo>
                  <a:lnTo>
                    <a:pt x="6862470" y="332359"/>
                  </a:lnTo>
                  <a:lnTo>
                    <a:pt x="6872948" y="336473"/>
                  </a:lnTo>
                  <a:lnTo>
                    <a:pt x="6874992" y="338632"/>
                  </a:lnTo>
                  <a:lnTo>
                    <a:pt x="6877520" y="338632"/>
                  </a:lnTo>
                  <a:lnTo>
                    <a:pt x="6878383" y="338632"/>
                  </a:lnTo>
                  <a:lnTo>
                    <a:pt x="6885406" y="341541"/>
                  </a:lnTo>
                  <a:lnTo>
                    <a:pt x="6894271" y="344716"/>
                  </a:lnTo>
                  <a:lnTo>
                    <a:pt x="6903656" y="347789"/>
                  </a:lnTo>
                  <a:lnTo>
                    <a:pt x="6922579" y="353695"/>
                  </a:lnTo>
                  <a:lnTo>
                    <a:pt x="6931736" y="356692"/>
                  </a:lnTo>
                  <a:lnTo>
                    <a:pt x="6940321" y="359765"/>
                  </a:lnTo>
                  <a:lnTo>
                    <a:pt x="6943547" y="361099"/>
                  </a:lnTo>
                  <a:lnTo>
                    <a:pt x="6943547" y="361302"/>
                  </a:lnTo>
                  <a:lnTo>
                    <a:pt x="6945592" y="363347"/>
                  </a:lnTo>
                  <a:lnTo>
                    <a:pt x="6948119" y="363347"/>
                  </a:lnTo>
                  <a:lnTo>
                    <a:pt x="6948906" y="363347"/>
                  </a:lnTo>
                  <a:lnTo>
                    <a:pt x="6955206" y="366204"/>
                  </a:lnTo>
                  <a:lnTo>
                    <a:pt x="6977812" y="377621"/>
                  </a:lnTo>
                  <a:lnTo>
                    <a:pt x="6986625" y="381889"/>
                  </a:lnTo>
                  <a:lnTo>
                    <a:pt x="6995630" y="385914"/>
                  </a:lnTo>
                  <a:lnTo>
                    <a:pt x="7001281" y="388162"/>
                  </a:lnTo>
                  <a:lnTo>
                    <a:pt x="7001408" y="389813"/>
                  </a:lnTo>
                  <a:lnTo>
                    <a:pt x="7004710" y="389521"/>
                  </a:lnTo>
                  <a:lnTo>
                    <a:pt x="7011505" y="391985"/>
                  </a:lnTo>
                  <a:lnTo>
                    <a:pt x="7021855" y="393306"/>
                  </a:lnTo>
                  <a:lnTo>
                    <a:pt x="7061822" y="411810"/>
                  </a:lnTo>
                  <a:lnTo>
                    <a:pt x="7072350" y="419862"/>
                  </a:lnTo>
                  <a:lnTo>
                    <a:pt x="7080707" y="426034"/>
                  </a:lnTo>
                  <a:lnTo>
                    <a:pt x="7087425" y="430809"/>
                  </a:lnTo>
                  <a:lnTo>
                    <a:pt x="7098170" y="438238"/>
                  </a:lnTo>
                  <a:lnTo>
                    <a:pt x="7103402" y="441998"/>
                  </a:lnTo>
                  <a:lnTo>
                    <a:pt x="7109295" y="446506"/>
                  </a:lnTo>
                  <a:lnTo>
                    <a:pt x="7116432" y="452310"/>
                  </a:lnTo>
                  <a:lnTo>
                    <a:pt x="7135254" y="466521"/>
                  </a:lnTo>
                  <a:lnTo>
                    <a:pt x="7160590" y="482676"/>
                  </a:lnTo>
                  <a:lnTo>
                    <a:pt x="7187933" y="496290"/>
                  </a:lnTo>
                  <a:lnTo>
                    <a:pt x="7212609" y="502793"/>
                  </a:lnTo>
                  <a:lnTo>
                    <a:pt x="7232637" y="504964"/>
                  </a:lnTo>
                  <a:lnTo>
                    <a:pt x="7252195" y="508419"/>
                  </a:lnTo>
                  <a:lnTo>
                    <a:pt x="7283005" y="520103"/>
                  </a:lnTo>
                  <a:lnTo>
                    <a:pt x="7285761" y="522490"/>
                  </a:lnTo>
                  <a:lnTo>
                    <a:pt x="7314451" y="537794"/>
                  </a:lnTo>
                  <a:lnTo>
                    <a:pt x="7320293" y="539457"/>
                  </a:lnTo>
                  <a:lnTo>
                    <a:pt x="7330897" y="547408"/>
                  </a:lnTo>
                  <a:lnTo>
                    <a:pt x="7363117" y="569582"/>
                  </a:lnTo>
                  <a:lnTo>
                    <a:pt x="7367333" y="571169"/>
                  </a:lnTo>
                  <a:lnTo>
                    <a:pt x="7382751" y="578700"/>
                  </a:lnTo>
                  <a:lnTo>
                    <a:pt x="7400595" y="578700"/>
                  </a:lnTo>
                  <a:lnTo>
                    <a:pt x="7402703" y="578243"/>
                  </a:lnTo>
                  <a:lnTo>
                    <a:pt x="7405725" y="577380"/>
                  </a:lnTo>
                  <a:lnTo>
                    <a:pt x="7407313" y="577329"/>
                  </a:lnTo>
                  <a:lnTo>
                    <a:pt x="7451547" y="583793"/>
                  </a:lnTo>
                  <a:lnTo>
                    <a:pt x="7481011" y="585177"/>
                  </a:lnTo>
                  <a:lnTo>
                    <a:pt x="7509459" y="587578"/>
                  </a:lnTo>
                  <a:lnTo>
                    <a:pt x="7522858" y="588467"/>
                  </a:lnTo>
                  <a:lnTo>
                    <a:pt x="7538783" y="589064"/>
                  </a:lnTo>
                  <a:lnTo>
                    <a:pt x="7558900" y="589292"/>
                  </a:lnTo>
                  <a:lnTo>
                    <a:pt x="7568946" y="589521"/>
                  </a:lnTo>
                  <a:lnTo>
                    <a:pt x="7576502" y="590105"/>
                  </a:lnTo>
                  <a:lnTo>
                    <a:pt x="7582230" y="590880"/>
                  </a:lnTo>
                  <a:lnTo>
                    <a:pt x="7593647" y="593039"/>
                  </a:lnTo>
                  <a:lnTo>
                    <a:pt x="7601890" y="593039"/>
                  </a:lnTo>
                  <a:lnTo>
                    <a:pt x="7606932" y="592493"/>
                  </a:lnTo>
                  <a:lnTo>
                    <a:pt x="7614526" y="590969"/>
                  </a:lnTo>
                  <a:lnTo>
                    <a:pt x="7622591" y="589483"/>
                  </a:lnTo>
                  <a:lnTo>
                    <a:pt x="7629665" y="588391"/>
                  </a:lnTo>
                  <a:lnTo>
                    <a:pt x="7635964" y="587578"/>
                  </a:lnTo>
                  <a:lnTo>
                    <a:pt x="7658011" y="585089"/>
                  </a:lnTo>
                  <a:lnTo>
                    <a:pt x="7658900" y="584758"/>
                  </a:lnTo>
                  <a:lnTo>
                    <a:pt x="7672349" y="579716"/>
                  </a:lnTo>
                  <a:lnTo>
                    <a:pt x="7696225" y="575373"/>
                  </a:lnTo>
                  <a:lnTo>
                    <a:pt x="7711541" y="568566"/>
                  </a:lnTo>
                  <a:lnTo>
                    <a:pt x="7712646" y="565797"/>
                  </a:lnTo>
                  <a:lnTo>
                    <a:pt x="7726299" y="563511"/>
                  </a:lnTo>
                  <a:lnTo>
                    <a:pt x="7733843" y="562864"/>
                  </a:lnTo>
                  <a:lnTo>
                    <a:pt x="7737602" y="567880"/>
                  </a:lnTo>
                  <a:lnTo>
                    <a:pt x="7743152" y="568401"/>
                  </a:lnTo>
                  <a:lnTo>
                    <a:pt x="7749197" y="562864"/>
                  </a:lnTo>
                  <a:lnTo>
                    <a:pt x="7754721" y="557796"/>
                  </a:lnTo>
                  <a:lnTo>
                    <a:pt x="7764627" y="548703"/>
                  </a:lnTo>
                  <a:lnTo>
                    <a:pt x="7776451" y="541807"/>
                  </a:lnTo>
                  <a:lnTo>
                    <a:pt x="7777035" y="540258"/>
                  </a:lnTo>
                  <a:lnTo>
                    <a:pt x="7777073" y="530682"/>
                  </a:lnTo>
                  <a:lnTo>
                    <a:pt x="7780718" y="517677"/>
                  </a:lnTo>
                  <a:lnTo>
                    <a:pt x="7782979" y="510679"/>
                  </a:lnTo>
                  <a:lnTo>
                    <a:pt x="7774279" y="507873"/>
                  </a:lnTo>
                  <a:lnTo>
                    <a:pt x="7773022" y="511937"/>
                  </a:lnTo>
                  <a:lnTo>
                    <a:pt x="7770863" y="519506"/>
                  </a:lnTo>
                  <a:lnTo>
                    <a:pt x="7768831" y="528104"/>
                  </a:lnTo>
                  <a:lnTo>
                    <a:pt x="7767929" y="535305"/>
                  </a:lnTo>
                  <a:lnTo>
                    <a:pt x="7767929" y="536206"/>
                  </a:lnTo>
                  <a:lnTo>
                    <a:pt x="7759179" y="541312"/>
                  </a:lnTo>
                  <a:lnTo>
                    <a:pt x="7742720" y="556387"/>
                  </a:lnTo>
                  <a:lnTo>
                    <a:pt x="7741094" y="557796"/>
                  </a:lnTo>
                  <a:lnTo>
                    <a:pt x="7737818" y="555002"/>
                  </a:lnTo>
                  <a:lnTo>
                    <a:pt x="7732039" y="553300"/>
                  </a:lnTo>
                  <a:lnTo>
                    <a:pt x="7700061" y="558622"/>
                  </a:lnTo>
                  <a:lnTo>
                    <a:pt x="7700150" y="562432"/>
                  </a:lnTo>
                  <a:lnTo>
                    <a:pt x="7700251" y="563575"/>
                  </a:lnTo>
                  <a:lnTo>
                    <a:pt x="7692733" y="566724"/>
                  </a:lnTo>
                  <a:lnTo>
                    <a:pt x="7669911" y="570877"/>
                  </a:lnTo>
                  <a:lnTo>
                    <a:pt x="7655877" y="576135"/>
                  </a:lnTo>
                  <a:lnTo>
                    <a:pt x="7634935" y="578497"/>
                  </a:lnTo>
                  <a:lnTo>
                    <a:pt x="7628445" y="579335"/>
                  </a:lnTo>
                  <a:lnTo>
                    <a:pt x="7621105" y="580466"/>
                  </a:lnTo>
                  <a:lnTo>
                    <a:pt x="7612723" y="582015"/>
                  </a:lnTo>
                  <a:lnTo>
                    <a:pt x="7598981" y="584758"/>
                  </a:lnTo>
                  <a:lnTo>
                    <a:pt x="7583779" y="581875"/>
                  </a:lnTo>
                  <a:lnTo>
                    <a:pt x="7577671" y="581037"/>
                  </a:lnTo>
                  <a:lnTo>
                    <a:pt x="7569581" y="580415"/>
                  </a:lnTo>
                  <a:lnTo>
                    <a:pt x="7558900" y="580161"/>
                  </a:lnTo>
                  <a:lnTo>
                    <a:pt x="7539050" y="579945"/>
                  </a:lnTo>
                  <a:lnTo>
                    <a:pt x="7523251" y="579335"/>
                  </a:lnTo>
                  <a:lnTo>
                    <a:pt x="7510069" y="578459"/>
                  </a:lnTo>
                  <a:lnTo>
                    <a:pt x="7496721" y="577329"/>
                  </a:lnTo>
                  <a:lnTo>
                    <a:pt x="7481544" y="576046"/>
                  </a:lnTo>
                  <a:lnTo>
                    <a:pt x="7441222" y="573468"/>
                  </a:lnTo>
                  <a:lnTo>
                    <a:pt x="7415974" y="569569"/>
                  </a:lnTo>
                  <a:lnTo>
                    <a:pt x="7415060" y="569429"/>
                  </a:lnTo>
                  <a:lnTo>
                    <a:pt x="7408088" y="568528"/>
                  </a:lnTo>
                  <a:lnTo>
                    <a:pt x="7404392" y="568452"/>
                  </a:lnTo>
                  <a:lnTo>
                    <a:pt x="7401992" y="568947"/>
                  </a:lnTo>
                  <a:lnTo>
                    <a:pt x="7399807" y="569569"/>
                  </a:lnTo>
                  <a:lnTo>
                    <a:pt x="7384872" y="569569"/>
                  </a:lnTo>
                  <a:lnTo>
                    <a:pt x="7370953" y="562762"/>
                  </a:lnTo>
                  <a:lnTo>
                    <a:pt x="7366330" y="561035"/>
                  </a:lnTo>
                  <a:lnTo>
                    <a:pt x="7360044" y="558190"/>
                  </a:lnTo>
                  <a:lnTo>
                    <a:pt x="7354468" y="554761"/>
                  </a:lnTo>
                  <a:lnTo>
                    <a:pt x="7349185" y="550773"/>
                  </a:lnTo>
                  <a:lnTo>
                    <a:pt x="7343737" y="546265"/>
                  </a:lnTo>
                  <a:lnTo>
                    <a:pt x="7336574" y="540258"/>
                  </a:lnTo>
                  <a:lnTo>
                    <a:pt x="7324420" y="531139"/>
                  </a:lnTo>
                  <a:lnTo>
                    <a:pt x="7290397" y="513765"/>
                  </a:lnTo>
                  <a:lnTo>
                    <a:pt x="7289559" y="511365"/>
                  </a:lnTo>
                  <a:lnTo>
                    <a:pt x="7287654" y="510184"/>
                  </a:lnTo>
                  <a:lnTo>
                    <a:pt x="7233272" y="495808"/>
                  </a:lnTo>
                  <a:lnTo>
                    <a:pt x="7213219" y="493674"/>
                  </a:lnTo>
                  <a:lnTo>
                    <a:pt x="7191857" y="488035"/>
                  </a:lnTo>
                  <a:lnTo>
                    <a:pt x="7166953" y="475830"/>
                  </a:lnTo>
                  <a:lnTo>
                    <a:pt x="7149516" y="464896"/>
                  </a:lnTo>
                  <a:lnTo>
                    <a:pt x="7154354" y="464070"/>
                  </a:lnTo>
                  <a:lnTo>
                    <a:pt x="7181545" y="472567"/>
                  </a:lnTo>
                  <a:lnTo>
                    <a:pt x="7195375" y="476199"/>
                  </a:lnTo>
                  <a:lnTo>
                    <a:pt x="7206285" y="477710"/>
                  </a:lnTo>
                  <a:lnTo>
                    <a:pt x="7215454" y="477812"/>
                  </a:lnTo>
                  <a:lnTo>
                    <a:pt x="7224052" y="477164"/>
                  </a:lnTo>
                  <a:lnTo>
                    <a:pt x="7233450" y="476313"/>
                  </a:lnTo>
                  <a:lnTo>
                    <a:pt x="7252932" y="476313"/>
                  </a:lnTo>
                  <a:lnTo>
                    <a:pt x="7255269" y="475627"/>
                  </a:lnTo>
                  <a:lnTo>
                    <a:pt x="7257097" y="474624"/>
                  </a:lnTo>
                  <a:lnTo>
                    <a:pt x="7257516" y="474548"/>
                  </a:lnTo>
                  <a:lnTo>
                    <a:pt x="7258812" y="474548"/>
                  </a:lnTo>
                  <a:lnTo>
                    <a:pt x="7266711" y="474929"/>
                  </a:lnTo>
                  <a:lnTo>
                    <a:pt x="7307859" y="478066"/>
                  </a:lnTo>
                  <a:lnTo>
                    <a:pt x="7368045" y="478078"/>
                  </a:lnTo>
                  <a:lnTo>
                    <a:pt x="7381976" y="479386"/>
                  </a:lnTo>
                  <a:lnTo>
                    <a:pt x="7394524" y="480428"/>
                  </a:lnTo>
                  <a:lnTo>
                    <a:pt x="7399744" y="480631"/>
                  </a:lnTo>
                  <a:lnTo>
                    <a:pt x="7408240" y="480631"/>
                  </a:lnTo>
                  <a:lnTo>
                    <a:pt x="7418667" y="479844"/>
                  </a:lnTo>
                  <a:lnTo>
                    <a:pt x="7421219" y="479844"/>
                  </a:lnTo>
                  <a:lnTo>
                    <a:pt x="7428268" y="478485"/>
                  </a:lnTo>
                  <a:lnTo>
                    <a:pt x="7439126" y="474548"/>
                  </a:lnTo>
                  <a:lnTo>
                    <a:pt x="7439533" y="474408"/>
                  </a:lnTo>
                  <a:lnTo>
                    <a:pt x="7446162" y="471487"/>
                  </a:lnTo>
                  <a:lnTo>
                    <a:pt x="7454938" y="467639"/>
                  </a:lnTo>
                  <a:lnTo>
                    <a:pt x="7474458" y="458177"/>
                  </a:lnTo>
                  <a:lnTo>
                    <a:pt x="7477595" y="457111"/>
                  </a:lnTo>
                  <a:lnTo>
                    <a:pt x="7482472" y="456590"/>
                  </a:lnTo>
                  <a:lnTo>
                    <a:pt x="7490663" y="456463"/>
                  </a:lnTo>
                  <a:lnTo>
                    <a:pt x="7546556" y="456895"/>
                  </a:lnTo>
                  <a:lnTo>
                    <a:pt x="7557097" y="456895"/>
                  </a:lnTo>
                  <a:lnTo>
                    <a:pt x="7564171" y="457009"/>
                  </a:lnTo>
                  <a:lnTo>
                    <a:pt x="7568908" y="457161"/>
                  </a:lnTo>
                  <a:lnTo>
                    <a:pt x="7568997" y="458711"/>
                  </a:lnTo>
                  <a:lnTo>
                    <a:pt x="7569746" y="461276"/>
                  </a:lnTo>
                  <a:lnTo>
                    <a:pt x="7631011" y="465709"/>
                  </a:lnTo>
                  <a:lnTo>
                    <a:pt x="7647699" y="466394"/>
                  </a:lnTo>
                  <a:lnTo>
                    <a:pt x="7659408" y="466140"/>
                  </a:lnTo>
                  <a:lnTo>
                    <a:pt x="7668742" y="465099"/>
                  </a:lnTo>
                  <a:lnTo>
                    <a:pt x="7678344" y="463372"/>
                  </a:lnTo>
                  <a:lnTo>
                    <a:pt x="7682598" y="462559"/>
                  </a:lnTo>
                  <a:lnTo>
                    <a:pt x="7685138" y="462102"/>
                  </a:lnTo>
                  <a:lnTo>
                    <a:pt x="7694663" y="460692"/>
                  </a:lnTo>
                  <a:lnTo>
                    <a:pt x="7702550" y="460082"/>
                  </a:lnTo>
                  <a:lnTo>
                    <a:pt x="7711046" y="460082"/>
                  </a:lnTo>
                  <a:lnTo>
                    <a:pt x="7720444" y="460425"/>
                  </a:lnTo>
                  <a:lnTo>
                    <a:pt x="7723086" y="460425"/>
                  </a:lnTo>
                  <a:lnTo>
                    <a:pt x="7735633" y="460705"/>
                  </a:lnTo>
                  <a:lnTo>
                    <a:pt x="7775842" y="462191"/>
                  </a:lnTo>
                  <a:lnTo>
                    <a:pt x="7775930" y="460006"/>
                  </a:lnTo>
                  <a:lnTo>
                    <a:pt x="7776045" y="457263"/>
                  </a:lnTo>
                  <a:lnTo>
                    <a:pt x="7776223" y="453059"/>
                  </a:lnTo>
                  <a:lnTo>
                    <a:pt x="7735595" y="451561"/>
                  </a:lnTo>
                  <a:lnTo>
                    <a:pt x="7723086" y="451294"/>
                  </a:lnTo>
                  <a:lnTo>
                    <a:pt x="7722387" y="451294"/>
                  </a:lnTo>
                  <a:lnTo>
                    <a:pt x="7713180" y="360819"/>
                  </a:lnTo>
                  <a:lnTo>
                    <a:pt x="7713180" y="451015"/>
                  </a:lnTo>
                  <a:lnTo>
                    <a:pt x="7709421" y="450875"/>
                  </a:lnTo>
                  <a:lnTo>
                    <a:pt x="7702690" y="450938"/>
                  </a:lnTo>
                  <a:lnTo>
                    <a:pt x="7693571" y="370255"/>
                  </a:lnTo>
                  <a:lnTo>
                    <a:pt x="7693571" y="451637"/>
                  </a:lnTo>
                  <a:lnTo>
                    <a:pt x="7683424" y="453123"/>
                  </a:lnTo>
                  <a:lnTo>
                    <a:pt x="7667384" y="456069"/>
                  </a:lnTo>
                  <a:lnTo>
                    <a:pt x="7658532" y="457047"/>
                  </a:lnTo>
                  <a:lnTo>
                    <a:pt x="7647457" y="457263"/>
                  </a:lnTo>
                  <a:lnTo>
                    <a:pt x="7643101" y="457085"/>
                  </a:lnTo>
                  <a:lnTo>
                    <a:pt x="7654379" y="353847"/>
                  </a:lnTo>
                  <a:lnTo>
                    <a:pt x="7682204" y="351053"/>
                  </a:lnTo>
                  <a:lnTo>
                    <a:pt x="7693571" y="451637"/>
                  </a:lnTo>
                  <a:lnTo>
                    <a:pt x="7693571" y="370255"/>
                  </a:lnTo>
                  <a:lnTo>
                    <a:pt x="7691298" y="350139"/>
                  </a:lnTo>
                  <a:lnTo>
                    <a:pt x="7702804" y="348983"/>
                  </a:lnTo>
                  <a:lnTo>
                    <a:pt x="7713180" y="451015"/>
                  </a:lnTo>
                  <a:lnTo>
                    <a:pt x="7713180" y="360819"/>
                  </a:lnTo>
                  <a:lnTo>
                    <a:pt x="7711884" y="348081"/>
                  </a:lnTo>
                  <a:lnTo>
                    <a:pt x="7753540" y="343903"/>
                  </a:lnTo>
                  <a:lnTo>
                    <a:pt x="7752626" y="334810"/>
                  </a:lnTo>
                  <a:lnTo>
                    <a:pt x="7645070" y="345579"/>
                  </a:lnTo>
                  <a:lnTo>
                    <a:pt x="7645070" y="354774"/>
                  </a:lnTo>
                  <a:lnTo>
                    <a:pt x="7633944" y="456692"/>
                  </a:lnTo>
                  <a:lnTo>
                    <a:pt x="7631557" y="456590"/>
                  </a:lnTo>
                  <a:lnTo>
                    <a:pt x="7629118" y="456463"/>
                  </a:lnTo>
                  <a:lnTo>
                    <a:pt x="7622438" y="456145"/>
                  </a:lnTo>
                  <a:lnTo>
                    <a:pt x="7633386" y="355942"/>
                  </a:lnTo>
                  <a:lnTo>
                    <a:pt x="7645070" y="354774"/>
                  </a:lnTo>
                  <a:lnTo>
                    <a:pt x="7645070" y="345579"/>
                  </a:lnTo>
                  <a:lnTo>
                    <a:pt x="7629652" y="347116"/>
                  </a:lnTo>
                  <a:lnTo>
                    <a:pt x="7625207" y="346621"/>
                  </a:lnTo>
                  <a:lnTo>
                    <a:pt x="7625093" y="347573"/>
                  </a:lnTo>
                  <a:lnTo>
                    <a:pt x="7624077" y="347675"/>
                  </a:lnTo>
                  <a:lnTo>
                    <a:pt x="7624077" y="356870"/>
                  </a:lnTo>
                  <a:lnTo>
                    <a:pt x="7613294" y="455714"/>
                  </a:lnTo>
                  <a:lnTo>
                    <a:pt x="7589660" y="454583"/>
                  </a:lnTo>
                  <a:lnTo>
                    <a:pt x="7584707" y="454202"/>
                  </a:lnTo>
                  <a:lnTo>
                    <a:pt x="7584630" y="453250"/>
                  </a:lnTo>
                  <a:lnTo>
                    <a:pt x="7583462" y="450405"/>
                  </a:lnTo>
                  <a:lnTo>
                    <a:pt x="7578890" y="448741"/>
                  </a:lnTo>
                  <a:lnTo>
                    <a:pt x="7567676" y="447967"/>
                  </a:lnTo>
                  <a:lnTo>
                    <a:pt x="7496988" y="447382"/>
                  </a:lnTo>
                  <a:lnTo>
                    <a:pt x="7499502" y="447205"/>
                  </a:lnTo>
                  <a:lnTo>
                    <a:pt x="7494105" y="369874"/>
                  </a:lnTo>
                  <a:lnTo>
                    <a:pt x="7624077" y="356870"/>
                  </a:lnTo>
                  <a:lnTo>
                    <a:pt x="7624077" y="347675"/>
                  </a:lnTo>
                  <a:lnTo>
                    <a:pt x="7490346" y="361048"/>
                  </a:lnTo>
                  <a:lnTo>
                    <a:pt x="7490346" y="447332"/>
                  </a:lnTo>
                  <a:lnTo>
                    <a:pt x="7489787" y="447319"/>
                  </a:lnTo>
                  <a:lnTo>
                    <a:pt x="7480706" y="447522"/>
                  </a:lnTo>
                  <a:lnTo>
                    <a:pt x="7478890" y="447776"/>
                  </a:lnTo>
                  <a:lnTo>
                    <a:pt x="7473543" y="371932"/>
                  </a:lnTo>
                  <a:lnTo>
                    <a:pt x="7484999" y="370776"/>
                  </a:lnTo>
                  <a:lnTo>
                    <a:pt x="7490346" y="447332"/>
                  </a:lnTo>
                  <a:lnTo>
                    <a:pt x="7490346" y="361048"/>
                  </a:lnTo>
                  <a:lnTo>
                    <a:pt x="7469899" y="363093"/>
                  </a:lnTo>
                  <a:lnTo>
                    <a:pt x="7469899" y="450227"/>
                  </a:lnTo>
                  <a:lnTo>
                    <a:pt x="7450341" y="459676"/>
                  </a:lnTo>
                  <a:lnTo>
                    <a:pt x="7435761" y="466077"/>
                  </a:lnTo>
                  <a:lnTo>
                    <a:pt x="7426414" y="469544"/>
                  </a:lnTo>
                  <a:lnTo>
                    <a:pt x="7434072" y="375881"/>
                  </a:lnTo>
                  <a:lnTo>
                    <a:pt x="7464438" y="372833"/>
                  </a:lnTo>
                  <a:lnTo>
                    <a:pt x="7469899" y="450227"/>
                  </a:lnTo>
                  <a:lnTo>
                    <a:pt x="7469899" y="363093"/>
                  </a:lnTo>
                  <a:lnTo>
                    <a:pt x="7424839" y="367601"/>
                  </a:lnTo>
                  <a:lnTo>
                    <a:pt x="7424839" y="376809"/>
                  </a:lnTo>
                  <a:lnTo>
                    <a:pt x="7417143" y="470801"/>
                  </a:lnTo>
                  <a:lnTo>
                    <a:pt x="7413549" y="471068"/>
                  </a:lnTo>
                  <a:lnTo>
                    <a:pt x="7409358" y="471347"/>
                  </a:lnTo>
                  <a:lnTo>
                    <a:pt x="7405078" y="471474"/>
                  </a:lnTo>
                  <a:lnTo>
                    <a:pt x="7414273" y="377863"/>
                  </a:lnTo>
                  <a:lnTo>
                    <a:pt x="7424839" y="376809"/>
                  </a:lnTo>
                  <a:lnTo>
                    <a:pt x="7424839" y="367601"/>
                  </a:lnTo>
                  <a:lnTo>
                    <a:pt x="7405002" y="369582"/>
                  </a:lnTo>
                  <a:lnTo>
                    <a:pt x="7405002" y="378790"/>
                  </a:lnTo>
                  <a:lnTo>
                    <a:pt x="7395921" y="471246"/>
                  </a:lnTo>
                  <a:lnTo>
                    <a:pt x="7388060" y="470725"/>
                  </a:lnTo>
                  <a:lnTo>
                    <a:pt x="7368476" y="468934"/>
                  </a:lnTo>
                  <a:lnTo>
                    <a:pt x="7308431" y="468934"/>
                  </a:lnTo>
                  <a:lnTo>
                    <a:pt x="7305053" y="468668"/>
                  </a:lnTo>
                  <a:lnTo>
                    <a:pt x="7286333" y="467182"/>
                  </a:lnTo>
                  <a:lnTo>
                    <a:pt x="7269023" y="465924"/>
                  </a:lnTo>
                  <a:lnTo>
                    <a:pt x="7258812" y="465404"/>
                  </a:lnTo>
                  <a:lnTo>
                    <a:pt x="7255980" y="465404"/>
                  </a:lnTo>
                  <a:lnTo>
                    <a:pt x="7254634" y="465658"/>
                  </a:lnTo>
                  <a:lnTo>
                    <a:pt x="7252957" y="466521"/>
                  </a:lnTo>
                  <a:lnTo>
                    <a:pt x="7252563" y="466674"/>
                  </a:lnTo>
                  <a:lnTo>
                    <a:pt x="7250404" y="467182"/>
                  </a:lnTo>
                  <a:lnTo>
                    <a:pt x="7242734" y="467182"/>
                  </a:lnTo>
                  <a:lnTo>
                    <a:pt x="7237730" y="395516"/>
                  </a:lnTo>
                  <a:lnTo>
                    <a:pt x="7405002" y="378790"/>
                  </a:lnTo>
                  <a:lnTo>
                    <a:pt x="7405002" y="369582"/>
                  </a:lnTo>
                  <a:lnTo>
                    <a:pt x="7233564" y="386727"/>
                  </a:lnTo>
                  <a:lnTo>
                    <a:pt x="7233564" y="467182"/>
                  </a:lnTo>
                  <a:lnTo>
                    <a:pt x="7233031" y="467182"/>
                  </a:lnTo>
                  <a:lnTo>
                    <a:pt x="7223226" y="468058"/>
                  </a:lnTo>
                  <a:lnTo>
                    <a:pt x="7222147" y="468147"/>
                  </a:lnTo>
                  <a:lnTo>
                    <a:pt x="7217169" y="397586"/>
                  </a:lnTo>
                  <a:lnTo>
                    <a:pt x="7228637" y="396430"/>
                  </a:lnTo>
                  <a:lnTo>
                    <a:pt x="7233564" y="467182"/>
                  </a:lnTo>
                  <a:lnTo>
                    <a:pt x="7233564" y="386727"/>
                  </a:lnTo>
                  <a:lnTo>
                    <a:pt x="7213028" y="388785"/>
                  </a:lnTo>
                  <a:lnTo>
                    <a:pt x="7213028" y="468655"/>
                  </a:lnTo>
                  <a:lnTo>
                    <a:pt x="7206793" y="468579"/>
                  </a:lnTo>
                  <a:lnTo>
                    <a:pt x="7196887" y="467182"/>
                  </a:lnTo>
                  <a:lnTo>
                    <a:pt x="7185076" y="464070"/>
                  </a:lnTo>
                  <a:lnTo>
                    <a:pt x="7184263" y="463854"/>
                  </a:lnTo>
                  <a:lnTo>
                    <a:pt x="7171360" y="459828"/>
                  </a:lnTo>
                  <a:lnTo>
                    <a:pt x="7174827" y="401802"/>
                  </a:lnTo>
                  <a:lnTo>
                    <a:pt x="7208075" y="398487"/>
                  </a:lnTo>
                  <a:lnTo>
                    <a:pt x="7213028" y="468655"/>
                  </a:lnTo>
                  <a:lnTo>
                    <a:pt x="7213028" y="388785"/>
                  </a:lnTo>
                  <a:lnTo>
                    <a:pt x="7165619" y="393522"/>
                  </a:lnTo>
                  <a:lnTo>
                    <a:pt x="7165619" y="402717"/>
                  </a:lnTo>
                  <a:lnTo>
                    <a:pt x="7162381" y="457022"/>
                  </a:lnTo>
                  <a:lnTo>
                    <a:pt x="7154977" y="454698"/>
                  </a:lnTo>
                  <a:lnTo>
                    <a:pt x="7151014" y="455383"/>
                  </a:lnTo>
                  <a:lnTo>
                    <a:pt x="7154405" y="403834"/>
                  </a:lnTo>
                  <a:lnTo>
                    <a:pt x="7165619" y="402717"/>
                  </a:lnTo>
                  <a:lnTo>
                    <a:pt x="7165619" y="393522"/>
                  </a:lnTo>
                  <a:lnTo>
                    <a:pt x="7145185" y="395566"/>
                  </a:lnTo>
                  <a:lnTo>
                    <a:pt x="7145185" y="404749"/>
                  </a:lnTo>
                  <a:lnTo>
                    <a:pt x="7141756" y="456958"/>
                  </a:lnTo>
                  <a:lnTo>
                    <a:pt x="7138517" y="457504"/>
                  </a:lnTo>
                  <a:lnTo>
                    <a:pt x="7122274" y="445287"/>
                  </a:lnTo>
                  <a:lnTo>
                    <a:pt x="7114921" y="439318"/>
                  </a:lnTo>
                  <a:lnTo>
                    <a:pt x="7108876" y="434682"/>
                  </a:lnTo>
                  <a:lnTo>
                    <a:pt x="7103478" y="430796"/>
                  </a:lnTo>
                  <a:lnTo>
                    <a:pt x="7092670" y="423316"/>
                  </a:lnTo>
                  <a:lnTo>
                    <a:pt x="7086054" y="418617"/>
                  </a:lnTo>
                  <a:lnTo>
                    <a:pt x="7077811" y="412534"/>
                  </a:lnTo>
                  <a:lnTo>
                    <a:pt x="7076580" y="411607"/>
                  </a:lnTo>
                  <a:lnTo>
                    <a:pt x="7145185" y="404749"/>
                  </a:lnTo>
                  <a:lnTo>
                    <a:pt x="7145185" y="395566"/>
                  </a:lnTo>
                  <a:lnTo>
                    <a:pt x="7065835" y="403491"/>
                  </a:lnTo>
                  <a:lnTo>
                    <a:pt x="7052475" y="394195"/>
                  </a:lnTo>
                  <a:lnTo>
                    <a:pt x="7040778" y="388340"/>
                  </a:lnTo>
                  <a:lnTo>
                    <a:pt x="7034835" y="386588"/>
                  </a:lnTo>
                  <a:lnTo>
                    <a:pt x="7175665" y="372427"/>
                  </a:lnTo>
                  <a:lnTo>
                    <a:pt x="7176300" y="373049"/>
                  </a:lnTo>
                  <a:lnTo>
                    <a:pt x="7178840" y="373062"/>
                  </a:lnTo>
                  <a:lnTo>
                    <a:pt x="7181355" y="373062"/>
                  </a:lnTo>
                  <a:lnTo>
                    <a:pt x="7182701" y="371729"/>
                  </a:lnTo>
                  <a:lnTo>
                    <a:pt x="7215645" y="368414"/>
                  </a:lnTo>
                  <a:lnTo>
                    <a:pt x="7216445" y="368414"/>
                  </a:lnTo>
                  <a:lnTo>
                    <a:pt x="7218972" y="368414"/>
                  </a:lnTo>
                  <a:lnTo>
                    <a:pt x="7219340" y="368046"/>
                  </a:lnTo>
                  <a:lnTo>
                    <a:pt x="7374395" y="352450"/>
                  </a:lnTo>
                  <a:lnTo>
                    <a:pt x="7374560" y="352602"/>
                  </a:lnTo>
                  <a:lnTo>
                    <a:pt x="7377087" y="352602"/>
                  </a:lnTo>
                  <a:lnTo>
                    <a:pt x="7379614" y="352602"/>
                  </a:lnTo>
                  <a:lnTo>
                    <a:pt x="7380364" y="351853"/>
                  </a:lnTo>
                  <a:lnTo>
                    <a:pt x="7458875" y="343966"/>
                  </a:lnTo>
                  <a:lnTo>
                    <a:pt x="7459167" y="344246"/>
                  </a:lnTo>
                  <a:lnTo>
                    <a:pt x="7461694" y="344246"/>
                  </a:lnTo>
                  <a:lnTo>
                    <a:pt x="7464222" y="344246"/>
                  </a:lnTo>
                  <a:lnTo>
                    <a:pt x="7465136" y="343331"/>
                  </a:lnTo>
                  <a:lnTo>
                    <a:pt x="7732674" y="316407"/>
                  </a:lnTo>
                  <a:lnTo>
                    <a:pt x="7732916" y="316407"/>
                  </a:lnTo>
                  <a:lnTo>
                    <a:pt x="7734198" y="316255"/>
                  </a:lnTo>
                  <a:lnTo>
                    <a:pt x="7733271" y="307162"/>
                  </a:lnTo>
                  <a:lnTo>
                    <a:pt x="7732916" y="307200"/>
                  </a:lnTo>
                  <a:lnTo>
                    <a:pt x="7732916" y="147497"/>
                  </a:lnTo>
                  <a:lnTo>
                    <a:pt x="7767853" y="147497"/>
                  </a:lnTo>
                  <a:lnTo>
                    <a:pt x="7767853" y="313486"/>
                  </a:lnTo>
                  <a:lnTo>
                    <a:pt x="7777010" y="313486"/>
                  </a:lnTo>
                  <a:lnTo>
                    <a:pt x="7777010" y="147497"/>
                  </a:lnTo>
                  <a:lnTo>
                    <a:pt x="7824991" y="147497"/>
                  </a:lnTo>
                  <a:lnTo>
                    <a:pt x="7824991" y="313588"/>
                  </a:lnTo>
                  <a:lnTo>
                    <a:pt x="7826146" y="368287"/>
                  </a:lnTo>
                  <a:lnTo>
                    <a:pt x="7780439" y="368287"/>
                  </a:lnTo>
                  <a:lnTo>
                    <a:pt x="7780439" y="372097"/>
                  </a:lnTo>
                  <a:lnTo>
                    <a:pt x="7780426" y="377177"/>
                  </a:lnTo>
                  <a:lnTo>
                    <a:pt x="7826349" y="377177"/>
                  </a:lnTo>
                  <a:lnTo>
                    <a:pt x="7829753" y="536308"/>
                  </a:lnTo>
                  <a:lnTo>
                    <a:pt x="7838884" y="536117"/>
                  </a:lnTo>
                  <a:lnTo>
                    <a:pt x="7835481" y="377177"/>
                  </a:lnTo>
                  <a:lnTo>
                    <a:pt x="7937297" y="377177"/>
                  </a:lnTo>
                  <a:lnTo>
                    <a:pt x="7937297" y="380987"/>
                  </a:lnTo>
                  <a:lnTo>
                    <a:pt x="7942516" y="380987"/>
                  </a:lnTo>
                  <a:lnTo>
                    <a:pt x="7940942" y="434543"/>
                  </a:lnTo>
                  <a:lnTo>
                    <a:pt x="7950073" y="434809"/>
                  </a:lnTo>
                  <a:lnTo>
                    <a:pt x="7951648" y="380987"/>
                  </a:lnTo>
                  <a:lnTo>
                    <a:pt x="8060195" y="380987"/>
                  </a:lnTo>
                  <a:lnTo>
                    <a:pt x="8060195" y="377177"/>
                  </a:lnTo>
                  <a:lnTo>
                    <a:pt x="8060271" y="372097"/>
                  </a:lnTo>
                  <a:lnTo>
                    <a:pt x="7955585" y="372097"/>
                  </a:lnTo>
                  <a:lnTo>
                    <a:pt x="8005483" y="315214"/>
                  </a:lnTo>
                  <a:lnTo>
                    <a:pt x="8005483" y="147497"/>
                  </a:lnTo>
                  <a:lnTo>
                    <a:pt x="8053451" y="147497"/>
                  </a:lnTo>
                  <a:lnTo>
                    <a:pt x="8053451" y="313486"/>
                  </a:lnTo>
                  <a:lnTo>
                    <a:pt x="8062595" y="313486"/>
                  </a:lnTo>
                  <a:lnTo>
                    <a:pt x="8062595" y="147497"/>
                  </a:lnTo>
                  <a:lnTo>
                    <a:pt x="8098295" y="147497"/>
                  </a:lnTo>
                  <a:lnTo>
                    <a:pt x="8098295" y="315137"/>
                  </a:lnTo>
                  <a:lnTo>
                    <a:pt x="8107426" y="315137"/>
                  </a:lnTo>
                  <a:lnTo>
                    <a:pt x="8107426" y="147497"/>
                  </a:lnTo>
                  <a:close/>
                </a:path>
              </a:pathLst>
            </a:custGeom>
            <a:solidFill>
              <a:srgbClr val="FFFFFF"/>
            </a:solidFill>
          </p:spPr>
          <p:txBody>
            <a:bodyPr wrap="square" lIns="0" tIns="0" rIns="0" bIns="0" rtlCol="0"/>
            <a:lstStyle/>
            <a:p>
              <a:endParaRPr/>
            </a:p>
          </p:txBody>
        </p:sp>
        <p:sp>
          <p:nvSpPr>
            <p:cNvPr id="13" name="object 13"/>
            <p:cNvSpPr/>
            <p:nvPr/>
          </p:nvSpPr>
          <p:spPr>
            <a:xfrm>
              <a:off x="2532608" y="6074816"/>
              <a:ext cx="2032635" cy="565150"/>
            </a:xfrm>
            <a:custGeom>
              <a:avLst/>
              <a:gdLst/>
              <a:ahLst/>
              <a:cxnLst/>
              <a:rect l="l" t="t" r="r" b="b"/>
              <a:pathLst>
                <a:path w="2032635" h="565150">
                  <a:moveTo>
                    <a:pt x="491007" y="41605"/>
                  </a:moveTo>
                  <a:lnTo>
                    <a:pt x="489597" y="41605"/>
                  </a:lnTo>
                  <a:lnTo>
                    <a:pt x="487184" y="29654"/>
                  </a:lnTo>
                  <a:lnTo>
                    <a:pt x="482561" y="22796"/>
                  </a:lnTo>
                  <a:lnTo>
                    <a:pt x="482561" y="53479"/>
                  </a:lnTo>
                  <a:lnTo>
                    <a:pt x="480339" y="64503"/>
                  </a:lnTo>
                  <a:lnTo>
                    <a:pt x="471525" y="77571"/>
                  </a:lnTo>
                  <a:lnTo>
                    <a:pt x="458457" y="86385"/>
                  </a:lnTo>
                  <a:lnTo>
                    <a:pt x="442480" y="89611"/>
                  </a:lnTo>
                  <a:lnTo>
                    <a:pt x="426504" y="86385"/>
                  </a:lnTo>
                  <a:lnTo>
                    <a:pt x="413448" y="77571"/>
                  </a:lnTo>
                  <a:lnTo>
                    <a:pt x="404634" y="64503"/>
                  </a:lnTo>
                  <a:lnTo>
                    <a:pt x="402386" y="53479"/>
                  </a:lnTo>
                  <a:lnTo>
                    <a:pt x="409397" y="57721"/>
                  </a:lnTo>
                  <a:lnTo>
                    <a:pt x="424980" y="61874"/>
                  </a:lnTo>
                  <a:lnTo>
                    <a:pt x="442480" y="63284"/>
                  </a:lnTo>
                  <a:lnTo>
                    <a:pt x="459981" y="61874"/>
                  </a:lnTo>
                  <a:lnTo>
                    <a:pt x="475564" y="57721"/>
                  </a:lnTo>
                  <a:lnTo>
                    <a:pt x="482561" y="53479"/>
                  </a:lnTo>
                  <a:lnTo>
                    <a:pt x="482561" y="22796"/>
                  </a:lnTo>
                  <a:lnTo>
                    <a:pt x="482511" y="43357"/>
                  </a:lnTo>
                  <a:lnTo>
                    <a:pt x="480720" y="46342"/>
                  </a:lnTo>
                  <a:lnTo>
                    <a:pt x="472567" y="50952"/>
                  </a:lnTo>
                  <a:lnTo>
                    <a:pt x="459638" y="54457"/>
                  </a:lnTo>
                  <a:lnTo>
                    <a:pt x="442480" y="55841"/>
                  </a:lnTo>
                  <a:lnTo>
                    <a:pt x="431469" y="54965"/>
                  </a:lnTo>
                  <a:lnTo>
                    <a:pt x="431431" y="54584"/>
                  </a:lnTo>
                  <a:lnTo>
                    <a:pt x="431266" y="51549"/>
                  </a:lnTo>
                  <a:lnTo>
                    <a:pt x="431266" y="48526"/>
                  </a:lnTo>
                  <a:lnTo>
                    <a:pt x="432904" y="32715"/>
                  </a:lnTo>
                  <a:lnTo>
                    <a:pt x="437337" y="19634"/>
                  </a:lnTo>
                  <a:lnTo>
                    <a:pt x="443839" y="10731"/>
                  </a:lnTo>
                  <a:lnTo>
                    <a:pt x="448691" y="8712"/>
                  </a:lnTo>
                  <a:lnTo>
                    <a:pt x="458457" y="10680"/>
                  </a:lnTo>
                  <a:lnTo>
                    <a:pt x="471525" y="19494"/>
                  </a:lnTo>
                  <a:lnTo>
                    <a:pt x="480339" y="32550"/>
                  </a:lnTo>
                  <a:lnTo>
                    <a:pt x="482511" y="43357"/>
                  </a:lnTo>
                  <a:lnTo>
                    <a:pt x="482511" y="22733"/>
                  </a:lnTo>
                  <a:lnTo>
                    <a:pt x="476783" y="14224"/>
                  </a:lnTo>
                  <a:lnTo>
                    <a:pt x="466725" y="7442"/>
                  </a:lnTo>
                  <a:lnTo>
                    <a:pt x="461352" y="3822"/>
                  </a:lnTo>
                  <a:lnTo>
                    <a:pt x="451713" y="1879"/>
                  </a:lnTo>
                  <a:lnTo>
                    <a:pt x="451713" y="0"/>
                  </a:lnTo>
                  <a:lnTo>
                    <a:pt x="448284" y="1181"/>
                  </a:lnTo>
                  <a:lnTo>
                    <a:pt x="442480" y="0"/>
                  </a:lnTo>
                  <a:lnTo>
                    <a:pt x="436549" y="1206"/>
                  </a:lnTo>
                  <a:lnTo>
                    <a:pt x="436549" y="8648"/>
                  </a:lnTo>
                  <a:lnTo>
                    <a:pt x="431901" y="14058"/>
                  </a:lnTo>
                  <a:lnTo>
                    <a:pt x="425983" y="29464"/>
                  </a:lnTo>
                  <a:lnTo>
                    <a:pt x="423824" y="48526"/>
                  </a:lnTo>
                  <a:lnTo>
                    <a:pt x="423824" y="51841"/>
                  </a:lnTo>
                  <a:lnTo>
                    <a:pt x="423951" y="54089"/>
                  </a:lnTo>
                  <a:lnTo>
                    <a:pt x="412394" y="50952"/>
                  </a:lnTo>
                  <a:lnTo>
                    <a:pt x="404241" y="46342"/>
                  </a:lnTo>
                  <a:lnTo>
                    <a:pt x="402437" y="43357"/>
                  </a:lnTo>
                  <a:lnTo>
                    <a:pt x="404634" y="32550"/>
                  </a:lnTo>
                  <a:lnTo>
                    <a:pt x="413448" y="19494"/>
                  </a:lnTo>
                  <a:lnTo>
                    <a:pt x="426504" y="10680"/>
                  </a:lnTo>
                  <a:lnTo>
                    <a:pt x="436549" y="8648"/>
                  </a:lnTo>
                  <a:lnTo>
                    <a:pt x="436549" y="1206"/>
                  </a:lnTo>
                  <a:lnTo>
                    <a:pt x="423608" y="3822"/>
                  </a:lnTo>
                  <a:lnTo>
                    <a:pt x="408178" y="14224"/>
                  </a:lnTo>
                  <a:lnTo>
                    <a:pt x="397776" y="29654"/>
                  </a:lnTo>
                  <a:lnTo>
                    <a:pt x="395351" y="41605"/>
                  </a:lnTo>
                  <a:lnTo>
                    <a:pt x="393954" y="41605"/>
                  </a:lnTo>
                  <a:lnTo>
                    <a:pt x="394919" y="43726"/>
                  </a:lnTo>
                  <a:lnTo>
                    <a:pt x="393954" y="48526"/>
                  </a:lnTo>
                  <a:lnTo>
                    <a:pt x="397776" y="67398"/>
                  </a:lnTo>
                  <a:lnTo>
                    <a:pt x="408178" y="82829"/>
                  </a:lnTo>
                  <a:lnTo>
                    <a:pt x="423608" y="93230"/>
                  </a:lnTo>
                  <a:lnTo>
                    <a:pt x="431342" y="94805"/>
                  </a:lnTo>
                  <a:lnTo>
                    <a:pt x="431342" y="99377"/>
                  </a:lnTo>
                  <a:lnTo>
                    <a:pt x="424472" y="99936"/>
                  </a:lnTo>
                  <a:lnTo>
                    <a:pt x="424472" y="112382"/>
                  </a:lnTo>
                  <a:lnTo>
                    <a:pt x="431342" y="112953"/>
                  </a:lnTo>
                  <a:lnTo>
                    <a:pt x="431342" y="118846"/>
                  </a:lnTo>
                  <a:lnTo>
                    <a:pt x="424472" y="122961"/>
                  </a:lnTo>
                  <a:lnTo>
                    <a:pt x="424472" y="135420"/>
                  </a:lnTo>
                  <a:lnTo>
                    <a:pt x="428548" y="137871"/>
                  </a:lnTo>
                  <a:lnTo>
                    <a:pt x="423316" y="283514"/>
                  </a:lnTo>
                  <a:lnTo>
                    <a:pt x="440778" y="283933"/>
                  </a:lnTo>
                  <a:lnTo>
                    <a:pt x="466026" y="283159"/>
                  </a:lnTo>
                  <a:lnTo>
                    <a:pt x="458089" y="165785"/>
                  </a:lnTo>
                  <a:lnTo>
                    <a:pt x="458089" y="275958"/>
                  </a:lnTo>
                  <a:lnTo>
                    <a:pt x="440753" y="276491"/>
                  </a:lnTo>
                  <a:lnTo>
                    <a:pt x="431012" y="276263"/>
                  </a:lnTo>
                  <a:lnTo>
                    <a:pt x="435927" y="139941"/>
                  </a:lnTo>
                  <a:lnTo>
                    <a:pt x="448894" y="139941"/>
                  </a:lnTo>
                  <a:lnTo>
                    <a:pt x="458089" y="275958"/>
                  </a:lnTo>
                  <a:lnTo>
                    <a:pt x="458089" y="165785"/>
                  </a:lnTo>
                  <a:lnTo>
                    <a:pt x="456209" y="137985"/>
                  </a:lnTo>
                  <a:lnTo>
                    <a:pt x="460502" y="135420"/>
                  </a:lnTo>
                  <a:lnTo>
                    <a:pt x="460502" y="132499"/>
                  </a:lnTo>
                  <a:lnTo>
                    <a:pt x="460502" y="125869"/>
                  </a:lnTo>
                  <a:lnTo>
                    <a:pt x="460502" y="122961"/>
                  </a:lnTo>
                  <a:lnTo>
                    <a:pt x="453275" y="118643"/>
                  </a:lnTo>
                  <a:lnTo>
                    <a:pt x="453275" y="112979"/>
                  </a:lnTo>
                  <a:lnTo>
                    <a:pt x="460502" y="112382"/>
                  </a:lnTo>
                  <a:lnTo>
                    <a:pt x="460502" y="99936"/>
                  </a:lnTo>
                  <a:lnTo>
                    <a:pt x="453047" y="99326"/>
                  </a:lnTo>
                  <a:lnTo>
                    <a:pt x="453047" y="129184"/>
                  </a:lnTo>
                  <a:lnTo>
                    <a:pt x="452755" y="130035"/>
                  </a:lnTo>
                  <a:lnTo>
                    <a:pt x="449186" y="132499"/>
                  </a:lnTo>
                  <a:lnTo>
                    <a:pt x="435686" y="132499"/>
                  </a:lnTo>
                  <a:lnTo>
                    <a:pt x="432104" y="129959"/>
                  </a:lnTo>
                  <a:lnTo>
                    <a:pt x="431901" y="129222"/>
                  </a:lnTo>
                  <a:lnTo>
                    <a:pt x="432104" y="128409"/>
                  </a:lnTo>
                  <a:lnTo>
                    <a:pt x="435673" y="125869"/>
                  </a:lnTo>
                  <a:lnTo>
                    <a:pt x="449186" y="125869"/>
                  </a:lnTo>
                  <a:lnTo>
                    <a:pt x="452755" y="128346"/>
                  </a:lnTo>
                  <a:lnTo>
                    <a:pt x="453047" y="129184"/>
                  </a:lnTo>
                  <a:lnTo>
                    <a:pt x="453047" y="99326"/>
                  </a:lnTo>
                  <a:lnTo>
                    <a:pt x="449211" y="99009"/>
                  </a:lnTo>
                  <a:lnTo>
                    <a:pt x="445833" y="99009"/>
                  </a:lnTo>
                  <a:lnTo>
                    <a:pt x="445833" y="113309"/>
                  </a:lnTo>
                  <a:lnTo>
                    <a:pt x="445833" y="118427"/>
                  </a:lnTo>
                  <a:lnTo>
                    <a:pt x="438797" y="118427"/>
                  </a:lnTo>
                  <a:lnTo>
                    <a:pt x="438797" y="113309"/>
                  </a:lnTo>
                  <a:lnTo>
                    <a:pt x="442480" y="113309"/>
                  </a:lnTo>
                  <a:lnTo>
                    <a:pt x="445833" y="113309"/>
                  </a:lnTo>
                  <a:lnTo>
                    <a:pt x="445833" y="99009"/>
                  </a:lnTo>
                  <a:lnTo>
                    <a:pt x="438797" y="99009"/>
                  </a:lnTo>
                  <a:lnTo>
                    <a:pt x="438797" y="96316"/>
                  </a:lnTo>
                  <a:lnTo>
                    <a:pt x="476783" y="82829"/>
                  </a:lnTo>
                  <a:lnTo>
                    <a:pt x="491007" y="48526"/>
                  </a:lnTo>
                  <a:lnTo>
                    <a:pt x="490029" y="43738"/>
                  </a:lnTo>
                  <a:lnTo>
                    <a:pt x="491007" y="41605"/>
                  </a:lnTo>
                  <a:close/>
                </a:path>
                <a:path w="2032635" h="565150">
                  <a:moveTo>
                    <a:pt x="1113726" y="258546"/>
                  </a:moveTo>
                  <a:lnTo>
                    <a:pt x="1085989" y="259702"/>
                  </a:lnTo>
                  <a:lnTo>
                    <a:pt x="1085989" y="267144"/>
                  </a:lnTo>
                  <a:lnTo>
                    <a:pt x="1074648" y="274243"/>
                  </a:lnTo>
                  <a:lnTo>
                    <a:pt x="1062774" y="274243"/>
                  </a:lnTo>
                  <a:lnTo>
                    <a:pt x="1062774" y="281686"/>
                  </a:lnTo>
                  <a:lnTo>
                    <a:pt x="1052195" y="288315"/>
                  </a:lnTo>
                  <a:lnTo>
                    <a:pt x="1047165" y="290195"/>
                  </a:lnTo>
                  <a:lnTo>
                    <a:pt x="1047165" y="290004"/>
                  </a:lnTo>
                  <a:lnTo>
                    <a:pt x="1027684" y="290004"/>
                  </a:lnTo>
                  <a:lnTo>
                    <a:pt x="1027684" y="297446"/>
                  </a:lnTo>
                  <a:lnTo>
                    <a:pt x="1021283" y="299834"/>
                  </a:lnTo>
                  <a:lnTo>
                    <a:pt x="990384" y="318541"/>
                  </a:lnTo>
                  <a:lnTo>
                    <a:pt x="978090" y="318541"/>
                  </a:lnTo>
                  <a:lnTo>
                    <a:pt x="978090" y="325983"/>
                  </a:lnTo>
                  <a:lnTo>
                    <a:pt x="933488" y="352996"/>
                  </a:lnTo>
                  <a:lnTo>
                    <a:pt x="921029" y="352996"/>
                  </a:lnTo>
                  <a:lnTo>
                    <a:pt x="921029" y="360438"/>
                  </a:lnTo>
                  <a:lnTo>
                    <a:pt x="886739" y="379095"/>
                  </a:lnTo>
                  <a:lnTo>
                    <a:pt x="886739" y="378574"/>
                  </a:lnTo>
                  <a:lnTo>
                    <a:pt x="873975" y="378574"/>
                  </a:lnTo>
                  <a:lnTo>
                    <a:pt x="873975" y="386016"/>
                  </a:lnTo>
                  <a:lnTo>
                    <a:pt x="777227" y="438619"/>
                  </a:lnTo>
                  <a:lnTo>
                    <a:pt x="763536" y="438619"/>
                  </a:lnTo>
                  <a:lnTo>
                    <a:pt x="763536" y="446062"/>
                  </a:lnTo>
                  <a:lnTo>
                    <a:pt x="733196" y="462559"/>
                  </a:lnTo>
                  <a:lnTo>
                    <a:pt x="588073" y="538022"/>
                  </a:lnTo>
                  <a:lnTo>
                    <a:pt x="420230" y="538022"/>
                  </a:lnTo>
                  <a:lnTo>
                    <a:pt x="607517" y="460108"/>
                  </a:lnTo>
                  <a:lnTo>
                    <a:pt x="641934" y="446062"/>
                  </a:lnTo>
                  <a:lnTo>
                    <a:pt x="763536" y="446062"/>
                  </a:lnTo>
                  <a:lnTo>
                    <a:pt x="763536" y="438619"/>
                  </a:lnTo>
                  <a:lnTo>
                    <a:pt x="660171" y="438619"/>
                  </a:lnTo>
                  <a:lnTo>
                    <a:pt x="789063" y="386016"/>
                  </a:lnTo>
                  <a:lnTo>
                    <a:pt x="873975" y="386016"/>
                  </a:lnTo>
                  <a:lnTo>
                    <a:pt x="873975" y="378574"/>
                  </a:lnTo>
                  <a:lnTo>
                    <a:pt x="807300" y="378574"/>
                  </a:lnTo>
                  <a:lnTo>
                    <a:pt x="851128" y="360692"/>
                  </a:lnTo>
                  <a:lnTo>
                    <a:pt x="851687" y="360438"/>
                  </a:lnTo>
                  <a:lnTo>
                    <a:pt x="921029" y="360438"/>
                  </a:lnTo>
                  <a:lnTo>
                    <a:pt x="921029" y="352996"/>
                  </a:lnTo>
                  <a:lnTo>
                    <a:pt x="868438" y="352996"/>
                  </a:lnTo>
                  <a:lnTo>
                    <a:pt x="929195" y="325983"/>
                  </a:lnTo>
                  <a:lnTo>
                    <a:pt x="978090" y="325983"/>
                  </a:lnTo>
                  <a:lnTo>
                    <a:pt x="978090" y="318541"/>
                  </a:lnTo>
                  <a:lnTo>
                    <a:pt x="945946" y="318541"/>
                  </a:lnTo>
                  <a:lnTo>
                    <a:pt x="993394" y="297446"/>
                  </a:lnTo>
                  <a:lnTo>
                    <a:pt x="1027684" y="297446"/>
                  </a:lnTo>
                  <a:lnTo>
                    <a:pt x="1027684" y="290004"/>
                  </a:lnTo>
                  <a:lnTo>
                    <a:pt x="1012761" y="290004"/>
                  </a:lnTo>
                  <a:lnTo>
                    <a:pt x="1034592" y="281686"/>
                  </a:lnTo>
                  <a:lnTo>
                    <a:pt x="1062774" y="281686"/>
                  </a:lnTo>
                  <a:lnTo>
                    <a:pt x="1062774" y="274243"/>
                  </a:lnTo>
                  <a:lnTo>
                    <a:pt x="1054138" y="274243"/>
                  </a:lnTo>
                  <a:lnTo>
                    <a:pt x="1071181" y="267754"/>
                  </a:lnTo>
                  <a:lnTo>
                    <a:pt x="1085989" y="267144"/>
                  </a:lnTo>
                  <a:lnTo>
                    <a:pt x="1085989" y="259702"/>
                  </a:lnTo>
                  <a:lnTo>
                    <a:pt x="1073988" y="260197"/>
                  </a:lnTo>
                  <a:lnTo>
                    <a:pt x="1073619" y="250164"/>
                  </a:lnTo>
                  <a:lnTo>
                    <a:pt x="1073518" y="247396"/>
                  </a:lnTo>
                  <a:lnTo>
                    <a:pt x="1072667" y="236524"/>
                  </a:lnTo>
                  <a:lnTo>
                    <a:pt x="1071905" y="226923"/>
                  </a:lnTo>
                  <a:lnTo>
                    <a:pt x="1067435" y="228346"/>
                  </a:lnTo>
                  <a:lnTo>
                    <a:pt x="1066596" y="228549"/>
                  </a:lnTo>
                  <a:lnTo>
                    <a:pt x="1066596" y="261543"/>
                  </a:lnTo>
                  <a:lnTo>
                    <a:pt x="1035977" y="273215"/>
                  </a:lnTo>
                  <a:lnTo>
                    <a:pt x="1035710" y="262623"/>
                  </a:lnTo>
                  <a:lnTo>
                    <a:pt x="1066266" y="252590"/>
                  </a:lnTo>
                  <a:lnTo>
                    <a:pt x="1066596" y="261543"/>
                  </a:lnTo>
                  <a:lnTo>
                    <a:pt x="1066596" y="228549"/>
                  </a:lnTo>
                  <a:lnTo>
                    <a:pt x="1065872" y="228714"/>
                  </a:lnTo>
                  <a:lnTo>
                    <a:pt x="1065872" y="244881"/>
                  </a:lnTo>
                  <a:lnTo>
                    <a:pt x="1035507" y="254863"/>
                  </a:lnTo>
                  <a:lnTo>
                    <a:pt x="1035215" y="243230"/>
                  </a:lnTo>
                  <a:lnTo>
                    <a:pt x="1065225" y="236524"/>
                  </a:lnTo>
                  <a:lnTo>
                    <a:pt x="1065872" y="244881"/>
                  </a:lnTo>
                  <a:lnTo>
                    <a:pt x="1065872" y="228714"/>
                  </a:lnTo>
                  <a:lnTo>
                    <a:pt x="1050239" y="232308"/>
                  </a:lnTo>
                  <a:lnTo>
                    <a:pt x="1028611" y="237058"/>
                  </a:lnTo>
                  <a:lnTo>
                    <a:pt x="1028611" y="276021"/>
                  </a:lnTo>
                  <a:lnTo>
                    <a:pt x="994651" y="288963"/>
                  </a:lnTo>
                  <a:lnTo>
                    <a:pt x="994371" y="276199"/>
                  </a:lnTo>
                  <a:lnTo>
                    <a:pt x="1028331" y="265049"/>
                  </a:lnTo>
                  <a:lnTo>
                    <a:pt x="1028611" y="276021"/>
                  </a:lnTo>
                  <a:lnTo>
                    <a:pt x="1028611" y="237058"/>
                  </a:lnTo>
                  <a:lnTo>
                    <a:pt x="1028141" y="237172"/>
                  </a:lnTo>
                  <a:lnTo>
                    <a:pt x="1028141" y="257289"/>
                  </a:lnTo>
                  <a:lnTo>
                    <a:pt x="994206" y="268427"/>
                  </a:lnTo>
                  <a:lnTo>
                    <a:pt x="993838" y="251879"/>
                  </a:lnTo>
                  <a:lnTo>
                    <a:pt x="1027823" y="244805"/>
                  </a:lnTo>
                  <a:lnTo>
                    <a:pt x="1028141" y="257289"/>
                  </a:lnTo>
                  <a:lnTo>
                    <a:pt x="1028141" y="237172"/>
                  </a:lnTo>
                  <a:lnTo>
                    <a:pt x="1009929" y="241160"/>
                  </a:lnTo>
                  <a:lnTo>
                    <a:pt x="987285" y="245884"/>
                  </a:lnTo>
                  <a:lnTo>
                    <a:pt x="987285" y="292036"/>
                  </a:lnTo>
                  <a:lnTo>
                    <a:pt x="930719" y="317182"/>
                  </a:lnTo>
                  <a:lnTo>
                    <a:pt x="930376" y="297357"/>
                  </a:lnTo>
                  <a:lnTo>
                    <a:pt x="936066" y="295338"/>
                  </a:lnTo>
                  <a:lnTo>
                    <a:pt x="986993" y="278625"/>
                  </a:lnTo>
                  <a:lnTo>
                    <a:pt x="987285" y="292036"/>
                  </a:lnTo>
                  <a:lnTo>
                    <a:pt x="987285" y="245884"/>
                  </a:lnTo>
                  <a:lnTo>
                    <a:pt x="986828" y="245973"/>
                  </a:lnTo>
                  <a:lnTo>
                    <a:pt x="986828" y="270852"/>
                  </a:lnTo>
                  <a:lnTo>
                    <a:pt x="933678" y="288302"/>
                  </a:lnTo>
                  <a:lnTo>
                    <a:pt x="930249" y="289521"/>
                  </a:lnTo>
                  <a:lnTo>
                    <a:pt x="929830" y="265226"/>
                  </a:lnTo>
                  <a:lnTo>
                    <a:pt x="986434" y="253428"/>
                  </a:lnTo>
                  <a:lnTo>
                    <a:pt x="986828" y="270852"/>
                  </a:lnTo>
                  <a:lnTo>
                    <a:pt x="986828" y="245973"/>
                  </a:lnTo>
                  <a:lnTo>
                    <a:pt x="923328" y="259194"/>
                  </a:lnTo>
                  <a:lnTo>
                    <a:pt x="923328" y="320459"/>
                  </a:lnTo>
                  <a:lnTo>
                    <a:pt x="848207" y="353847"/>
                  </a:lnTo>
                  <a:lnTo>
                    <a:pt x="787615" y="378574"/>
                  </a:lnTo>
                  <a:lnTo>
                    <a:pt x="785355" y="378574"/>
                  </a:lnTo>
                  <a:lnTo>
                    <a:pt x="785355" y="379501"/>
                  </a:lnTo>
                  <a:lnTo>
                    <a:pt x="643356" y="437451"/>
                  </a:lnTo>
                  <a:lnTo>
                    <a:pt x="642975" y="390652"/>
                  </a:lnTo>
                  <a:lnTo>
                    <a:pt x="747141" y="362153"/>
                  </a:lnTo>
                  <a:lnTo>
                    <a:pt x="922985" y="299974"/>
                  </a:lnTo>
                  <a:lnTo>
                    <a:pt x="923328" y="320459"/>
                  </a:lnTo>
                  <a:lnTo>
                    <a:pt x="923328" y="259194"/>
                  </a:lnTo>
                  <a:lnTo>
                    <a:pt x="922845" y="259295"/>
                  </a:lnTo>
                  <a:lnTo>
                    <a:pt x="922845" y="292138"/>
                  </a:lnTo>
                  <a:lnTo>
                    <a:pt x="744918" y="355053"/>
                  </a:lnTo>
                  <a:lnTo>
                    <a:pt x="642912" y="382955"/>
                  </a:lnTo>
                  <a:lnTo>
                    <a:pt x="642442" y="325145"/>
                  </a:lnTo>
                  <a:lnTo>
                    <a:pt x="922426" y="266776"/>
                  </a:lnTo>
                  <a:lnTo>
                    <a:pt x="922845" y="292138"/>
                  </a:lnTo>
                  <a:lnTo>
                    <a:pt x="922845" y="259295"/>
                  </a:lnTo>
                  <a:lnTo>
                    <a:pt x="635939" y="319049"/>
                  </a:lnTo>
                  <a:lnTo>
                    <a:pt x="635939" y="440474"/>
                  </a:lnTo>
                  <a:lnTo>
                    <a:pt x="604685" y="453224"/>
                  </a:lnTo>
                  <a:lnTo>
                    <a:pt x="405206" y="536219"/>
                  </a:lnTo>
                  <a:lnTo>
                    <a:pt x="404749" y="458787"/>
                  </a:lnTo>
                  <a:lnTo>
                    <a:pt x="477202" y="435991"/>
                  </a:lnTo>
                  <a:lnTo>
                    <a:pt x="635558" y="392684"/>
                  </a:lnTo>
                  <a:lnTo>
                    <a:pt x="635939" y="440474"/>
                  </a:lnTo>
                  <a:lnTo>
                    <a:pt x="635939" y="319049"/>
                  </a:lnTo>
                  <a:lnTo>
                    <a:pt x="635495" y="319138"/>
                  </a:lnTo>
                  <a:lnTo>
                    <a:pt x="635495" y="384987"/>
                  </a:lnTo>
                  <a:lnTo>
                    <a:pt x="475094" y="428866"/>
                  </a:lnTo>
                  <a:lnTo>
                    <a:pt x="404710" y="451015"/>
                  </a:lnTo>
                  <a:lnTo>
                    <a:pt x="404266" y="374789"/>
                  </a:lnTo>
                  <a:lnTo>
                    <a:pt x="635025" y="326682"/>
                  </a:lnTo>
                  <a:lnTo>
                    <a:pt x="635495" y="384987"/>
                  </a:lnTo>
                  <a:lnTo>
                    <a:pt x="635495" y="319138"/>
                  </a:lnTo>
                  <a:lnTo>
                    <a:pt x="0" y="451459"/>
                  </a:lnTo>
                  <a:lnTo>
                    <a:pt x="0" y="459054"/>
                  </a:lnTo>
                  <a:lnTo>
                    <a:pt x="396849" y="376326"/>
                  </a:lnTo>
                  <a:lnTo>
                    <a:pt x="397281" y="453351"/>
                  </a:lnTo>
                  <a:lnTo>
                    <a:pt x="64808" y="557936"/>
                  </a:lnTo>
                  <a:lnTo>
                    <a:pt x="67043" y="565035"/>
                  </a:lnTo>
                  <a:lnTo>
                    <a:pt x="397332" y="461124"/>
                  </a:lnTo>
                  <a:lnTo>
                    <a:pt x="397776" y="539305"/>
                  </a:lnTo>
                  <a:lnTo>
                    <a:pt x="352602" y="558101"/>
                  </a:lnTo>
                  <a:lnTo>
                    <a:pt x="355460" y="564972"/>
                  </a:lnTo>
                  <a:lnTo>
                    <a:pt x="402513" y="545401"/>
                  </a:lnTo>
                  <a:lnTo>
                    <a:pt x="573760" y="545465"/>
                  </a:lnTo>
                  <a:lnTo>
                    <a:pt x="549198" y="558241"/>
                  </a:lnTo>
                  <a:lnTo>
                    <a:pt x="552627" y="564832"/>
                  </a:lnTo>
                  <a:lnTo>
                    <a:pt x="731202" y="471982"/>
                  </a:lnTo>
                  <a:lnTo>
                    <a:pt x="731202" y="553046"/>
                  </a:lnTo>
                  <a:lnTo>
                    <a:pt x="738644" y="553046"/>
                  </a:lnTo>
                  <a:lnTo>
                    <a:pt x="738644" y="534390"/>
                  </a:lnTo>
                  <a:lnTo>
                    <a:pt x="746099" y="534390"/>
                  </a:lnTo>
                  <a:lnTo>
                    <a:pt x="746099" y="464019"/>
                  </a:lnTo>
                  <a:lnTo>
                    <a:pt x="786091" y="442277"/>
                  </a:lnTo>
                  <a:lnTo>
                    <a:pt x="786091" y="501878"/>
                  </a:lnTo>
                  <a:lnTo>
                    <a:pt x="793534" y="501878"/>
                  </a:lnTo>
                  <a:lnTo>
                    <a:pt x="793534" y="438238"/>
                  </a:lnTo>
                  <a:lnTo>
                    <a:pt x="804748" y="432142"/>
                  </a:lnTo>
                  <a:lnTo>
                    <a:pt x="804748" y="491756"/>
                  </a:lnTo>
                  <a:lnTo>
                    <a:pt x="812190" y="491756"/>
                  </a:lnTo>
                  <a:lnTo>
                    <a:pt x="812190" y="428104"/>
                  </a:lnTo>
                  <a:lnTo>
                    <a:pt x="821804" y="422884"/>
                  </a:lnTo>
                  <a:lnTo>
                    <a:pt x="821804" y="480021"/>
                  </a:lnTo>
                  <a:lnTo>
                    <a:pt x="829246" y="480021"/>
                  </a:lnTo>
                  <a:lnTo>
                    <a:pt x="829246" y="418833"/>
                  </a:lnTo>
                  <a:lnTo>
                    <a:pt x="840435" y="412750"/>
                  </a:lnTo>
                  <a:lnTo>
                    <a:pt x="840435" y="467233"/>
                  </a:lnTo>
                  <a:lnTo>
                    <a:pt x="847890" y="467233"/>
                  </a:lnTo>
                  <a:lnTo>
                    <a:pt x="847890" y="408698"/>
                  </a:lnTo>
                  <a:lnTo>
                    <a:pt x="855903" y="404342"/>
                  </a:lnTo>
                  <a:lnTo>
                    <a:pt x="855903" y="456044"/>
                  </a:lnTo>
                  <a:lnTo>
                    <a:pt x="863346" y="456044"/>
                  </a:lnTo>
                  <a:lnTo>
                    <a:pt x="863346" y="400291"/>
                  </a:lnTo>
                  <a:lnTo>
                    <a:pt x="880948" y="390715"/>
                  </a:lnTo>
                  <a:lnTo>
                    <a:pt x="880948" y="440588"/>
                  </a:lnTo>
                  <a:lnTo>
                    <a:pt x="888403" y="440588"/>
                  </a:lnTo>
                  <a:lnTo>
                    <a:pt x="888403" y="386664"/>
                  </a:lnTo>
                  <a:lnTo>
                    <a:pt x="892670" y="384352"/>
                  </a:lnTo>
                  <a:lnTo>
                    <a:pt x="892670" y="430466"/>
                  </a:lnTo>
                  <a:lnTo>
                    <a:pt x="900125" y="430466"/>
                  </a:lnTo>
                  <a:lnTo>
                    <a:pt x="900125" y="380288"/>
                  </a:lnTo>
                  <a:lnTo>
                    <a:pt x="903325" y="378548"/>
                  </a:lnTo>
                  <a:lnTo>
                    <a:pt x="903325" y="420344"/>
                  </a:lnTo>
                  <a:lnTo>
                    <a:pt x="910780" y="420344"/>
                  </a:lnTo>
                  <a:lnTo>
                    <a:pt x="910780" y="374497"/>
                  </a:lnTo>
                  <a:lnTo>
                    <a:pt x="922528" y="368109"/>
                  </a:lnTo>
                  <a:lnTo>
                    <a:pt x="922528" y="408609"/>
                  </a:lnTo>
                  <a:lnTo>
                    <a:pt x="929970" y="408609"/>
                  </a:lnTo>
                  <a:lnTo>
                    <a:pt x="929970" y="363829"/>
                  </a:lnTo>
                  <a:lnTo>
                    <a:pt x="942238" y="356400"/>
                  </a:lnTo>
                  <a:lnTo>
                    <a:pt x="942238" y="391553"/>
                  </a:lnTo>
                  <a:lnTo>
                    <a:pt x="949680" y="391553"/>
                  </a:lnTo>
                  <a:lnTo>
                    <a:pt x="949680" y="351878"/>
                  </a:lnTo>
                  <a:lnTo>
                    <a:pt x="953973" y="349275"/>
                  </a:lnTo>
                  <a:lnTo>
                    <a:pt x="953973" y="384632"/>
                  </a:lnTo>
                  <a:lnTo>
                    <a:pt x="961415" y="384632"/>
                  </a:lnTo>
                  <a:lnTo>
                    <a:pt x="961415" y="344766"/>
                  </a:lnTo>
                  <a:lnTo>
                    <a:pt x="970483" y="339267"/>
                  </a:lnTo>
                  <a:lnTo>
                    <a:pt x="970483" y="374510"/>
                  </a:lnTo>
                  <a:lnTo>
                    <a:pt x="977925" y="374510"/>
                  </a:lnTo>
                  <a:lnTo>
                    <a:pt x="977925" y="334759"/>
                  </a:lnTo>
                  <a:lnTo>
                    <a:pt x="984351" y="330860"/>
                  </a:lnTo>
                  <a:lnTo>
                    <a:pt x="984351" y="365975"/>
                  </a:lnTo>
                  <a:lnTo>
                    <a:pt x="991793" y="365975"/>
                  </a:lnTo>
                  <a:lnTo>
                    <a:pt x="991793" y="326351"/>
                  </a:lnTo>
                  <a:lnTo>
                    <a:pt x="992390" y="325983"/>
                  </a:lnTo>
                  <a:lnTo>
                    <a:pt x="993025" y="325983"/>
                  </a:lnTo>
                  <a:lnTo>
                    <a:pt x="993025" y="325615"/>
                  </a:lnTo>
                  <a:lnTo>
                    <a:pt x="1002461" y="319887"/>
                  </a:lnTo>
                  <a:lnTo>
                    <a:pt x="1002461" y="349453"/>
                  </a:lnTo>
                  <a:lnTo>
                    <a:pt x="1009904" y="349453"/>
                  </a:lnTo>
                  <a:lnTo>
                    <a:pt x="1009904" y="315366"/>
                  </a:lnTo>
                  <a:lnTo>
                    <a:pt x="1012063" y="314058"/>
                  </a:lnTo>
                  <a:lnTo>
                    <a:pt x="1012063" y="343598"/>
                  </a:lnTo>
                  <a:lnTo>
                    <a:pt x="1019505" y="343598"/>
                  </a:lnTo>
                  <a:lnTo>
                    <a:pt x="1019505" y="309537"/>
                  </a:lnTo>
                  <a:lnTo>
                    <a:pt x="1024204" y="306679"/>
                  </a:lnTo>
                  <a:lnTo>
                    <a:pt x="1038694" y="301282"/>
                  </a:lnTo>
                  <a:lnTo>
                    <a:pt x="1038694" y="325475"/>
                  </a:lnTo>
                  <a:lnTo>
                    <a:pt x="1046149" y="325475"/>
                  </a:lnTo>
                  <a:lnTo>
                    <a:pt x="1046149" y="298513"/>
                  </a:lnTo>
                  <a:lnTo>
                    <a:pt x="1055154" y="295148"/>
                  </a:lnTo>
                  <a:lnTo>
                    <a:pt x="1055217" y="315887"/>
                  </a:lnTo>
                  <a:lnTo>
                    <a:pt x="1062659" y="315887"/>
                  </a:lnTo>
                  <a:lnTo>
                    <a:pt x="1062659" y="290461"/>
                  </a:lnTo>
                  <a:lnTo>
                    <a:pt x="1073340" y="283794"/>
                  </a:lnTo>
                  <a:lnTo>
                    <a:pt x="1073340" y="299364"/>
                  </a:lnTo>
                  <a:lnTo>
                    <a:pt x="1080782" y="299364"/>
                  </a:lnTo>
                  <a:lnTo>
                    <a:pt x="1080782" y="279146"/>
                  </a:lnTo>
                  <a:lnTo>
                    <a:pt x="1113726" y="258546"/>
                  </a:lnTo>
                  <a:close/>
                </a:path>
                <a:path w="2032635" h="565150">
                  <a:moveTo>
                    <a:pt x="1373682" y="288480"/>
                  </a:moveTo>
                  <a:lnTo>
                    <a:pt x="1366240" y="288480"/>
                  </a:lnTo>
                  <a:lnTo>
                    <a:pt x="1366240" y="315887"/>
                  </a:lnTo>
                  <a:lnTo>
                    <a:pt x="1373682" y="315887"/>
                  </a:lnTo>
                  <a:lnTo>
                    <a:pt x="1373682" y="288480"/>
                  </a:lnTo>
                  <a:close/>
                </a:path>
                <a:path w="2032635" h="565150">
                  <a:moveTo>
                    <a:pt x="1401203" y="239699"/>
                  </a:moveTo>
                  <a:lnTo>
                    <a:pt x="1393774" y="239496"/>
                  </a:lnTo>
                  <a:lnTo>
                    <a:pt x="1392885" y="274243"/>
                  </a:lnTo>
                  <a:lnTo>
                    <a:pt x="1352232" y="274243"/>
                  </a:lnTo>
                  <a:lnTo>
                    <a:pt x="1352232" y="276758"/>
                  </a:lnTo>
                  <a:lnTo>
                    <a:pt x="1348105" y="276758"/>
                  </a:lnTo>
                  <a:lnTo>
                    <a:pt x="1348105" y="299364"/>
                  </a:lnTo>
                  <a:lnTo>
                    <a:pt x="1355559" y="299364"/>
                  </a:lnTo>
                  <a:lnTo>
                    <a:pt x="1355559" y="281686"/>
                  </a:lnTo>
                  <a:lnTo>
                    <a:pt x="1394548" y="281686"/>
                  </a:lnTo>
                  <a:lnTo>
                    <a:pt x="1394548" y="277939"/>
                  </a:lnTo>
                  <a:lnTo>
                    <a:pt x="1400225" y="278079"/>
                  </a:lnTo>
                  <a:lnTo>
                    <a:pt x="1401203" y="239699"/>
                  </a:lnTo>
                  <a:close/>
                </a:path>
                <a:path w="2032635" h="565150">
                  <a:moveTo>
                    <a:pt x="1416850" y="307124"/>
                  </a:moveTo>
                  <a:lnTo>
                    <a:pt x="1409407" y="307124"/>
                  </a:lnTo>
                  <a:lnTo>
                    <a:pt x="1409407" y="343598"/>
                  </a:lnTo>
                  <a:lnTo>
                    <a:pt x="1416850" y="343598"/>
                  </a:lnTo>
                  <a:lnTo>
                    <a:pt x="1416850" y="307124"/>
                  </a:lnTo>
                  <a:close/>
                </a:path>
                <a:path w="2032635" h="565150">
                  <a:moveTo>
                    <a:pt x="1426451" y="314045"/>
                  </a:moveTo>
                  <a:lnTo>
                    <a:pt x="1419009" y="314045"/>
                  </a:lnTo>
                  <a:lnTo>
                    <a:pt x="1419009" y="349453"/>
                  </a:lnTo>
                  <a:lnTo>
                    <a:pt x="1426451" y="349453"/>
                  </a:lnTo>
                  <a:lnTo>
                    <a:pt x="1426451" y="314045"/>
                  </a:lnTo>
                  <a:close/>
                </a:path>
                <a:path w="2032635" h="565150">
                  <a:moveTo>
                    <a:pt x="1442542" y="249529"/>
                  </a:moveTo>
                  <a:lnTo>
                    <a:pt x="1435112" y="249364"/>
                  </a:lnTo>
                  <a:lnTo>
                    <a:pt x="1434211" y="290004"/>
                  </a:lnTo>
                  <a:lnTo>
                    <a:pt x="1381760" y="290004"/>
                  </a:lnTo>
                  <a:lnTo>
                    <a:pt x="1381760" y="297446"/>
                  </a:lnTo>
                  <a:lnTo>
                    <a:pt x="1382750" y="297446"/>
                  </a:lnTo>
                  <a:lnTo>
                    <a:pt x="1382750" y="325475"/>
                  </a:lnTo>
                  <a:lnTo>
                    <a:pt x="1390205" y="325475"/>
                  </a:lnTo>
                  <a:lnTo>
                    <a:pt x="1390205" y="297446"/>
                  </a:lnTo>
                  <a:lnTo>
                    <a:pt x="1437855" y="297446"/>
                  </a:lnTo>
                  <a:lnTo>
                    <a:pt x="1437855" y="293738"/>
                  </a:lnTo>
                  <a:lnTo>
                    <a:pt x="1441564" y="293814"/>
                  </a:lnTo>
                  <a:lnTo>
                    <a:pt x="1442542" y="249529"/>
                  </a:lnTo>
                  <a:close/>
                </a:path>
                <a:path w="2032635" h="565150">
                  <a:moveTo>
                    <a:pt x="1458417" y="333248"/>
                  </a:moveTo>
                  <a:lnTo>
                    <a:pt x="1450975" y="333248"/>
                  </a:lnTo>
                  <a:lnTo>
                    <a:pt x="1450975" y="374510"/>
                  </a:lnTo>
                  <a:lnTo>
                    <a:pt x="1458417" y="374510"/>
                  </a:lnTo>
                  <a:lnTo>
                    <a:pt x="1458417" y="333248"/>
                  </a:lnTo>
                  <a:close/>
                </a:path>
                <a:path w="2032635" h="565150">
                  <a:moveTo>
                    <a:pt x="1474939" y="341769"/>
                  </a:moveTo>
                  <a:lnTo>
                    <a:pt x="1467497" y="341769"/>
                  </a:lnTo>
                  <a:lnTo>
                    <a:pt x="1467497" y="384632"/>
                  </a:lnTo>
                  <a:lnTo>
                    <a:pt x="1474939" y="384632"/>
                  </a:lnTo>
                  <a:lnTo>
                    <a:pt x="1474939" y="341769"/>
                  </a:lnTo>
                  <a:close/>
                </a:path>
                <a:path w="2032635" h="565150">
                  <a:moveTo>
                    <a:pt x="1486662" y="349758"/>
                  </a:moveTo>
                  <a:lnTo>
                    <a:pt x="1479219" y="349758"/>
                  </a:lnTo>
                  <a:lnTo>
                    <a:pt x="1479219" y="391553"/>
                  </a:lnTo>
                  <a:lnTo>
                    <a:pt x="1486662" y="391553"/>
                  </a:lnTo>
                  <a:lnTo>
                    <a:pt x="1486662" y="349758"/>
                  </a:lnTo>
                  <a:close/>
                </a:path>
                <a:path w="2032635" h="565150">
                  <a:moveTo>
                    <a:pt x="1506385" y="361480"/>
                  </a:moveTo>
                  <a:lnTo>
                    <a:pt x="1498942" y="361480"/>
                  </a:lnTo>
                  <a:lnTo>
                    <a:pt x="1498942" y="408609"/>
                  </a:lnTo>
                  <a:lnTo>
                    <a:pt x="1506385" y="408609"/>
                  </a:lnTo>
                  <a:lnTo>
                    <a:pt x="1506385" y="361480"/>
                  </a:lnTo>
                  <a:close/>
                </a:path>
                <a:path w="2032635" h="565150">
                  <a:moveTo>
                    <a:pt x="1506512" y="264274"/>
                  </a:moveTo>
                  <a:lnTo>
                    <a:pt x="1499082" y="264147"/>
                  </a:lnTo>
                  <a:lnTo>
                    <a:pt x="1498142" y="318541"/>
                  </a:lnTo>
                  <a:lnTo>
                    <a:pt x="1435874" y="318541"/>
                  </a:lnTo>
                  <a:lnTo>
                    <a:pt x="1435874" y="325983"/>
                  </a:lnTo>
                  <a:lnTo>
                    <a:pt x="1437119" y="325983"/>
                  </a:lnTo>
                  <a:lnTo>
                    <a:pt x="1437119" y="365975"/>
                  </a:lnTo>
                  <a:lnTo>
                    <a:pt x="1444561" y="365975"/>
                  </a:lnTo>
                  <a:lnTo>
                    <a:pt x="1444561" y="325983"/>
                  </a:lnTo>
                  <a:lnTo>
                    <a:pt x="1502803" y="325983"/>
                  </a:lnTo>
                  <a:lnTo>
                    <a:pt x="1502803" y="322300"/>
                  </a:lnTo>
                  <a:lnTo>
                    <a:pt x="1505534" y="322338"/>
                  </a:lnTo>
                  <a:lnTo>
                    <a:pt x="1506512" y="264274"/>
                  </a:lnTo>
                  <a:close/>
                </a:path>
                <a:path w="2032635" h="565150">
                  <a:moveTo>
                    <a:pt x="1525574" y="373214"/>
                  </a:moveTo>
                  <a:lnTo>
                    <a:pt x="1518119" y="373214"/>
                  </a:lnTo>
                  <a:lnTo>
                    <a:pt x="1518119" y="420344"/>
                  </a:lnTo>
                  <a:lnTo>
                    <a:pt x="1525574" y="420344"/>
                  </a:lnTo>
                  <a:lnTo>
                    <a:pt x="1525574" y="373214"/>
                  </a:lnTo>
                  <a:close/>
                </a:path>
                <a:path w="2032635" h="565150">
                  <a:moveTo>
                    <a:pt x="1536230" y="377482"/>
                  </a:moveTo>
                  <a:lnTo>
                    <a:pt x="1528775" y="377482"/>
                  </a:lnTo>
                  <a:lnTo>
                    <a:pt x="1528775" y="430466"/>
                  </a:lnTo>
                  <a:lnTo>
                    <a:pt x="1536230" y="430466"/>
                  </a:lnTo>
                  <a:lnTo>
                    <a:pt x="1536230" y="377482"/>
                  </a:lnTo>
                  <a:close/>
                </a:path>
                <a:path w="2032635" h="565150">
                  <a:moveTo>
                    <a:pt x="1584261" y="279019"/>
                  </a:moveTo>
                  <a:lnTo>
                    <a:pt x="1576832" y="278917"/>
                  </a:lnTo>
                  <a:lnTo>
                    <a:pt x="1575854" y="352996"/>
                  </a:lnTo>
                  <a:lnTo>
                    <a:pt x="1494929" y="352996"/>
                  </a:lnTo>
                  <a:lnTo>
                    <a:pt x="1494929" y="360438"/>
                  </a:lnTo>
                  <a:lnTo>
                    <a:pt x="1577606" y="360438"/>
                  </a:lnTo>
                  <a:lnTo>
                    <a:pt x="1577606" y="354723"/>
                  </a:lnTo>
                  <a:lnTo>
                    <a:pt x="1583283" y="354799"/>
                  </a:lnTo>
                  <a:lnTo>
                    <a:pt x="1584261" y="279019"/>
                  </a:lnTo>
                  <a:close/>
                </a:path>
                <a:path w="2032635" h="565150">
                  <a:moveTo>
                    <a:pt x="1646275" y="291795"/>
                  </a:moveTo>
                  <a:lnTo>
                    <a:pt x="1638846" y="291719"/>
                  </a:lnTo>
                  <a:lnTo>
                    <a:pt x="1637906" y="378574"/>
                  </a:lnTo>
                  <a:lnTo>
                    <a:pt x="1542173" y="378574"/>
                  </a:lnTo>
                  <a:lnTo>
                    <a:pt x="1542173" y="383336"/>
                  </a:lnTo>
                  <a:lnTo>
                    <a:pt x="1540497" y="383336"/>
                  </a:lnTo>
                  <a:lnTo>
                    <a:pt x="1540497" y="440588"/>
                  </a:lnTo>
                  <a:lnTo>
                    <a:pt x="1547952" y="440588"/>
                  </a:lnTo>
                  <a:lnTo>
                    <a:pt x="1547952" y="386016"/>
                  </a:lnTo>
                  <a:lnTo>
                    <a:pt x="1643545" y="386016"/>
                  </a:lnTo>
                  <a:lnTo>
                    <a:pt x="1643545" y="384302"/>
                  </a:lnTo>
                  <a:lnTo>
                    <a:pt x="1645297" y="384314"/>
                  </a:lnTo>
                  <a:lnTo>
                    <a:pt x="1646275" y="291795"/>
                  </a:lnTo>
                  <a:close/>
                </a:path>
                <a:path w="2032635" h="565150">
                  <a:moveTo>
                    <a:pt x="1793900" y="322300"/>
                  </a:moveTo>
                  <a:lnTo>
                    <a:pt x="1786470" y="322237"/>
                  </a:lnTo>
                  <a:lnTo>
                    <a:pt x="1785518" y="438619"/>
                  </a:lnTo>
                  <a:lnTo>
                    <a:pt x="1651419" y="438619"/>
                  </a:lnTo>
                  <a:lnTo>
                    <a:pt x="1651419" y="446062"/>
                  </a:lnTo>
                  <a:lnTo>
                    <a:pt x="1792160" y="446062"/>
                  </a:lnTo>
                  <a:lnTo>
                    <a:pt x="1792160" y="444334"/>
                  </a:lnTo>
                  <a:lnTo>
                    <a:pt x="1792922" y="444334"/>
                  </a:lnTo>
                  <a:lnTo>
                    <a:pt x="1793900" y="322300"/>
                  </a:lnTo>
                  <a:close/>
                </a:path>
                <a:path w="2032635" h="565150">
                  <a:moveTo>
                    <a:pt x="2032076" y="371513"/>
                  </a:moveTo>
                  <a:lnTo>
                    <a:pt x="2024646" y="371462"/>
                  </a:lnTo>
                  <a:lnTo>
                    <a:pt x="2023681" y="538022"/>
                  </a:lnTo>
                  <a:lnTo>
                    <a:pt x="1839404" y="538022"/>
                  </a:lnTo>
                  <a:lnTo>
                    <a:pt x="1839404" y="545465"/>
                  </a:lnTo>
                  <a:lnTo>
                    <a:pt x="2026399" y="545465"/>
                  </a:lnTo>
                  <a:lnTo>
                    <a:pt x="2026399" y="542734"/>
                  </a:lnTo>
                  <a:lnTo>
                    <a:pt x="2031098" y="542759"/>
                  </a:lnTo>
                  <a:lnTo>
                    <a:pt x="2032076" y="371513"/>
                  </a:lnTo>
                  <a:close/>
                </a:path>
              </a:pathLst>
            </a:custGeom>
            <a:solidFill>
              <a:srgbClr val="FFFFFF"/>
            </a:solidFill>
          </p:spPr>
          <p:txBody>
            <a:bodyPr wrap="square" lIns="0" tIns="0" rIns="0" bIns="0" rtlCol="0"/>
            <a:lstStyle/>
            <a:p>
              <a:endParaRPr/>
            </a:p>
          </p:txBody>
        </p:sp>
        <p:sp>
          <p:nvSpPr>
            <p:cNvPr id="14" name="object 14"/>
            <p:cNvSpPr/>
            <p:nvPr/>
          </p:nvSpPr>
          <p:spPr>
            <a:xfrm>
              <a:off x="2939923" y="6168707"/>
              <a:ext cx="76835" cy="274955"/>
            </a:xfrm>
            <a:custGeom>
              <a:avLst/>
              <a:gdLst/>
              <a:ahLst/>
              <a:cxnLst/>
              <a:rect l="l" t="t" r="r" b="b"/>
              <a:pathLst>
                <a:path w="76835" h="274954">
                  <a:moveTo>
                    <a:pt x="31483" y="0"/>
                  </a:moveTo>
                  <a:lnTo>
                    <a:pt x="24028" y="0"/>
                  </a:lnTo>
                  <a:lnTo>
                    <a:pt x="24028" y="8559"/>
                  </a:lnTo>
                  <a:lnTo>
                    <a:pt x="31483" y="8559"/>
                  </a:lnTo>
                  <a:lnTo>
                    <a:pt x="31483" y="0"/>
                  </a:lnTo>
                  <a:close/>
                </a:path>
                <a:path w="76835" h="274954">
                  <a:moveTo>
                    <a:pt x="45961" y="0"/>
                  </a:moveTo>
                  <a:lnTo>
                    <a:pt x="38519" y="0"/>
                  </a:lnTo>
                  <a:lnTo>
                    <a:pt x="38519" y="8559"/>
                  </a:lnTo>
                  <a:lnTo>
                    <a:pt x="45961" y="8559"/>
                  </a:lnTo>
                  <a:lnTo>
                    <a:pt x="45961" y="0"/>
                  </a:lnTo>
                  <a:close/>
                </a:path>
                <a:path w="76835" h="274954">
                  <a:moveTo>
                    <a:pt x="76581" y="242265"/>
                  </a:moveTo>
                  <a:lnTo>
                    <a:pt x="69138" y="233286"/>
                  </a:lnTo>
                  <a:lnTo>
                    <a:pt x="69138" y="244944"/>
                  </a:lnTo>
                  <a:lnTo>
                    <a:pt x="69138" y="248716"/>
                  </a:lnTo>
                  <a:lnTo>
                    <a:pt x="61772" y="249402"/>
                  </a:lnTo>
                  <a:lnTo>
                    <a:pt x="61772" y="242671"/>
                  </a:lnTo>
                  <a:lnTo>
                    <a:pt x="40944" y="223024"/>
                  </a:lnTo>
                  <a:lnTo>
                    <a:pt x="53276" y="207327"/>
                  </a:lnTo>
                  <a:lnTo>
                    <a:pt x="56007" y="206895"/>
                  </a:lnTo>
                  <a:lnTo>
                    <a:pt x="49403" y="221119"/>
                  </a:lnTo>
                  <a:lnTo>
                    <a:pt x="69138" y="244944"/>
                  </a:lnTo>
                  <a:lnTo>
                    <a:pt x="69138" y="233286"/>
                  </a:lnTo>
                  <a:lnTo>
                    <a:pt x="58127" y="219989"/>
                  </a:lnTo>
                  <a:lnTo>
                    <a:pt x="66421" y="202133"/>
                  </a:lnTo>
                  <a:lnTo>
                    <a:pt x="58140" y="184111"/>
                  </a:lnTo>
                  <a:lnTo>
                    <a:pt x="51384" y="187223"/>
                  </a:lnTo>
                  <a:lnTo>
                    <a:pt x="56896" y="199224"/>
                  </a:lnTo>
                  <a:lnTo>
                    <a:pt x="54165" y="199656"/>
                  </a:lnTo>
                  <a:lnTo>
                    <a:pt x="44094" y="190817"/>
                  </a:lnTo>
                  <a:lnTo>
                    <a:pt x="44094" y="200710"/>
                  </a:lnTo>
                  <a:lnTo>
                    <a:pt x="43129" y="200774"/>
                  </a:lnTo>
                  <a:lnTo>
                    <a:pt x="43129" y="208191"/>
                  </a:lnTo>
                  <a:lnTo>
                    <a:pt x="35852" y="217462"/>
                  </a:lnTo>
                  <a:lnTo>
                    <a:pt x="35039" y="217449"/>
                  </a:lnTo>
                  <a:lnTo>
                    <a:pt x="24650" y="217233"/>
                  </a:lnTo>
                  <a:lnTo>
                    <a:pt x="24650" y="224675"/>
                  </a:lnTo>
                  <a:lnTo>
                    <a:pt x="22923" y="225882"/>
                  </a:lnTo>
                  <a:lnTo>
                    <a:pt x="23901" y="224663"/>
                  </a:lnTo>
                  <a:lnTo>
                    <a:pt x="24650" y="224675"/>
                  </a:lnTo>
                  <a:lnTo>
                    <a:pt x="24650" y="217233"/>
                  </a:lnTo>
                  <a:lnTo>
                    <a:pt x="24384" y="217220"/>
                  </a:lnTo>
                  <a:lnTo>
                    <a:pt x="19621" y="208381"/>
                  </a:lnTo>
                  <a:lnTo>
                    <a:pt x="32575" y="208800"/>
                  </a:lnTo>
                  <a:lnTo>
                    <a:pt x="43129" y="208191"/>
                  </a:lnTo>
                  <a:lnTo>
                    <a:pt x="43129" y="200774"/>
                  </a:lnTo>
                  <a:lnTo>
                    <a:pt x="32486" y="201371"/>
                  </a:lnTo>
                  <a:lnTo>
                    <a:pt x="22910" y="201053"/>
                  </a:lnTo>
                  <a:lnTo>
                    <a:pt x="33413" y="191338"/>
                  </a:lnTo>
                  <a:lnTo>
                    <a:pt x="44094" y="200710"/>
                  </a:lnTo>
                  <a:lnTo>
                    <a:pt x="44094" y="190817"/>
                  </a:lnTo>
                  <a:lnTo>
                    <a:pt x="35801" y="183527"/>
                  </a:lnTo>
                  <a:lnTo>
                    <a:pt x="33337" y="186334"/>
                  </a:lnTo>
                  <a:lnTo>
                    <a:pt x="30822" y="183591"/>
                  </a:lnTo>
                  <a:lnTo>
                    <a:pt x="21615" y="192112"/>
                  </a:lnTo>
                  <a:lnTo>
                    <a:pt x="23355" y="187248"/>
                  </a:lnTo>
                  <a:lnTo>
                    <a:pt x="16344" y="184746"/>
                  </a:lnTo>
                  <a:lnTo>
                    <a:pt x="9207" y="204736"/>
                  </a:lnTo>
                  <a:lnTo>
                    <a:pt x="17716" y="220497"/>
                  </a:lnTo>
                  <a:lnTo>
                    <a:pt x="342" y="242290"/>
                  </a:lnTo>
                  <a:lnTo>
                    <a:pt x="0" y="274764"/>
                  </a:lnTo>
                  <a:lnTo>
                    <a:pt x="7442" y="274840"/>
                  </a:lnTo>
                  <a:lnTo>
                    <a:pt x="7747" y="245567"/>
                  </a:lnTo>
                  <a:lnTo>
                    <a:pt x="34328" y="226987"/>
                  </a:lnTo>
                  <a:lnTo>
                    <a:pt x="54330" y="245872"/>
                  </a:lnTo>
                  <a:lnTo>
                    <a:pt x="54330" y="257568"/>
                  </a:lnTo>
                  <a:lnTo>
                    <a:pt x="69138" y="256197"/>
                  </a:lnTo>
                  <a:lnTo>
                    <a:pt x="69138" y="260604"/>
                  </a:lnTo>
                  <a:lnTo>
                    <a:pt x="76581" y="260604"/>
                  </a:lnTo>
                  <a:lnTo>
                    <a:pt x="76581" y="242265"/>
                  </a:lnTo>
                  <a:close/>
                </a:path>
              </a:pathLst>
            </a:custGeom>
            <a:solidFill>
              <a:srgbClr val="FFFFFF"/>
            </a:solidFill>
          </p:spPr>
          <p:txBody>
            <a:bodyPr wrap="square" lIns="0" tIns="0" rIns="0" bIns="0" rtlCol="0"/>
            <a:lstStyle/>
            <a:p>
              <a:endParaRPr/>
            </a:p>
          </p:txBody>
        </p:sp>
        <p:pic>
          <p:nvPicPr>
            <p:cNvPr id="15" name="object 15"/>
            <p:cNvPicPr/>
            <p:nvPr/>
          </p:nvPicPr>
          <p:blipFill>
            <a:blip r:embed="rId6" cstate="print"/>
            <a:stretch>
              <a:fillRect/>
            </a:stretch>
          </p:blipFill>
          <p:spPr>
            <a:xfrm>
              <a:off x="4348128" y="6074810"/>
              <a:ext cx="97053" cy="139936"/>
            </a:xfrm>
            <a:prstGeom prst="rect">
              <a:avLst/>
            </a:prstGeom>
          </p:spPr>
        </p:pic>
        <p:pic>
          <p:nvPicPr>
            <p:cNvPr id="16" name="object 16"/>
            <p:cNvPicPr/>
            <p:nvPr/>
          </p:nvPicPr>
          <p:blipFill>
            <a:blip r:embed="rId7" cstate="print"/>
            <a:stretch>
              <a:fillRect/>
            </a:stretch>
          </p:blipFill>
          <p:spPr>
            <a:xfrm>
              <a:off x="4366950" y="6352231"/>
              <a:ext cx="213259" cy="68334"/>
            </a:xfrm>
            <a:prstGeom prst="rect">
              <a:avLst/>
            </a:prstGeom>
          </p:spPr>
        </p:pic>
        <p:sp>
          <p:nvSpPr>
            <p:cNvPr id="17" name="object 17"/>
            <p:cNvSpPr/>
            <p:nvPr/>
          </p:nvSpPr>
          <p:spPr>
            <a:xfrm>
              <a:off x="2944317" y="6154521"/>
              <a:ext cx="1074420" cy="304800"/>
            </a:xfrm>
            <a:custGeom>
              <a:avLst/>
              <a:gdLst/>
              <a:ahLst/>
              <a:cxnLst/>
              <a:rect l="l" t="t" r="r" b="b"/>
              <a:pathLst>
                <a:path w="1074420" h="304800">
                  <a:moveTo>
                    <a:pt x="49695" y="238442"/>
                  </a:moveTo>
                  <a:lnTo>
                    <a:pt x="49047" y="231038"/>
                  </a:lnTo>
                  <a:lnTo>
                    <a:pt x="29959" y="232689"/>
                  </a:lnTo>
                  <a:lnTo>
                    <a:pt x="30594" y="240093"/>
                  </a:lnTo>
                  <a:lnTo>
                    <a:pt x="49695" y="238442"/>
                  </a:lnTo>
                  <a:close/>
                </a:path>
                <a:path w="1074420" h="304800">
                  <a:moveTo>
                    <a:pt x="53657" y="263613"/>
                  </a:moveTo>
                  <a:lnTo>
                    <a:pt x="0" y="263613"/>
                  </a:lnTo>
                  <a:lnTo>
                    <a:pt x="0" y="271056"/>
                  </a:lnTo>
                  <a:lnTo>
                    <a:pt x="53657" y="271056"/>
                  </a:lnTo>
                  <a:lnTo>
                    <a:pt x="53657" y="263613"/>
                  </a:lnTo>
                  <a:close/>
                </a:path>
                <a:path w="1074420" h="304800">
                  <a:moveTo>
                    <a:pt x="659231" y="78016"/>
                  </a:moveTo>
                  <a:lnTo>
                    <a:pt x="652043" y="70815"/>
                  </a:lnTo>
                  <a:lnTo>
                    <a:pt x="651789" y="70815"/>
                  </a:lnTo>
                  <a:lnTo>
                    <a:pt x="651789" y="82105"/>
                  </a:lnTo>
                  <a:lnTo>
                    <a:pt x="651789" y="91579"/>
                  </a:lnTo>
                  <a:lnTo>
                    <a:pt x="647941" y="95427"/>
                  </a:lnTo>
                  <a:lnTo>
                    <a:pt x="644613" y="95427"/>
                  </a:lnTo>
                  <a:lnTo>
                    <a:pt x="644613" y="146697"/>
                  </a:lnTo>
                  <a:lnTo>
                    <a:pt x="642861" y="146748"/>
                  </a:lnTo>
                  <a:lnTo>
                    <a:pt x="643470" y="129717"/>
                  </a:lnTo>
                  <a:lnTo>
                    <a:pt x="644613" y="146697"/>
                  </a:lnTo>
                  <a:lnTo>
                    <a:pt x="644613" y="95427"/>
                  </a:lnTo>
                  <a:lnTo>
                    <a:pt x="638467" y="95427"/>
                  </a:lnTo>
                  <a:lnTo>
                    <a:pt x="634619" y="91579"/>
                  </a:lnTo>
                  <a:lnTo>
                    <a:pt x="634619" y="82105"/>
                  </a:lnTo>
                  <a:lnTo>
                    <a:pt x="635381" y="81343"/>
                  </a:lnTo>
                  <a:lnTo>
                    <a:pt x="635381" y="87871"/>
                  </a:lnTo>
                  <a:lnTo>
                    <a:pt x="635444" y="88887"/>
                  </a:lnTo>
                  <a:lnTo>
                    <a:pt x="635558" y="89852"/>
                  </a:lnTo>
                  <a:lnTo>
                    <a:pt x="642950" y="89001"/>
                  </a:lnTo>
                  <a:lnTo>
                    <a:pt x="642861" y="88303"/>
                  </a:lnTo>
                  <a:lnTo>
                    <a:pt x="642823" y="87579"/>
                  </a:lnTo>
                  <a:lnTo>
                    <a:pt x="642823" y="81292"/>
                  </a:lnTo>
                  <a:lnTo>
                    <a:pt x="645071" y="78371"/>
                  </a:lnTo>
                  <a:lnTo>
                    <a:pt x="645668" y="78257"/>
                  </a:lnTo>
                  <a:lnTo>
                    <a:pt x="647941" y="78257"/>
                  </a:lnTo>
                  <a:lnTo>
                    <a:pt x="651789" y="82105"/>
                  </a:lnTo>
                  <a:lnTo>
                    <a:pt x="651789" y="70815"/>
                  </a:lnTo>
                  <a:lnTo>
                    <a:pt x="645744" y="70815"/>
                  </a:lnTo>
                  <a:lnTo>
                    <a:pt x="639838" y="70815"/>
                  </a:lnTo>
                  <a:lnTo>
                    <a:pt x="634365" y="70815"/>
                  </a:lnTo>
                  <a:lnTo>
                    <a:pt x="627176" y="78016"/>
                  </a:lnTo>
                  <a:lnTo>
                    <a:pt x="627176" y="95681"/>
                  </a:lnTo>
                  <a:lnTo>
                    <a:pt x="634365" y="102870"/>
                  </a:lnTo>
                  <a:lnTo>
                    <a:pt x="635558" y="102870"/>
                  </a:lnTo>
                  <a:lnTo>
                    <a:pt x="635558" y="104406"/>
                  </a:lnTo>
                  <a:lnTo>
                    <a:pt x="635901" y="105460"/>
                  </a:lnTo>
                  <a:lnTo>
                    <a:pt x="635558" y="105714"/>
                  </a:lnTo>
                  <a:lnTo>
                    <a:pt x="635558" y="112268"/>
                  </a:lnTo>
                  <a:lnTo>
                    <a:pt x="636625" y="113068"/>
                  </a:lnTo>
                  <a:lnTo>
                    <a:pt x="635330" y="148729"/>
                  </a:lnTo>
                  <a:lnTo>
                    <a:pt x="543483" y="148729"/>
                  </a:lnTo>
                  <a:lnTo>
                    <a:pt x="542290" y="146126"/>
                  </a:lnTo>
                  <a:lnTo>
                    <a:pt x="538670" y="92417"/>
                  </a:lnTo>
                  <a:lnTo>
                    <a:pt x="540258" y="91313"/>
                  </a:lnTo>
                  <a:lnTo>
                    <a:pt x="540258" y="83769"/>
                  </a:lnTo>
                  <a:lnTo>
                    <a:pt x="538988" y="82892"/>
                  </a:lnTo>
                  <a:lnTo>
                    <a:pt x="540258" y="80746"/>
                  </a:lnTo>
                  <a:lnTo>
                    <a:pt x="540258" y="76111"/>
                  </a:lnTo>
                  <a:lnTo>
                    <a:pt x="539648" y="75095"/>
                  </a:lnTo>
                  <a:lnTo>
                    <a:pt x="546049" y="70777"/>
                  </a:lnTo>
                  <a:lnTo>
                    <a:pt x="546823" y="69621"/>
                  </a:lnTo>
                  <a:lnTo>
                    <a:pt x="550646" y="63957"/>
                  </a:lnTo>
                  <a:lnTo>
                    <a:pt x="551319" y="60629"/>
                  </a:lnTo>
                  <a:lnTo>
                    <a:pt x="552335" y="60312"/>
                  </a:lnTo>
                  <a:lnTo>
                    <a:pt x="552335" y="55613"/>
                  </a:lnTo>
                  <a:lnTo>
                    <a:pt x="552335" y="52882"/>
                  </a:lnTo>
                  <a:lnTo>
                    <a:pt x="551776" y="52870"/>
                  </a:lnTo>
                  <a:lnTo>
                    <a:pt x="550646" y="47269"/>
                  </a:lnTo>
                  <a:lnTo>
                    <a:pt x="546823" y="41592"/>
                  </a:lnTo>
                  <a:lnTo>
                    <a:pt x="546049" y="40449"/>
                  </a:lnTo>
                  <a:lnTo>
                    <a:pt x="544906" y="39687"/>
                  </a:lnTo>
                  <a:lnTo>
                    <a:pt x="544906" y="47879"/>
                  </a:lnTo>
                  <a:lnTo>
                    <a:pt x="544906" y="52705"/>
                  </a:lnTo>
                  <a:lnTo>
                    <a:pt x="544906" y="62585"/>
                  </a:lnTo>
                  <a:lnTo>
                    <a:pt x="544906" y="63334"/>
                  </a:lnTo>
                  <a:lnTo>
                    <a:pt x="538619" y="69621"/>
                  </a:lnTo>
                  <a:lnTo>
                    <a:pt x="534670" y="69621"/>
                  </a:lnTo>
                  <a:lnTo>
                    <a:pt x="534670" y="143471"/>
                  </a:lnTo>
                  <a:lnTo>
                    <a:pt x="534301" y="143484"/>
                  </a:lnTo>
                  <a:lnTo>
                    <a:pt x="534301" y="170040"/>
                  </a:lnTo>
                  <a:lnTo>
                    <a:pt x="525005" y="170040"/>
                  </a:lnTo>
                  <a:lnTo>
                    <a:pt x="530352" y="166306"/>
                  </a:lnTo>
                  <a:lnTo>
                    <a:pt x="534301" y="170040"/>
                  </a:lnTo>
                  <a:lnTo>
                    <a:pt x="534301" y="143484"/>
                  </a:lnTo>
                  <a:lnTo>
                    <a:pt x="528688" y="143560"/>
                  </a:lnTo>
                  <a:lnTo>
                    <a:pt x="530466" y="94043"/>
                  </a:lnTo>
                  <a:lnTo>
                    <a:pt x="530885" y="94043"/>
                  </a:lnTo>
                  <a:lnTo>
                    <a:pt x="531329" y="94043"/>
                  </a:lnTo>
                  <a:lnTo>
                    <a:pt x="534670" y="143471"/>
                  </a:lnTo>
                  <a:lnTo>
                    <a:pt x="534670" y="69621"/>
                  </a:lnTo>
                  <a:lnTo>
                    <a:pt x="523151" y="69621"/>
                  </a:lnTo>
                  <a:lnTo>
                    <a:pt x="516864" y="63334"/>
                  </a:lnTo>
                  <a:lnTo>
                    <a:pt x="516864" y="62585"/>
                  </a:lnTo>
                  <a:lnTo>
                    <a:pt x="520547" y="63703"/>
                  </a:lnTo>
                  <a:lnTo>
                    <a:pt x="530885" y="63703"/>
                  </a:lnTo>
                  <a:lnTo>
                    <a:pt x="541223" y="63703"/>
                  </a:lnTo>
                  <a:lnTo>
                    <a:pt x="544906" y="62585"/>
                  </a:lnTo>
                  <a:lnTo>
                    <a:pt x="544906" y="52705"/>
                  </a:lnTo>
                  <a:lnTo>
                    <a:pt x="544410" y="53695"/>
                  </a:lnTo>
                  <a:lnTo>
                    <a:pt x="539610" y="56261"/>
                  </a:lnTo>
                  <a:lnTo>
                    <a:pt x="528701" y="56261"/>
                  </a:lnTo>
                  <a:lnTo>
                    <a:pt x="528701" y="47193"/>
                  </a:lnTo>
                  <a:lnTo>
                    <a:pt x="532218" y="41592"/>
                  </a:lnTo>
                  <a:lnTo>
                    <a:pt x="534543" y="41592"/>
                  </a:lnTo>
                  <a:lnTo>
                    <a:pt x="538619" y="41592"/>
                  </a:lnTo>
                  <a:lnTo>
                    <a:pt x="544906" y="47879"/>
                  </a:lnTo>
                  <a:lnTo>
                    <a:pt x="544906" y="39687"/>
                  </a:lnTo>
                  <a:lnTo>
                    <a:pt x="539229" y="35839"/>
                  </a:lnTo>
                  <a:lnTo>
                    <a:pt x="534543" y="34899"/>
                  </a:lnTo>
                  <a:lnTo>
                    <a:pt x="534543" y="34163"/>
                  </a:lnTo>
                  <a:lnTo>
                    <a:pt x="530936" y="34163"/>
                  </a:lnTo>
                  <a:lnTo>
                    <a:pt x="526973" y="34163"/>
                  </a:lnTo>
                  <a:lnTo>
                    <a:pt x="526415" y="35064"/>
                  </a:lnTo>
                  <a:lnTo>
                    <a:pt x="522554" y="35839"/>
                  </a:lnTo>
                  <a:lnTo>
                    <a:pt x="521258" y="36715"/>
                  </a:lnTo>
                  <a:lnTo>
                    <a:pt x="521258" y="43484"/>
                  </a:lnTo>
                  <a:lnTo>
                    <a:pt x="521258" y="55791"/>
                  </a:lnTo>
                  <a:lnTo>
                    <a:pt x="517359" y="53695"/>
                  </a:lnTo>
                  <a:lnTo>
                    <a:pt x="516864" y="52882"/>
                  </a:lnTo>
                  <a:lnTo>
                    <a:pt x="516864" y="47879"/>
                  </a:lnTo>
                  <a:lnTo>
                    <a:pt x="521258" y="43484"/>
                  </a:lnTo>
                  <a:lnTo>
                    <a:pt x="521258" y="36715"/>
                  </a:lnTo>
                  <a:lnTo>
                    <a:pt x="515734" y="40449"/>
                  </a:lnTo>
                  <a:lnTo>
                    <a:pt x="511124" y="47269"/>
                  </a:lnTo>
                  <a:lnTo>
                    <a:pt x="509981" y="52882"/>
                  </a:lnTo>
                  <a:lnTo>
                    <a:pt x="509435" y="52882"/>
                  </a:lnTo>
                  <a:lnTo>
                    <a:pt x="509435" y="55613"/>
                  </a:lnTo>
                  <a:lnTo>
                    <a:pt x="509435" y="60312"/>
                  </a:lnTo>
                  <a:lnTo>
                    <a:pt x="510438" y="60629"/>
                  </a:lnTo>
                  <a:lnTo>
                    <a:pt x="511124" y="63957"/>
                  </a:lnTo>
                  <a:lnTo>
                    <a:pt x="515734" y="70777"/>
                  </a:lnTo>
                  <a:lnTo>
                    <a:pt x="522109" y="75082"/>
                  </a:lnTo>
                  <a:lnTo>
                    <a:pt x="521512" y="76111"/>
                  </a:lnTo>
                  <a:lnTo>
                    <a:pt x="521512" y="80746"/>
                  </a:lnTo>
                  <a:lnTo>
                    <a:pt x="522770" y="82892"/>
                  </a:lnTo>
                  <a:lnTo>
                    <a:pt x="521512" y="83769"/>
                  </a:lnTo>
                  <a:lnTo>
                    <a:pt x="521512" y="91313"/>
                  </a:lnTo>
                  <a:lnTo>
                    <a:pt x="523074" y="92405"/>
                  </a:lnTo>
                  <a:lnTo>
                    <a:pt x="521131" y="146469"/>
                  </a:lnTo>
                  <a:lnTo>
                    <a:pt x="520788" y="147421"/>
                  </a:lnTo>
                  <a:lnTo>
                    <a:pt x="403898" y="147421"/>
                  </a:lnTo>
                  <a:lnTo>
                    <a:pt x="403898" y="80924"/>
                  </a:lnTo>
                  <a:lnTo>
                    <a:pt x="466890" y="82854"/>
                  </a:lnTo>
                  <a:lnTo>
                    <a:pt x="447255" y="75018"/>
                  </a:lnTo>
                  <a:lnTo>
                    <a:pt x="445414" y="74180"/>
                  </a:lnTo>
                  <a:lnTo>
                    <a:pt x="427088" y="65836"/>
                  </a:lnTo>
                  <a:lnTo>
                    <a:pt x="427088" y="74180"/>
                  </a:lnTo>
                  <a:lnTo>
                    <a:pt x="396455" y="73240"/>
                  </a:lnTo>
                  <a:lnTo>
                    <a:pt x="396455" y="80683"/>
                  </a:lnTo>
                  <a:lnTo>
                    <a:pt x="396455" y="147421"/>
                  </a:lnTo>
                  <a:lnTo>
                    <a:pt x="348310" y="147421"/>
                  </a:lnTo>
                  <a:lnTo>
                    <a:pt x="348310" y="79197"/>
                  </a:lnTo>
                  <a:lnTo>
                    <a:pt x="396455" y="80683"/>
                  </a:lnTo>
                  <a:lnTo>
                    <a:pt x="396455" y="73240"/>
                  </a:lnTo>
                  <a:lnTo>
                    <a:pt x="340868" y="71513"/>
                  </a:lnTo>
                  <a:lnTo>
                    <a:pt x="340868" y="78968"/>
                  </a:lnTo>
                  <a:lnTo>
                    <a:pt x="340868" y="147421"/>
                  </a:lnTo>
                  <a:lnTo>
                    <a:pt x="330022" y="147421"/>
                  </a:lnTo>
                  <a:lnTo>
                    <a:pt x="330022" y="78625"/>
                  </a:lnTo>
                  <a:lnTo>
                    <a:pt x="340868" y="78968"/>
                  </a:lnTo>
                  <a:lnTo>
                    <a:pt x="340868" y="71513"/>
                  </a:lnTo>
                  <a:lnTo>
                    <a:pt x="322580" y="70954"/>
                  </a:lnTo>
                  <a:lnTo>
                    <a:pt x="322580" y="78397"/>
                  </a:lnTo>
                  <a:lnTo>
                    <a:pt x="322580" y="147421"/>
                  </a:lnTo>
                  <a:lnTo>
                    <a:pt x="285089" y="147421"/>
                  </a:lnTo>
                  <a:lnTo>
                    <a:pt x="285089" y="77228"/>
                  </a:lnTo>
                  <a:lnTo>
                    <a:pt x="322580" y="78397"/>
                  </a:lnTo>
                  <a:lnTo>
                    <a:pt x="322580" y="70954"/>
                  </a:lnTo>
                  <a:lnTo>
                    <a:pt x="277634" y="69557"/>
                  </a:lnTo>
                  <a:lnTo>
                    <a:pt x="277634" y="77000"/>
                  </a:lnTo>
                  <a:lnTo>
                    <a:pt x="277634" y="147421"/>
                  </a:lnTo>
                  <a:lnTo>
                    <a:pt x="263779" y="147421"/>
                  </a:lnTo>
                  <a:lnTo>
                    <a:pt x="263779" y="76873"/>
                  </a:lnTo>
                  <a:lnTo>
                    <a:pt x="273646" y="76873"/>
                  </a:lnTo>
                  <a:lnTo>
                    <a:pt x="277634" y="77000"/>
                  </a:lnTo>
                  <a:lnTo>
                    <a:pt x="277634" y="69557"/>
                  </a:lnTo>
                  <a:lnTo>
                    <a:pt x="273761" y="69430"/>
                  </a:lnTo>
                  <a:lnTo>
                    <a:pt x="256324" y="69430"/>
                  </a:lnTo>
                  <a:lnTo>
                    <a:pt x="256324" y="76873"/>
                  </a:lnTo>
                  <a:lnTo>
                    <a:pt x="256324" y="147421"/>
                  </a:lnTo>
                  <a:lnTo>
                    <a:pt x="206654" y="147421"/>
                  </a:lnTo>
                  <a:lnTo>
                    <a:pt x="206654" y="76873"/>
                  </a:lnTo>
                  <a:lnTo>
                    <a:pt x="256324" y="76873"/>
                  </a:lnTo>
                  <a:lnTo>
                    <a:pt x="256324" y="69430"/>
                  </a:lnTo>
                  <a:lnTo>
                    <a:pt x="199212" y="69430"/>
                  </a:lnTo>
                  <a:lnTo>
                    <a:pt x="199212" y="76873"/>
                  </a:lnTo>
                  <a:lnTo>
                    <a:pt x="199212" y="147421"/>
                  </a:lnTo>
                  <a:lnTo>
                    <a:pt x="185331" y="147421"/>
                  </a:lnTo>
                  <a:lnTo>
                    <a:pt x="185331" y="76873"/>
                  </a:lnTo>
                  <a:lnTo>
                    <a:pt x="199212" y="76873"/>
                  </a:lnTo>
                  <a:lnTo>
                    <a:pt x="199212" y="69430"/>
                  </a:lnTo>
                  <a:lnTo>
                    <a:pt x="169062" y="69430"/>
                  </a:lnTo>
                  <a:lnTo>
                    <a:pt x="195948" y="54178"/>
                  </a:lnTo>
                  <a:lnTo>
                    <a:pt x="218249" y="35699"/>
                  </a:lnTo>
                  <a:lnTo>
                    <a:pt x="234569" y="18669"/>
                  </a:lnTo>
                  <a:lnTo>
                    <a:pt x="243547" y="7696"/>
                  </a:lnTo>
                  <a:lnTo>
                    <a:pt x="359460" y="15722"/>
                  </a:lnTo>
                  <a:lnTo>
                    <a:pt x="368376" y="33553"/>
                  </a:lnTo>
                  <a:lnTo>
                    <a:pt x="385864" y="49822"/>
                  </a:lnTo>
                  <a:lnTo>
                    <a:pt x="407060" y="63665"/>
                  </a:lnTo>
                  <a:lnTo>
                    <a:pt x="427088" y="74180"/>
                  </a:lnTo>
                  <a:lnTo>
                    <a:pt x="427088" y="65836"/>
                  </a:lnTo>
                  <a:lnTo>
                    <a:pt x="425335" y="65036"/>
                  </a:lnTo>
                  <a:lnTo>
                    <a:pt x="398792" y="49809"/>
                  </a:lnTo>
                  <a:lnTo>
                    <a:pt x="376301" y="31457"/>
                  </a:lnTo>
                  <a:lnTo>
                    <a:pt x="366585" y="12141"/>
                  </a:lnTo>
                  <a:lnTo>
                    <a:pt x="366509" y="8750"/>
                  </a:lnTo>
                  <a:lnTo>
                    <a:pt x="351269" y="7696"/>
                  </a:lnTo>
                  <a:lnTo>
                    <a:pt x="239979" y="0"/>
                  </a:lnTo>
                  <a:lnTo>
                    <a:pt x="238760" y="1663"/>
                  </a:lnTo>
                  <a:lnTo>
                    <a:pt x="230263" y="12141"/>
                  </a:lnTo>
                  <a:lnTo>
                    <a:pt x="208127" y="34709"/>
                  </a:lnTo>
                  <a:lnTo>
                    <a:pt x="176098" y="57708"/>
                  </a:lnTo>
                  <a:lnTo>
                    <a:pt x="137998" y="69430"/>
                  </a:lnTo>
                  <a:lnTo>
                    <a:pt x="138201" y="76873"/>
                  </a:lnTo>
                  <a:lnTo>
                    <a:pt x="177888" y="76873"/>
                  </a:lnTo>
                  <a:lnTo>
                    <a:pt x="177888" y="147421"/>
                  </a:lnTo>
                  <a:lnTo>
                    <a:pt x="93687" y="147421"/>
                  </a:lnTo>
                  <a:lnTo>
                    <a:pt x="93687" y="155041"/>
                  </a:lnTo>
                  <a:lnTo>
                    <a:pt x="93687" y="198297"/>
                  </a:lnTo>
                  <a:lnTo>
                    <a:pt x="86995" y="198361"/>
                  </a:lnTo>
                  <a:lnTo>
                    <a:pt x="86995" y="220573"/>
                  </a:lnTo>
                  <a:lnTo>
                    <a:pt x="111506" y="220052"/>
                  </a:lnTo>
                  <a:lnTo>
                    <a:pt x="151053" y="259588"/>
                  </a:lnTo>
                  <a:lnTo>
                    <a:pt x="156311" y="254330"/>
                  </a:lnTo>
                  <a:lnTo>
                    <a:pt x="121793" y="219824"/>
                  </a:lnTo>
                  <a:lnTo>
                    <a:pt x="260819" y="216814"/>
                  </a:lnTo>
                  <a:lnTo>
                    <a:pt x="349224" y="215442"/>
                  </a:lnTo>
                  <a:lnTo>
                    <a:pt x="370954" y="215455"/>
                  </a:lnTo>
                  <a:lnTo>
                    <a:pt x="371906" y="304609"/>
                  </a:lnTo>
                  <a:lnTo>
                    <a:pt x="379349" y="304533"/>
                  </a:lnTo>
                  <a:lnTo>
                    <a:pt x="378345" y="210464"/>
                  </a:lnTo>
                  <a:lnTo>
                    <a:pt x="340131" y="208127"/>
                  </a:lnTo>
                  <a:lnTo>
                    <a:pt x="291706" y="208749"/>
                  </a:lnTo>
                  <a:lnTo>
                    <a:pt x="212382" y="210286"/>
                  </a:lnTo>
                  <a:lnTo>
                    <a:pt x="94437" y="212953"/>
                  </a:lnTo>
                  <a:lnTo>
                    <a:pt x="94437" y="205689"/>
                  </a:lnTo>
                  <a:lnTo>
                    <a:pt x="316369" y="203009"/>
                  </a:lnTo>
                  <a:lnTo>
                    <a:pt x="410006" y="202412"/>
                  </a:lnTo>
                  <a:lnTo>
                    <a:pt x="432968" y="202628"/>
                  </a:lnTo>
                  <a:lnTo>
                    <a:pt x="433908" y="275094"/>
                  </a:lnTo>
                  <a:lnTo>
                    <a:pt x="441350" y="274993"/>
                  </a:lnTo>
                  <a:lnTo>
                    <a:pt x="440385" y="200761"/>
                  </a:lnTo>
                  <a:lnTo>
                    <a:pt x="441058" y="200088"/>
                  </a:lnTo>
                  <a:lnTo>
                    <a:pt x="440080" y="197789"/>
                  </a:lnTo>
                  <a:lnTo>
                    <a:pt x="438454" y="196049"/>
                  </a:lnTo>
                  <a:lnTo>
                    <a:pt x="431888" y="195186"/>
                  </a:lnTo>
                  <a:lnTo>
                    <a:pt x="414947" y="194945"/>
                  </a:lnTo>
                  <a:lnTo>
                    <a:pt x="382206" y="195059"/>
                  </a:lnTo>
                  <a:lnTo>
                    <a:pt x="101130" y="198208"/>
                  </a:lnTo>
                  <a:lnTo>
                    <a:pt x="101130" y="155041"/>
                  </a:lnTo>
                  <a:lnTo>
                    <a:pt x="518287" y="155041"/>
                  </a:lnTo>
                  <a:lnTo>
                    <a:pt x="521296" y="160604"/>
                  </a:lnTo>
                  <a:lnTo>
                    <a:pt x="514870" y="168668"/>
                  </a:lnTo>
                  <a:lnTo>
                    <a:pt x="514718" y="182194"/>
                  </a:lnTo>
                  <a:lnTo>
                    <a:pt x="522160" y="182270"/>
                  </a:lnTo>
                  <a:lnTo>
                    <a:pt x="522198" y="177482"/>
                  </a:lnTo>
                  <a:lnTo>
                    <a:pt x="536232" y="177482"/>
                  </a:lnTo>
                  <a:lnTo>
                    <a:pt x="536232" y="177977"/>
                  </a:lnTo>
                  <a:lnTo>
                    <a:pt x="545896" y="177076"/>
                  </a:lnTo>
                  <a:lnTo>
                    <a:pt x="545846" y="176555"/>
                  </a:lnTo>
                  <a:lnTo>
                    <a:pt x="549529" y="176555"/>
                  </a:lnTo>
                  <a:lnTo>
                    <a:pt x="549529" y="168656"/>
                  </a:lnTo>
                  <a:lnTo>
                    <a:pt x="542620" y="160312"/>
                  </a:lnTo>
                  <a:lnTo>
                    <a:pt x="544537" y="156171"/>
                  </a:lnTo>
                  <a:lnTo>
                    <a:pt x="637159" y="156171"/>
                  </a:lnTo>
                  <a:lnTo>
                    <a:pt x="637070" y="159156"/>
                  </a:lnTo>
                  <a:lnTo>
                    <a:pt x="642645" y="159334"/>
                  </a:lnTo>
                  <a:lnTo>
                    <a:pt x="647801" y="159016"/>
                  </a:lnTo>
                  <a:lnTo>
                    <a:pt x="651243" y="158483"/>
                  </a:lnTo>
                  <a:lnTo>
                    <a:pt x="650519" y="153949"/>
                  </a:lnTo>
                  <a:lnTo>
                    <a:pt x="652551" y="153885"/>
                  </a:lnTo>
                  <a:lnTo>
                    <a:pt x="652068" y="146748"/>
                  </a:lnTo>
                  <a:lnTo>
                    <a:pt x="650913" y="129717"/>
                  </a:lnTo>
                  <a:lnTo>
                    <a:pt x="649782" y="113055"/>
                  </a:lnTo>
                  <a:lnTo>
                    <a:pt x="650849" y="112268"/>
                  </a:lnTo>
                  <a:lnTo>
                    <a:pt x="650849" y="105714"/>
                  </a:lnTo>
                  <a:lnTo>
                    <a:pt x="650494" y="105460"/>
                  </a:lnTo>
                  <a:lnTo>
                    <a:pt x="650849" y="104406"/>
                  </a:lnTo>
                  <a:lnTo>
                    <a:pt x="650849" y="102870"/>
                  </a:lnTo>
                  <a:lnTo>
                    <a:pt x="652043" y="102870"/>
                  </a:lnTo>
                  <a:lnTo>
                    <a:pt x="659231" y="95681"/>
                  </a:lnTo>
                  <a:lnTo>
                    <a:pt x="659231" y="95427"/>
                  </a:lnTo>
                  <a:lnTo>
                    <a:pt x="659231" y="78257"/>
                  </a:lnTo>
                  <a:lnTo>
                    <a:pt x="659231" y="78016"/>
                  </a:lnTo>
                  <a:close/>
                </a:path>
                <a:path w="1074420" h="304800">
                  <a:moveTo>
                    <a:pt x="978014" y="78016"/>
                  </a:moveTo>
                  <a:lnTo>
                    <a:pt x="970826" y="70815"/>
                  </a:lnTo>
                  <a:lnTo>
                    <a:pt x="970572" y="70815"/>
                  </a:lnTo>
                  <a:lnTo>
                    <a:pt x="970572" y="82105"/>
                  </a:lnTo>
                  <a:lnTo>
                    <a:pt x="970572" y="91579"/>
                  </a:lnTo>
                  <a:lnTo>
                    <a:pt x="966724" y="95427"/>
                  </a:lnTo>
                  <a:lnTo>
                    <a:pt x="963383" y="95427"/>
                  </a:lnTo>
                  <a:lnTo>
                    <a:pt x="963383" y="146685"/>
                  </a:lnTo>
                  <a:lnTo>
                    <a:pt x="961631" y="146748"/>
                  </a:lnTo>
                  <a:lnTo>
                    <a:pt x="962240" y="129717"/>
                  </a:lnTo>
                  <a:lnTo>
                    <a:pt x="963383" y="146685"/>
                  </a:lnTo>
                  <a:lnTo>
                    <a:pt x="963383" y="95427"/>
                  </a:lnTo>
                  <a:lnTo>
                    <a:pt x="957249" y="95427"/>
                  </a:lnTo>
                  <a:lnTo>
                    <a:pt x="953401" y="91579"/>
                  </a:lnTo>
                  <a:lnTo>
                    <a:pt x="953401" y="82105"/>
                  </a:lnTo>
                  <a:lnTo>
                    <a:pt x="954163" y="81343"/>
                  </a:lnTo>
                  <a:lnTo>
                    <a:pt x="954163" y="87871"/>
                  </a:lnTo>
                  <a:lnTo>
                    <a:pt x="954227" y="88887"/>
                  </a:lnTo>
                  <a:lnTo>
                    <a:pt x="954341" y="89852"/>
                  </a:lnTo>
                  <a:lnTo>
                    <a:pt x="961732" y="89001"/>
                  </a:lnTo>
                  <a:lnTo>
                    <a:pt x="961644" y="88303"/>
                  </a:lnTo>
                  <a:lnTo>
                    <a:pt x="961605" y="87579"/>
                  </a:lnTo>
                  <a:lnTo>
                    <a:pt x="961605" y="81292"/>
                  </a:lnTo>
                  <a:lnTo>
                    <a:pt x="963853" y="78371"/>
                  </a:lnTo>
                  <a:lnTo>
                    <a:pt x="964450" y="78257"/>
                  </a:lnTo>
                  <a:lnTo>
                    <a:pt x="966724" y="78257"/>
                  </a:lnTo>
                  <a:lnTo>
                    <a:pt x="970572" y="82105"/>
                  </a:lnTo>
                  <a:lnTo>
                    <a:pt x="970572" y="70815"/>
                  </a:lnTo>
                  <a:lnTo>
                    <a:pt x="964526" y="70815"/>
                  </a:lnTo>
                  <a:lnTo>
                    <a:pt x="958621" y="70815"/>
                  </a:lnTo>
                  <a:lnTo>
                    <a:pt x="953147" y="70815"/>
                  </a:lnTo>
                  <a:lnTo>
                    <a:pt x="945959" y="78016"/>
                  </a:lnTo>
                  <a:lnTo>
                    <a:pt x="945959" y="95681"/>
                  </a:lnTo>
                  <a:lnTo>
                    <a:pt x="953147" y="102870"/>
                  </a:lnTo>
                  <a:lnTo>
                    <a:pt x="954341" y="102870"/>
                  </a:lnTo>
                  <a:lnTo>
                    <a:pt x="954341" y="104406"/>
                  </a:lnTo>
                  <a:lnTo>
                    <a:pt x="954684" y="105460"/>
                  </a:lnTo>
                  <a:lnTo>
                    <a:pt x="954341" y="105714"/>
                  </a:lnTo>
                  <a:lnTo>
                    <a:pt x="954341" y="112268"/>
                  </a:lnTo>
                  <a:lnTo>
                    <a:pt x="955408" y="113068"/>
                  </a:lnTo>
                  <a:lnTo>
                    <a:pt x="953922" y="154000"/>
                  </a:lnTo>
                  <a:lnTo>
                    <a:pt x="960018" y="154152"/>
                  </a:lnTo>
                  <a:lnTo>
                    <a:pt x="964184" y="157784"/>
                  </a:lnTo>
                  <a:lnTo>
                    <a:pt x="965835" y="155905"/>
                  </a:lnTo>
                  <a:lnTo>
                    <a:pt x="967105" y="158661"/>
                  </a:lnTo>
                  <a:lnTo>
                    <a:pt x="973861" y="155562"/>
                  </a:lnTo>
                  <a:lnTo>
                    <a:pt x="971016" y="149352"/>
                  </a:lnTo>
                  <a:lnTo>
                    <a:pt x="970851" y="146748"/>
                  </a:lnTo>
                  <a:lnTo>
                    <a:pt x="969708" y="129717"/>
                  </a:lnTo>
                  <a:lnTo>
                    <a:pt x="968578" y="113055"/>
                  </a:lnTo>
                  <a:lnTo>
                    <a:pt x="969632" y="112268"/>
                  </a:lnTo>
                  <a:lnTo>
                    <a:pt x="969632" y="105714"/>
                  </a:lnTo>
                  <a:lnTo>
                    <a:pt x="969276" y="105460"/>
                  </a:lnTo>
                  <a:lnTo>
                    <a:pt x="969632" y="104406"/>
                  </a:lnTo>
                  <a:lnTo>
                    <a:pt x="969632" y="102870"/>
                  </a:lnTo>
                  <a:lnTo>
                    <a:pt x="970826" y="102870"/>
                  </a:lnTo>
                  <a:lnTo>
                    <a:pt x="978014" y="95681"/>
                  </a:lnTo>
                  <a:lnTo>
                    <a:pt x="978014" y="95427"/>
                  </a:lnTo>
                  <a:lnTo>
                    <a:pt x="978014" y="78257"/>
                  </a:lnTo>
                  <a:lnTo>
                    <a:pt x="978014" y="78016"/>
                  </a:lnTo>
                  <a:close/>
                </a:path>
                <a:path w="1074420" h="304800">
                  <a:moveTo>
                    <a:pt x="1074064" y="52882"/>
                  </a:moveTo>
                  <a:lnTo>
                    <a:pt x="1073505" y="52870"/>
                  </a:lnTo>
                  <a:lnTo>
                    <a:pt x="1072375" y="47269"/>
                  </a:lnTo>
                  <a:lnTo>
                    <a:pt x="1068552" y="41592"/>
                  </a:lnTo>
                  <a:lnTo>
                    <a:pt x="1067777" y="40449"/>
                  </a:lnTo>
                  <a:lnTo>
                    <a:pt x="1066634" y="39687"/>
                  </a:lnTo>
                  <a:lnTo>
                    <a:pt x="1066634" y="47879"/>
                  </a:lnTo>
                  <a:lnTo>
                    <a:pt x="1066634" y="52705"/>
                  </a:lnTo>
                  <a:lnTo>
                    <a:pt x="1066634" y="62585"/>
                  </a:lnTo>
                  <a:lnTo>
                    <a:pt x="1066634" y="63334"/>
                  </a:lnTo>
                  <a:lnTo>
                    <a:pt x="1060348" y="69621"/>
                  </a:lnTo>
                  <a:lnTo>
                    <a:pt x="1056398" y="69621"/>
                  </a:lnTo>
                  <a:lnTo>
                    <a:pt x="1056398" y="143471"/>
                  </a:lnTo>
                  <a:lnTo>
                    <a:pt x="1050417" y="143560"/>
                  </a:lnTo>
                  <a:lnTo>
                    <a:pt x="1052195" y="94043"/>
                  </a:lnTo>
                  <a:lnTo>
                    <a:pt x="1052614" y="94043"/>
                  </a:lnTo>
                  <a:lnTo>
                    <a:pt x="1053058" y="94043"/>
                  </a:lnTo>
                  <a:lnTo>
                    <a:pt x="1056398" y="143471"/>
                  </a:lnTo>
                  <a:lnTo>
                    <a:pt x="1056398" y="69621"/>
                  </a:lnTo>
                  <a:lnTo>
                    <a:pt x="1044879" y="69621"/>
                  </a:lnTo>
                  <a:lnTo>
                    <a:pt x="1038593" y="63334"/>
                  </a:lnTo>
                  <a:lnTo>
                    <a:pt x="1038593" y="62585"/>
                  </a:lnTo>
                  <a:lnTo>
                    <a:pt x="1042276" y="63703"/>
                  </a:lnTo>
                  <a:lnTo>
                    <a:pt x="1052614" y="63703"/>
                  </a:lnTo>
                  <a:lnTo>
                    <a:pt x="1062951" y="63703"/>
                  </a:lnTo>
                  <a:lnTo>
                    <a:pt x="1066634" y="62585"/>
                  </a:lnTo>
                  <a:lnTo>
                    <a:pt x="1066634" y="52705"/>
                  </a:lnTo>
                  <a:lnTo>
                    <a:pt x="1066139" y="53695"/>
                  </a:lnTo>
                  <a:lnTo>
                    <a:pt x="1061339" y="56261"/>
                  </a:lnTo>
                  <a:lnTo>
                    <a:pt x="1050417" y="56261"/>
                  </a:lnTo>
                  <a:lnTo>
                    <a:pt x="1050417" y="47193"/>
                  </a:lnTo>
                  <a:lnTo>
                    <a:pt x="1053934" y="41592"/>
                  </a:lnTo>
                  <a:lnTo>
                    <a:pt x="1056259" y="41592"/>
                  </a:lnTo>
                  <a:lnTo>
                    <a:pt x="1060348" y="41592"/>
                  </a:lnTo>
                  <a:lnTo>
                    <a:pt x="1066634" y="47879"/>
                  </a:lnTo>
                  <a:lnTo>
                    <a:pt x="1066634" y="39687"/>
                  </a:lnTo>
                  <a:lnTo>
                    <a:pt x="1060958" y="35839"/>
                  </a:lnTo>
                  <a:lnTo>
                    <a:pt x="1056259" y="34899"/>
                  </a:lnTo>
                  <a:lnTo>
                    <a:pt x="1056259" y="34163"/>
                  </a:lnTo>
                  <a:lnTo>
                    <a:pt x="1052664" y="34163"/>
                  </a:lnTo>
                  <a:lnTo>
                    <a:pt x="1048689" y="34163"/>
                  </a:lnTo>
                  <a:lnTo>
                    <a:pt x="1048131" y="35064"/>
                  </a:lnTo>
                  <a:lnTo>
                    <a:pt x="1044270" y="35839"/>
                  </a:lnTo>
                  <a:lnTo>
                    <a:pt x="1042974" y="36715"/>
                  </a:lnTo>
                  <a:lnTo>
                    <a:pt x="1042974" y="43497"/>
                  </a:lnTo>
                  <a:lnTo>
                    <a:pt x="1042974" y="55778"/>
                  </a:lnTo>
                  <a:lnTo>
                    <a:pt x="1039088" y="53695"/>
                  </a:lnTo>
                  <a:lnTo>
                    <a:pt x="1038593" y="52882"/>
                  </a:lnTo>
                  <a:lnTo>
                    <a:pt x="1038593" y="47879"/>
                  </a:lnTo>
                  <a:lnTo>
                    <a:pt x="1042974" y="43497"/>
                  </a:lnTo>
                  <a:lnTo>
                    <a:pt x="1042974" y="36715"/>
                  </a:lnTo>
                  <a:lnTo>
                    <a:pt x="1037450" y="40449"/>
                  </a:lnTo>
                  <a:lnTo>
                    <a:pt x="1032852" y="47269"/>
                  </a:lnTo>
                  <a:lnTo>
                    <a:pt x="1031709" y="52882"/>
                  </a:lnTo>
                  <a:lnTo>
                    <a:pt x="1031163" y="52882"/>
                  </a:lnTo>
                  <a:lnTo>
                    <a:pt x="1031163" y="55613"/>
                  </a:lnTo>
                  <a:lnTo>
                    <a:pt x="1031163" y="60312"/>
                  </a:lnTo>
                  <a:lnTo>
                    <a:pt x="1032167" y="60629"/>
                  </a:lnTo>
                  <a:lnTo>
                    <a:pt x="1032852" y="63957"/>
                  </a:lnTo>
                  <a:lnTo>
                    <a:pt x="1037450" y="70777"/>
                  </a:lnTo>
                  <a:lnTo>
                    <a:pt x="1043838" y="75095"/>
                  </a:lnTo>
                  <a:lnTo>
                    <a:pt x="1043241" y="76111"/>
                  </a:lnTo>
                  <a:lnTo>
                    <a:pt x="1043241" y="80746"/>
                  </a:lnTo>
                  <a:lnTo>
                    <a:pt x="1044498" y="82892"/>
                  </a:lnTo>
                  <a:lnTo>
                    <a:pt x="1043241" y="83769"/>
                  </a:lnTo>
                  <a:lnTo>
                    <a:pt x="1043241" y="91313"/>
                  </a:lnTo>
                  <a:lnTo>
                    <a:pt x="1044803" y="92405"/>
                  </a:lnTo>
                  <a:lnTo>
                    <a:pt x="1042860" y="146481"/>
                  </a:lnTo>
                  <a:lnTo>
                    <a:pt x="1039888" y="154800"/>
                  </a:lnTo>
                  <a:lnTo>
                    <a:pt x="1043025" y="160604"/>
                  </a:lnTo>
                  <a:lnTo>
                    <a:pt x="1039241" y="165341"/>
                  </a:lnTo>
                  <a:lnTo>
                    <a:pt x="1034072" y="168567"/>
                  </a:lnTo>
                  <a:lnTo>
                    <a:pt x="1038009" y="174879"/>
                  </a:lnTo>
                  <a:lnTo>
                    <a:pt x="1042720" y="171945"/>
                  </a:lnTo>
                  <a:lnTo>
                    <a:pt x="1043203" y="172313"/>
                  </a:lnTo>
                  <a:lnTo>
                    <a:pt x="1044257" y="170992"/>
                  </a:lnTo>
                  <a:lnTo>
                    <a:pt x="1051953" y="166192"/>
                  </a:lnTo>
                  <a:lnTo>
                    <a:pt x="1057948" y="171856"/>
                  </a:lnTo>
                  <a:lnTo>
                    <a:pt x="1057948" y="177977"/>
                  </a:lnTo>
                  <a:lnTo>
                    <a:pt x="1063815" y="177431"/>
                  </a:lnTo>
                  <a:lnTo>
                    <a:pt x="1063815" y="178460"/>
                  </a:lnTo>
                  <a:lnTo>
                    <a:pt x="1071257" y="178460"/>
                  </a:lnTo>
                  <a:lnTo>
                    <a:pt x="1071257" y="168643"/>
                  </a:lnTo>
                  <a:lnTo>
                    <a:pt x="1064348" y="160299"/>
                  </a:lnTo>
                  <a:lnTo>
                    <a:pt x="1067473" y="153581"/>
                  </a:lnTo>
                  <a:lnTo>
                    <a:pt x="1064018" y="146113"/>
                  </a:lnTo>
                  <a:lnTo>
                    <a:pt x="1060399" y="92417"/>
                  </a:lnTo>
                  <a:lnTo>
                    <a:pt x="1061986" y="91313"/>
                  </a:lnTo>
                  <a:lnTo>
                    <a:pt x="1061986" y="83769"/>
                  </a:lnTo>
                  <a:lnTo>
                    <a:pt x="1060716" y="82892"/>
                  </a:lnTo>
                  <a:lnTo>
                    <a:pt x="1061986" y="80746"/>
                  </a:lnTo>
                  <a:lnTo>
                    <a:pt x="1061986" y="76111"/>
                  </a:lnTo>
                  <a:lnTo>
                    <a:pt x="1061377" y="75095"/>
                  </a:lnTo>
                  <a:lnTo>
                    <a:pt x="1067777" y="70777"/>
                  </a:lnTo>
                  <a:lnTo>
                    <a:pt x="1068552" y="69621"/>
                  </a:lnTo>
                  <a:lnTo>
                    <a:pt x="1072375" y="63957"/>
                  </a:lnTo>
                  <a:lnTo>
                    <a:pt x="1073048" y="60629"/>
                  </a:lnTo>
                  <a:lnTo>
                    <a:pt x="1074064" y="60312"/>
                  </a:lnTo>
                  <a:lnTo>
                    <a:pt x="1074064" y="55613"/>
                  </a:lnTo>
                  <a:lnTo>
                    <a:pt x="1074064" y="52882"/>
                  </a:lnTo>
                  <a:close/>
                </a:path>
              </a:pathLst>
            </a:custGeom>
            <a:solidFill>
              <a:srgbClr val="FFFFFF"/>
            </a:solidFill>
          </p:spPr>
          <p:txBody>
            <a:bodyPr wrap="square" lIns="0" tIns="0" rIns="0" bIns="0" rtlCol="0"/>
            <a:lstStyle/>
            <a:p>
              <a:endParaRPr/>
            </a:p>
          </p:txBody>
        </p:sp>
        <p:sp>
          <p:nvSpPr>
            <p:cNvPr id="18" name="object 18"/>
            <p:cNvSpPr/>
            <p:nvPr/>
          </p:nvSpPr>
          <p:spPr>
            <a:xfrm>
              <a:off x="3068891" y="6135611"/>
              <a:ext cx="1508125" cy="299720"/>
            </a:xfrm>
            <a:custGeom>
              <a:avLst/>
              <a:gdLst/>
              <a:ahLst/>
              <a:cxnLst/>
              <a:rect l="l" t="t" r="r" b="b"/>
              <a:pathLst>
                <a:path w="1508125" h="299720">
                  <a:moveTo>
                    <a:pt x="7442" y="168452"/>
                  </a:moveTo>
                  <a:lnTo>
                    <a:pt x="5778" y="166789"/>
                  </a:lnTo>
                  <a:lnTo>
                    <a:pt x="1663" y="166789"/>
                  </a:lnTo>
                  <a:lnTo>
                    <a:pt x="0" y="168452"/>
                  </a:lnTo>
                  <a:lnTo>
                    <a:pt x="0" y="222059"/>
                  </a:lnTo>
                  <a:lnTo>
                    <a:pt x="1663" y="223723"/>
                  </a:lnTo>
                  <a:lnTo>
                    <a:pt x="3721" y="223723"/>
                  </a:lnTo>
                  <a:lnTo>
                    <a:pt x="5778" y="223723"/>
                  </a:lnTo>
                  <a:lnTo>
                    <a:pt x="7442" y="222059"/>
                  </a:lnTo>
                  <a:lnTo>
                    <a:pt x="7442" y="168452"/>
                  </a:lnTo>
                  <a:close/>
                </a:path>
                <a:path w="1508125" h="299720">
                  <a:moveTo>
                    <a:pt x="60756" y="170497"/>
                  </a:moveTo>
                  <a:lnTo>
                    <a:pt x="53314" y="170497"/>
                  </a:lnTo>
                  <a:lnTo>
                    <a:pt x="53314" y="220002"/>
                  </a:lnTo>
                  <a:lnTo>
                    <a:pt x="60756" y="220002"/>
                  </a:lnTo>
                  <a:lnTo>
                    <a:pt x="60756" y="170497"/>
                  </a:lnTo>
                  <a:close/>
                </a:path>
                <a:path w="1508125" h="299720">
                  <a:moveTo>
                    <a:pt x="65328" y="112420"/>
                  </a:moveTo>
                  <a:lnTo>
                    <a:pt x="61595" y="109677"/>
                  </a:lnTo>
                  <a:lnTo>
                    <a:pt x="51714" y="109677"/>
                  </a:lnTo>
                  <a:lnTo>
                    <a:pt x="47980" y="112420"/>
                  </a:lnTo>
                  <a:lnTo>
                    <a:pt x="47980" y="119697"/>
                  </a:lnTo>
                  <a:lnTo>
                    <a:pt x="51714" y="122440"/>
                  </a:lnTo>
                  <a:lnTo>
                    <a:pt x="56654" y="122440"/>
                  </a:lnTo>
                  <a:lnTo>
                    <a:pt x="61595" y="122440"/>
                  </a:lnTo>
                  <a:lnTo>
                    <a:pt x="65328" y="119697"/>
                  </a:lnTo>
                  <a:lnTo>
                    <a:pt x="65328" y="112420"/>
                  </a:lnTo>
                  <a:close/>
                </a:path>
                <a:path w="1508125" h="299720">
                  <a:moveTo>
                    <a:pt x="87033" y="112420"/>
                  </a:moveTo>
                  <a:lnTo>
                    <a:pt x="83299" y="109677"/>
                  </a:lnTo>
                  <a:lnTo>
                    <a:pt x="73418" y="109677"/>
                  </a:lnTo>
                  <a:lnTo>
                    <a:pt x="69684" y="112420"/>
                  </a:lnTo>
                  <a:lnTo>
                    <a:pt x="69684" y="119697"/>
                  </a:lnTo>
                  <a:lnTo>
                    <a:pt x="73418" y="122440"/>
                  </a:lnTo>
                  <a:lnTo>
                    <a:pt x="78359" y="122440"/>
                  </a:lnTo>
                  <a:lnTo>
                    <a:pt x="83299" y="122440"/>
                  </a:lnTo>
                  <a:lnTo>
                    <a:pt x="87033" y="119697"/>
                  </a:lnTo>
                  <a:lnTo>
                    <a:pt x="87033" y="112420"/>
                  </a:lnTo>
                  <a:close/>
                </a:path>
                <a:path w="1508125" h="299720">
                  <a:moveTo>
                    <a:pt x="114833" y="170497"/>
                  </a:moveTo>
                  <a:lnTo>
                    <a:pt x="107391" y="170497"/>
                  </a:lnTo>
                  <a:lnTo>
                    <a:pt x="107391" y="220002"/>
                  </a:lnTo>
                  <a:lnTo>
                    <a:pt x="114833" y="220002"/>
                  </a:lnTo>
                  <a:lnTo>
                    <a:pt x="114833" y="170497"/>
                  </a:lnTo>
                  <a:close/>
                </a:path>
                <a:path w="1508125" h="299720">
                  <a:moveTo>
                    <a:pt x="143383" y="112420"/>
                  </a:moveTo>
                  <a:lnTo>
                    <a:pt x="139649" y="109677"/>
                  </a:lnTo>
                  <a:lnTo>
                    <a:pt x="129768" y="109677"/>
                  </a:lnTo>
                  <a:lnTo>
                    <a:pt x="126034" y="112420"/>
                  </a:lnTo>
                  <a:lnTo>
                    <a:pt x="126034" y="119697"/>
                  </a:lnTo>
                  <a:lnTo>
                    <a:pt x="129768" y="122440"/>
                  </a:lnTo>
                  <a:lnTo>
                    <a:pt x="134708" y="122440"/>
                  </a:lnTo>
                  <a:lnTo>
                    <a:pt x="139649" y="122440"/>
                  </a:lnTo>
                  <a:lnTo>
                    <a:pt x="143383" y="119697"/>
                  </a:lnTo>
                  <a:lnTo>
                    <a:pt x="143383" y="112420"/>
                  </a:lnTo>
                  <a:close/>
                </a:path>
                <a:path w="1508125" h="299720">
                  <a:moveTo>
                    <a:pt x="152552" y="91821"/>
                  </a:moveTo>
                  <a:lnTo>
                    <a:pt x="145783" y="83870"/>
                  </a:lnTo>
                  <a:lnTo>
                    <a:pt x="134569" y="67830"/>
                  </a:lnTo>
                  <a:lnTo>
                    <a:pt x="124066" y="46253"/>
                  </a:lnTo>
                  <a:lnTo>
                    <a:pt x="120891" y="23202"/>
                  </a:lnTo>
                  <a:lnTo>
                    <a:pt x="120916" y="1663"/>
                  </a:lnTo>
                  <a:lnTo>
                    <a:pt x="119253" y="0"/>
                  </a:lnTo>
                  <a:lnTo>
                    <a:pt x="115150" y="0"/>
                  </a:lnTo>
                  <a:lnTo>
                    <a:pt x="113487" y="1663"/>
                  </a:lnTo>
                  <a:lnTo>
                    <a:pt x="113487" y="22542"/>
                  </a:lnTo>
                  <a:lnTo>
                    <a:pt x="116713" y="47713"/>
                  </a:lnTo>
                  <a:lnTo>
                    <a:pt x="127609" y="70815"/>
                  </a:lnTo>
                  <a:lnTo>
                    <a:pt x="139496" y="87972"/>
                  </a:lnTo>
                  <a:lnTo>
                    <a:pt x="146418" y="96139"/>
                  </a:lnTo>
                  <a:lnTo>
                    <a:pt x="147421" y="96545"/>
                  </a:lnTo>
                  <a:lnTo>
                    <a:pt x="148424" y="96545"/>
                  </a:lnTo>
                  <a:lnTo>
                    <a:pt x="149326" y="96545"/>
                  </a:lnTo>
                  <a:lnTo>
                    <a:pt x="150228" y="96227"/>
                  </a:lnTo>
                  <a:lnTo>
                    <a:pt x="152450" y="94170"/>
                  </a:lnTo>
                  <a:lnTo>
                    <a:pt x="152552" y="91821"/>
                  </a:lnTo>
                  <a:close/>
                </a:path>
                <a:path w="1508125" h="299720">
                  <a:moveTo>
                    <a:pt x="165430" y="112420"/>
                  </a:moveTo>
                  <a:lnTo>
                    <a:pt x="161696" y="109677"/>
                  </a:lnTo>
                  <a:lnTo>
                    <a:pt x="151815" y="109677"/>
                  </a:lnTo>
                  <a:lnTo>
                    <a:pt x="148082" y="112420"/>
                  </a:lnTo>
                  <a:lnTo>
                    <a:pt x="148082" y="119697"/>
                  </a:lnTo>
                  <a:lnTo>
                    <a:pt x="151815" y="122440"/>
                  </a:lnTo>
                  <a:lnTo>
                    <a:pt x="156756" y="122440"/>
                  </a:lnTo>
                  <a:lnTo>
                    <a:pt x="161696" y="122440"/>
                  </a:lnTo>
                  <a:lnTo>
                    <a:pt x="165430" y="119697"/>
                  </a:lnTo>
                  <a:lnTo>
                    <a:pt x="165430" y="112420"/>
                  </a:lnTo>
                  <a:close/>
                </a:path>
                <a:path w="1508125" h="299720">
                  <a:moveTo>
                    <a:pt x="169659" y="170497"/>
                  </a:moveTo>
                  <a:lnTo>
                    <a:pt x="162204" y="170497"/>
                  </a:lnTo>
                  <a:lnTo>
                    <a:pt x="162204" y="220002"/>
                  </a:lnTo>
                  <a:lnTo>
                    <a:pt x="169659" y="220002"/>
                  </a:lnTo>
                  <a:lnTo>
                    <a:pt x="169659" y="170497"/>
                  </a:lnTo>
                  <a:close/>
                </a:path>
                <a:path w="1508125" h="299720">
                  <a:moveTo>
                    <a:pt x="210400" y="112420"/>
                  </a:moveTo>
                  <a:lnTo>
                    <a:pt x="206667" y="109677"/>
                  </a:lnTo>
                  <a:lnTo>
                    <a:pt x="196786" y="109677"/>
                  </a:lnTo>
                  <a:lnTo>
                    <a:pt x="193052" y="112420"/>
                  </a:lnTo>
                  <a:lnTo>
                    <a:pt x="193052" y="119697"/>
                  </a:lnTo>
                  <a:lnTo>
                    <a:pt x="196786" y="122440"/>
                  </a:lnTo>
                  <a:lnTo>
                    <a:pt x="201726" y="122440"/>
                  </a:lnTo>
                  <a:lnTo>
                    <a:pt x="206667" y="122440"/>
                  </a:lnTo>
                  <a:lnTo>
                    <a:pt x="210400" y="119697"/>
                  </a:lnTo>
                  <a:lnTo>
                    <a:pt x="210400" y="112420"/>
                  </a:lnTo>
                  <a:close/>
                </a:path>
                <a:path w="1508125" h="299720">
                  <a:moveTo>
                    <a:pt x="225259" y="170497"/>
                  </a:moveTo>
                  <a:lnTo>
                    <a:pt x="217817" y="170497"/>
                  </a:lnTo>
                  <a:lnTo>
                    <a:pt x="217817" y="220002"/>
                  </a:lnTo>
                  <a:lnTo>
                    <a:pt x="225259" y="220002"/>
                  </a:lnTo>
                  <a:lnTo>
                    <a:pt x="225259" y="170497"/>
                  </a:lnTo>
                  <a:close/>
                </a:path>
                <a:path w="1508125" h="299720">
                  <a:moveTo>
                    <a:pt x="228676" y="112420"/>
                  </a:moveTo>
                  <a:lnTo>
                    <a:pt x="224942" y="109677"/>
                  </a:lnTo>
                  <a:lnTo>
                    <a:pt x="215061" y="109677"/>
                  </a:lnTo>
                  <a:lnTo>
                    <a:pt x="211328" y="112420"/>
                  </a:lnTo>
                  <a:lnTo>
                    <a:pt x="211328" y="119697"/>
                  </a:lnTo>
                  <a:lnTo>
                    <a:pt x="215061" y="122440"/>
                  </a:lnTo>
                  <a:lnTo>
                    <a:pt x="220002" y="122440"/>
                  </a:lnTo>
                  <a:lnTo>
                    <a:pt x="224942" y="122440"/>
                  </a:lnTo>
                  <a:lnTo>
                    <a:pt x="228676" y="119697"/>
                  </a:lnTo>
                  <a:lnTo>
                    <a:pt x="228676" y="112420"/>
                  </a:lnTo>
                  <a:close/>
                </a:path>
                <a:path w="1508125" h="299720">
                  <a:moveTo>
                    <a:pt x="241249" y="10807"/>
                  </a:moveTo>
                  <a:lnTo>
                    <a:pt x="239585" y="9144"/>
                  </a:lnTo>
                  <a:lnTo>
                    <a:pt x="235470" y="9144"/>
                  </a:lnTo>
                  <a:lnTo>
                    <a:pt x="233807" y="10807"/>
                  </a:lnTo>
                  <a:lnTo>
                    <a:pt x="233807" y="33197"/>
                  </a:lnTo>
                  <a:lnTo>
                    <a:pt x="235470" y="34861"/>
                  </a:lnTo>
                  <a:lnTo>
                    <a:pt x="237528" y="34861"/>
                  </a:lnTo>
                  <a:lnTo>
                    <a:pt x="239585" y="34861"/>
                  </a:lnTo>
                  <a:lnTo>
                    <a:pt x="241249" y="33197"/>
                  </a:lnTo>
                  <a:lnTo>
                    <a:pt x="241249" y="10807"/>
                  </a:lnTo>
                  <a:close/>
                </a:path>
                <a:path w="1508125" h="299720">
                  <a:moveTo>
                    <a:pt x="279323" y="170497"/>
                  </a:moveTo>
                  <a:lnTo>
                    <a:pt x="271881" y="170497"/>
                  </a:lnTo>
                  <a:lnTo>
                    <a:pt x="271881" y="220002"/>
                  </a:lnTo>
                  <a:lnTo>
                    <a:pt x="279323" y="220002"/>
                  </a:lnTo>
                  <a:lnTo>
                    <a:pt x="279323" y="170497"/>
                  </a:lnTo>
                  <a:close/>
                </a:path>
                <a:path w="1508125" h="299720">
                  <a:moveTo>
                    <a:pt x="283514" y="112420"/>
                  </a:moveTo>
                  <a:lnTo>
                    <a:pt x="279781" y="109677"/>
                  </a:lnTo>
                  <a:lnTo>
                    <a:pt x="279323" y="109677"/>
                  </a:lnTo>
                  <a:lnTo>
                    <a:pt x="279323" y="94348"/>
                  </a:lnTo>
                  <a:lnTo>
                    <a:pt x="271881" y="94348"/>
                  </a:lnTo>
                  <a:lnTo>
                    <a:pt x="271881" y="109677"/>
                  </a:lnTo>
                  <a:lnTo>
                    <a:pt x="269900" y="109677"/>
                  </a:lnTo>
                  <a:lnTo>
                    <a:pt x="266166" y="112420"/>
                  </a:lnTo>
                  <a:lnTo>
                    <a:pt x="266166" y="119697"/>
                  </a:lnTo>
                  <a:lnTo>
                    <a:pt x="269900" y="122440"/>
                  </a:lnTo>
                  <a:lnTo>
                    <a:pt x="271881" y="122440"/>
                  </a:lnTo>
                  <a:lnTo>
                    <a:pt x="271881" y="169735"/>
                  </a:lnTo>
                  <a:lnTo>
                    <a:pt x="279323" y="169735"/>
                  </a:lnTo>
                  <a:lnTo>
                    <a:pt x="279323" y="122440"/>
                  </a:lnTo>
                  <a:lnTo>
                    <a:pt x="279781" y="122440"/>
                  </a:lnTo>
                  <a:lnTo>
                    <a:pt x="283514" y="119697"/>
                  </a:lnTo>
                  <a:lnTo>
                    <a:pt x="283514" y="112420"/>
                  </a:lnTo>
                  <a:close/>
                </a:path>
                <a:path w="1508125" h="299720">
                  <a:moveTo>
                    <a:pt x="296837" y="170497"/>
                  </a:moveTo>
                  <a:lnTo>
                    <a:pt x="289382" y="170497"/>
                  </a:lnTo>
                  <a:lnTo>
                    <a:pt x="289382" y="220002"/>
                  </a:lnTo>
                  <a:lnTo>
                    <a:pt x="296837" y="220002"/>
                  </a:lnTo>
                  <a:lnTo>
                    <a:pt x="296837" y="170497"/>
                  </a:lnTo>
                  <a:close/>
                </a:path>
                <a:path w="1508125" h="299720">
                  <a:moveTo>
                    <a:pt x="301790" y="112420"/>
                  </a:moveTo>
                  <a:lnTo>
                    <a:pt x="298056" y="109677"/>
                  </a:lnTo>
                  <a:lnTo>
                    <a:pt x="296837" y="109677"/>
                  </a:lnTo>
                  <a:lnTo>
                    <a:pt x="296837" y="95123"/>
                  </a:lnTo>
                  <a:lnTo>
                    <a:pt x="289382" y="95123"/>
                  </a:lnTo>
                  <a:lnTo>
                    <a:pt x="289382" y="109677"/>
                  </a:lnTo>
                  <a:lnTo>
                    <a:pt x="288175" y="109677"/>
                  </a:lnTo>
                  <a:lnTo>
                    <a:pt x="284441" y="112420"/>
                  </a:lnTo>
                  <a:lnTo>
                    <a:pt x="284441" y="119697"/>
                  </a:lnTo>
                  <a:lnTo>
                    <a:pt x="288175" y="122440"/>
                  </a:lnTo>
                  <a:lnTo>
                    <a:pt x="289382" y="122440"/>
                  </a:lnTo>
                  <a:lnTo>
                    <a:pt x="289382" y="169735"/>
                  </a:lnTo>
                  <a:lnTo>
                    <a:pt x="296837" y="169735"/>
                  </a:lnTo>
                  <a:lnTo>
                    <a:pt x="296837" y="122440"/>
                  </a:lnTo>
                  <a:lnTo>
                    <a:pt x="298056" y="122440"/>
                  </a:lnTo>
                  <a:lnTo>
                    <a:pt x="301790" y="119697"/>
                  </a:lnTo>
                  <a:lnTo>
                    <a:pt x="301790" y="112420"/>
                  </a:lnTo>
                  <a:close/>
                </a:path>
                <a:path w="1508125" h="299720">
                  <a:moveTo>
                    <a:pt x="336448" y="170510"/>
                  </a:moveTo>
                  <a:lnTo>
                    <a:pt x="329006" y="170510"/>
                  </a:lnTo>
                  <a:lnTo>
                    <a:pt x="329006" y="216192"/>
                  </a:lnTo>
                  <a:lnTo>
                    <a:pt x="336448" y="216192"/>
                  </a:lnTo>
                  <a:lnTo>
                    <a:pt x="336448" y="170510"/>
                  </a:lnTo>
                  <a:close/>
                </a:path>
                <a:path w="1508125" h="299720">
                  <a:moveTo>
                    <a:pt x="363093" y="170497"/>
                  </a:moveTo>
                  <a:lnTo>
                    <a:pt x="355650" y="170497"/>
                  </a:lnTo>
                  <a:lnTo>
                    <a:pt x="355650" y="210096"/>
                  </a:lnTo>
                  <a:lnTo>
                    <a:pt x="363093" y="210096"/>
                  </a:lnTo>
                  <a:lnTo>
                    <a:pt x="363093" y="170497"/>
                  </a:lnTo>
                  <a:close/>
                </a:path>
                <a:path w="1508125" h="299720">
                  <a:moveTo>
                    <a:pt x="503936" y="39979"/>
                  </a:moveTo>
                  <a:lnTo>
                    <a:pt x="501116" y="37388"/>
                  </a:lnTo>
                  <a:lnTo>
                    <a:pt x="498792" y="37388"/>
                  </a:lnTo>
                  <a:lnTo>
                    <a:pt x="498792" y="42189"/>
                  </a:lnTo>
                  <a:lnTo>
                    <a:pt x="498792" y="44170"/>
                  </a:lnTo>
                  <a:lnTo>
                    <a:pt x="498106" y="44818"/>
                  </a:lnTo>
                  <a:lnTo>
                    <a:pt x="497192" y="44818"/>
                  </a:lnTo>
                  <a:lnTo>
                    <a:pt x="496506" y="44170"/>
                  </a:lnTo>
                  <a:lnTo>
                    <a:pt x="496506" y="42189"/>
                  </a:lnTo>
                  <a:lnTo>
                    <a:pt x="497192" y="41541"/>
                  </a:lnTo>
                  <a:lnTo>
                    <a:pt x="498106" y="41541"/>
                  </a:lnTo>
                  <a:lnTo>
                    <a:pt x="498792" y="42189"/>
                  </a:lnTo>
                  <a:lnTo>
                    <a:pt x="498792" y="37388"/>
                  </a:lnTo>
                  <a:lnTo>
                    <a:pt x="494182" y="37388"/>
                  </a:lnTo>
                  <a:lnTo>
                    <a:pt x="491363" y="39979"/>
                  </a:lnTo>
                  <a:lnTo>
                    <a:pt x="491363" y="46380"/>
                  </a:lnTo>
                  <a:lnTo>
                    <a:pt x="494182" y="48983"/>
                  </a:lnTo>
                  <a:lnTo>
                    <a:pt x="501116" y="48983"/>
                  </a:lnTo>
                  <a:lnTo>
                    <a:pt x="503936" y="46380"/>
                  </a:lnTo>
                  <a:lnTo>
                    <a:pt x="503936" y="44818"/>
                  </a:lnTo>
                  <a:lnTo>
                    <a:pt x="503936" y="41541"/>
                  </a:lnTo>
                  <a:lnTo>
                    <a:pt x="503936" y="39979"/>
                  </a:lnTo>
                  <a:close/>
                </a:path>
                <a:path w="1508125" h="299720">
                  <a:moveTo>
                    <a:pt x="888949" y="39979"/>
                  </a:moveTo>
                  <a:lnTo>
                    <a:pt x="886129" y="37388"/>
                  </a:lnTo>
                  <a:lnTo>
                    <a:pt x="883805" y="37388"/>
                  </a:lnTo>
                  <a:lnTo>
                    <a:pt x="883805" y="42189"/>
                  </a:lnTo>
                  <a:lnTo>
                    <a:pt x="883805" y="44170"/>
                  </a:lnTo>
                  <a:lnTo>
                    <a:pt x="883119" y="44818"/>
                  </a:lnTo>
                  <a:lnTo>
                    <a:pt x="882205" y="44818"/>
                  </a:lnTo>
                  <a:lnTo>
                    <a:pt x="881519" y="44170"/>
                  </a:lnTo>
                  <a:lnTo>
                    <a:pt x="881519" y="42189"/>
                  </a:lnTo>
                  <a:lnTo>
                    <a:pt x="882205" y="41541"/>
                  </a:lnTo>
                  <a:lnTo>
                    <a:pt x="883119" y="41541"/>
                  </a:lnTo>
                  <a:lnTo>
                    <a:pt x="883805" y="42189"/>
                  </a:lnTo>
                  <a:lnTo>
                    <a:pt x="883805" y="37388"/>
                  </a:lnTo>
                  <a:lnTo>
                    <a:pt x="879195" y="37388"/>
                  </a:lnTo>
                  <a:lnTo>
                    <a:pt x="876376" y="39979"/>
                  </a:lnTo>
                  <a:lnTo>
                    <a:pt x="876376" y="46380"/>
                  </a:lnTo>
                  <a:lnTo>
                    <a:pt x="879195" y="48983"/>
                  </a:lnTo>
                  <a:lnTo>
                    <a:pt x="886129" y="48983"/>
                  </a:lnTo>
                  <a:lnTo>
                    <a:pt x="888949" y="46380"/>
                  </a:lnTo>
                  <a:lnTo>
                    <a:pt x="888949" y="44818"/>
                  </a:lnTo>
                  <a:lnTo>
                    <a:pt x="888949" y="41541"/>
                  </a:lnTo>
                  <a:lnTo>
                    <a:pt x="888949" y="39979"/>
                  </a:lnTo>
                  <a:close/>
                </a:path>
                <a:path w="1508125" h="299720">
                  <a:moveTo>
                    <a:pt x="921575" y="182816"/>
                  </a:moveTo>
                  <a:lnTo>
                    <a:pt x="921473" y="175374"/>
                  </a:lnTo>
                  <a:lnTo>
                    <a:pt x="865200" y="176072"/>
                  </a:lnTo>
                  <a:lnTo>
                    <a:pt x="865289" y="183515"/>
                  </a:lnTo>
                  <a:lnTo>
                    <a:pt x="921575" y="182816"/>
                  </a:lnTo>
                  <a:close/>
                </a:path>
                <a:path w="1508125" h="299720">
                  <a:moveTo>
                    <a:pt x="987564" y="48920"/>
                  </a:moveTo>
                  <a:lnTo>
                    <a:pt x="984745" y="46316"/>
                  </a:lnTo>
                  <a:lnTo>
                    <a:pt x="982421" y="46316"/>
                  </a:lnTo>
                  <a:lnTo>
                    <a:pt x="982421" y="51130"/>
                  </a:lnTo>
                  <a:lnTo>
                    <a:pt x="982421" y="53098"/>
                  </a:lnTo>
                  <a:lnTo>
                    <a:pt x="981735" y="53746"/>
                  </a:lnTo>
                  <a:lnTo>
                    <a:pt x="980821" y="53746"/>
                  </a:lnTo>
                  <a:lnTo>
                    <a:pt x="980135" y="53098"/>
                  </a:lnTo>
                  <a:lnTo>
                    <a:pt x="980135" y="51130"/>
                  </a:lnTo>
                  <a:lnTo>
                    <a:pt x="980821" y="50469"/>
                  </a:lnTo>
                  <a:lnTo>
                    <a:pt x="981735" y="50469"/>
                  </a:lnTo>
                  <a:lnTo>
                    <a:pt x="982421" y="51130"/>
                  </a:lnTo>
                  <a:lnTo>
                    <a:pt x="982421" y="46316"/>
                  </a:lnTo>
                  <a:lnTo>
                    <a:pt x="977811" y="46316"/>
                  </a:lnTo>
                  <a:lnTo>
                    <a:pt x="974991" y="48920"/>
                  </a:lnTo>
                  <a:lnTo>
                    <a:pt x="974991" y="55308"/>
                  </a:lnTo>
                  <a:lnTo>
                    <a:pt x="977811" y="57912"/>
                  </a:lnTo>
                  <a:lnTo>
                    <a:pt x="984745" y="57912"/>
                  </a:lnTo>
                  <a:lnTo>
                    <a:pt x="987564" y="55308"/>
                  </a:lnTo>
                  <a:lnTo>
                    <a:pt x="987564" y="53746"/>
                  </a:lnTo>
                  <a:lnTo>
                    <a:pt x="987564" y="50469"/>
                  </a:lnTo>
                  <a:lnTo>
                    <a:pt x="987564" y="48920"/>
                  </a:lnTo>
                  <a:close/>
                </a:path>
                <a:path w="1508125" h="299720">
                  <a:moveTo>
                    <a:pt x="1311440" y="243979"/>
                  </a:moveTo>
                  <a:lnTo>
                    <a:pt x="1179855" y="242570"/>
                  </a:lnTo>
                  <a:lnTo>
                    <a:pt x="1179779" y="250012"/>
                  </a:lnTo>
                  <a:lnTo>
                    <a:pt x="1311363" y="251421"/>
                  </a:lnTo>
                  <a:lnTo>
                    <a:pt x="1311440" y="243979"/>
                  </a:lnTo>
                  <a:close/>
                </a:path>
                <a:path w="1508125" h="299720">
                  <a:moveTo>
                    <a:pt x="1428343" y="247154"/>
                  </a:moveTo>
                  <a:lnTo>
                    <a:pt x="1391551" y="263575"/>
                  </a:lnTo>
                  <a:lnTo>
                    <a:pt x="1380032" y="285673"/>
                  </a:lnTo>
                  <a:lnTo>
                    <a:pt x="1387094" y="288023"/>
                  </a:lnTo>
                  <a:lnTo>
                    <a:pt x="1389583" y="281965"/>
                  </a:lnTo>
                  <a:lnTo>
                    <a:pt x="1397088" y="268744"/>
                  </a:lnTo>
                  <a:lnTo>
                    <a:pt x="1409903" y="254939"/>
                  </a:lnTo>
                  <a:lnTo>
                    <a:pt x="1428343" y="247154"/>
                  </a:lnTo>
                  <a:close/>
                </a:path>
                <a:path w="1508125" h="299720">
                  <a:moveTo>
                    <a:pt x="1507540" y="173215"/>
                  </a:moveTo>
                  <a:lnTo>
                    <a:pt x="1503286" y="173189"/>
                  </a:lnTo>
                  <a:lnTo>
                    <a:pt x="1503184" y="170891"/>
                  </a:lnTo>
                  <a:lnTo>
                    <a:pt x="1399324" y="175717"/>
                  </a:lnTo>
                  <a:lnTo>
                    <a:pt x="1399324" y="128219"/>
                  </a:lnTo>
                  <a:lnTo>
                    <a:pt x="1400162" y="128219"/>
                  </a:lnTo>
                  <a:lnTo>
                    <a:pt x="1403896" y="125476"/>
                  </a:lnTo>
                  <a:lnTo>
                    <a:pt x="1403896" y="118198"/>
                  </a:lnTo>
                  <a:lnTo>
                    <a:pt x="1400162" y="115455"/>
                  </a:lnTo>
                  <a:lnTo>
                    <a:pt x="1399324" y="115455"/>
                  </a:lnTo>
                  <a:lnTo>
                    <a:pt x="1399324" y="101269"/>
                  </a:lnTo>
                  <a:lnTo>
                    <a:pt x="1441043" y="105905"/>
                  </a:lnTo>
                  <a:lnTo>
                    <a:pt x="1421066" y="96405"/>
                  </a:lnTo>
                  <a:lnTo>
                    <a:pt x="1398803" y="84823"/>
                  </a:lnTo>
                  <a:lnTo>
                    <a:pt x="1371752" y="68300"/>
                  </a:lnTo>
                  <a:lnTo>
                    <a:pt x="1348740" y="49936"/>
                  </a:lnTo>
                  <a:lnTo>
                    <a:pt x="1338554" y="32893"/>
                  </a:lnTo>
                  <a:lnTo>
                    <a:pt x="1331125" y="33096"/>
                  </a:lnTo>
                  <a:lnTo>
                    <a:pt x="1331125" y="41656"/>
                  </a:lnTo>
                  <a:lnTo>
                    <a:pt x="1333487" y="41656"/>
                  </a:lnTo>
                  <a:lnTo>
                    <a:pt x="1344650" y="56210"/>
                  </a:lnTo>
                  <a:lnTo>
                    <a:pt x="1361757" y="70434"/>
                  </a:lnTo>
                  <a:lnTo>
                    <a:pt x="1381264" y="83324"/>
                  </a:lnTo>
                  <a:lnTo>
                    <a:pt x="1399628" y="93814"/>
                  </a:lnTo>
                  <a:lnTo>
                    <a:pt x="1391869" y="92964"/>
                  </a:lnTo>
                  <a:lnTo>
                    <a:pt x="1391869" y="100444"/>
                  </a:lnTo>
                  <a:lnTo>
                    <a:pt x="1391869" y="115455"/>
                  </a:lnTo>
                  <a:lnTo>
                    <a:pt x="1391869" y="128219"/>
                  </a:lnTo>
                  <a:lnTo>
                    <a:pt x="1391869" y="176060"/>
                  </a:lnTo>
                  <a:lnTo>
                    <a:pt x="1391539" y="176072"/>
                  </a:lnTo>
                  <a:lnTo>
                    <a:pt x="1383906" y="176149"/>
                  </a:lnTo>
                  <a:lnTo>
                    <a:pt x="1383906" y="128219"/>
                  </a:lnTo>
                  <a:lnTo>
                    <a:pt x="1384744" y="128219"/>
                  </a:lnTo>
                  <a:lnTo>
                    <a:pt x="1387513" y="126187"/>
                  </a:lnTo>
                  <a:lnTo>
                    <a:pt x="1390281" y="128219"/>
                  </a:lnTo>
                  <a:lnTo>
                    <a:pt x="1391869" y="128219"/>
                  </a:lnTo>
                  <a:lnTo>
                    <a:pt x="1391869" y="115455"/>
                  </a:lnTo>
                  <a:lnTo>
                    <a:pt x="1390281" y="115455"/>
                  </a:lnTo>
                  <a:lnTo>
                    <a:pt x="1387513" y="117500"/>
                  </a:lnTo>
                  <a:lnTo>
                    <a:pt x="1384744" y="115455"/>
                  </a:lnTo>
                  <a:lnTo>
                    <a:pt x="1383906" y="115455"/>
                  </a:lnTo>
                  <a:lnTo>
                    <a:pt x="1383906" y="99555"/>
                  </a:lnTo>
                  <a:lnTo>
                    <a:pt x="1391869" y="100444"/>
                  </a:lnTo>
                  <a:lnTo>
                    <a:pt x="1391869" y="92964"/>
                  </a:lnTo>
                  <a:lnTo>
                    <a:pt x="1376451" y="91249"/>
                  </a:lnTo>
                  <a:lnTo>
                    <a:pt x="1376451" y="98729"/>
                  </a:lnTo>
                  <a:lnTo>
                    <a:pt x="1376451" y="115455"/>
                  </a:lnTo>
                  <a:lnTo>
                    <a:pt x="1374863" y="115455"/>
                  </a:lnTo>
                  <a:lnTo>
                    <a:pt x="1371130" y="118198"/>
                  </a:lnTo>
                  <a:lnTo>
                    <a:pt x="1371130" y="125476"/>
                  </a:lnTo>
                  <a:lnTo>
                    <a:pt x="1374863" y="128219"/>
                  </a:lnTo>
                  <a:lnTo>
                    <a:pt x="1376451" y="128219"/>
                  </a:lnTo>
                  <a:lnTo>
                    <a:pt x="1376451" y="176225"/>
                  </a:lnTo>
                  <a:lnTo>
                    <a:pt x="1348206" y="176504"/>
                  </a:lnTo>
                  <a:lnTo>
                    <a:pt x="1342694" y="94983"/>
                  </a:lnTo>
                  <a:lnTo>
                    <a:pt x="1376451" y="98729"/>
                  </a:lnTo>
                  <a:lnTo>
                    <a:pt x="1376451" y="91249"/>
                  </a:lnTo>
                  <a:lnTo>
                    <a:pt x="1342186" y="87439"/>
                  </a:lnTo>
                  <a:lnTo>
                    <a:pt x="1341170" y="72339"/>
                  </a:lnTo>
                  <a:lnTo>
                    <a:pt x="1333754" y="72847"/>
                  </a:lnTo>
                  <a:lnTo>
                    <a:pt x="1343367" y="215163"/>
                  </a:lnTo>
                  <a:lnTo>
                    <a:pt x="1326032" y="215696"/>
                  </a:lnTo>
                  <a:lnTo>
                    <a:pt x="1316291" y="215468"/>
                  </a:lnTo>
                  <a:lnTo>
                    <a:pt x="1321587" y="68630"/>
                  </a:lnTo>
                  <a:lnTo>
                    <a:pt x="1317193" y="69240"/>
                  </a:lnTo>
                  <a:lnTo>
                    <a:pt x="1313865" y="67805"/>
                  </a:lnTo>
                  <a:lnTo>
                    <a:pt x="1313865" y="76542"/>
                  </a:lnTo>
                  <a:lnTo>
                    <a:pt x="1313434" y="88328"/>
                  </a:lnTo>
                  <a:lnTo>
                    <a:pt x="1313167" y="88328"/>
                  </a:lnTo>
                  <a:lnTo>
                    <a:pt x="1313167" y="95770"/>
                  </a:lnTo>
                  <a:lnTo>
                    <a:pt x="1310259" y="176212"/>
                  </a:lnTo>
                  <a:lnTo>
                    <a:pt x="1309992" y="176212"/>
                  </a:lnTo>
                  <a:lnTo>
                    <a:pt x="1309992" y="183654"/>
                  </a:lnTo>
                  <a:lnTo>
                    <a:pt x="1309331" y="201980"/>
                  </a:lnTo>
                  <a:lnTo>
                    <a:pt x="1249565" y="201574"/>
                  </a:lnTo>
                  <a:lnTo>
                    <a:pt x="1249565" y="183654"/>
                  </a:lnTo>
                  <a:lnTo>
                    <a:pt x="1309992" y="183654"/>
                  </a:lnTo>
                  <a:lnTo>
                    <a:pt x="1309992" y="176212"/>
                  </a:lnTo>
                  <a:lnTo>
                    <a:pt x="1305509" y="176212"/>
                  </a:lnTo>
                  <a:lnTo>
                    <a:pt x="1305509" y="124371"/>
                  </a:lnTo>
                  <a:lnTo>
                    <a:pt x="1306347" y="124371"/>
                  </a:lnTo>
                  <a:lnTo>
                    <a:pt x="1310081" y="121627"/>
                  </a:lnTo>
                  <a:lnTo>
                    <a:pt x="1310081" y="114350"/>
                  </a:lnTo>
                  <a:lnTo>
                    <a:pt x="1306347" y="111607"/>
                  </a:lnTo>
                  <a:lnTo>
                    <a:pt x="1305509" y="111607"/>
                  </a:lnTo>
                  <a:lnTo>
                    <a:pt x="1305509" y="95770"/>
                  </a:lnTo>
                  <a:lnTo>
                    <a:pt x="1313167" y="95770"/>
                  </a:lnTo>
                  <a:lnTo>
                    <a:pt x="1313167" y="88328"/>
                  </a:lnTo>
                  <a:lnTo>
                    <a:pt x="1298054" y="88328"/>
                  </a:lnTo>
                  <a:lnTo>
                    <a:pt x="1298054" y="95770"/>
                  </a:lnTo>
                  <a:lnTo>
                    <a:pt x="1298054" y="111607"/>
                  </a:lnTo>
                  <a:lnTo>
                    <a:pt x="1296466" y="111607"/>
                  </a:lnTo>
                  <a:lnTo>
                    <a:pt x="1292733" y="114350"/>
                  </a:lnTo>
                  <a:lnTo>
                    <a:pt x="1292733" y="121627"/>
                  </a:lnTo>
                  <a:lnTo>
                    <a:pt x="1296466" y="124371"/>
                  </a:lnTo>
                  <a:lnTo>
                    <a:pt x="1298054" y="124371"/>
                  </a:lnTo>
                  <a:lnTo>
                    <a:pt x="1298054" y="176212"/>
                  </a:lnTo>
                  <a:lnTo>
                    <a:pt x="1284947" y="176212"/>
                  </a:lnTo>
                  <a:lnTo>
                    <a:pt x="1284947" y="124371"/>
                  </a:lnTo>
                  <a:lnTo>
                    <a:pt x="1285773" y="124371"/>
                  </a:lnTo>
                  <a:lnTo>
                    <a:pt x="1289507" y="121627"/>
                  </a:lnTo>
                  <a:lnTo>
                    <a:pt x="1289507" y="114350"/>
                  </a:lnTo>
                  <a:lnTo>
                    <a:pt x="1285773" y="111607"/>
                  </a:lnTo>
                  <a:lnTo>
                    <a:pt x="1284947" y="111607"/>
                  </a:lnTo>
                  <a:lnTo>
                    <a:pt x="1284947" y="95770"/>
                  </a:lnTo>
                  <a:lnTo>
                    <a:pt x="1298054" y="95770"/>
                  </a:lnTo>
                  <a:lnTo>
                    <a:pt x="1298054" y="88328"/>
                  </a:lnTo>
                  <a:lnTo>
                    <a:pt x="1277505" y="88328"/>
                  </a:lnTo>
                  <a:lnTo>
                    <a:pt x="1277505" y="95770"/>
                  </a:lnTo>
                  <a:lnTo>
                    <a:pt x="1277505" y="111607"/>
                  </a:lnTo>
                  <a:lnTo>
                    <a:pt x="1275892" y="111607"/>
                  </a:lnTo>
                  <a:lnTo>
                    <a:pt x="1272159" y="114350"/>
                  </a:lnTo>
                  <a:lnTo>
                    <a:pt x="1272159" y="121627"/>
                  </a:lnTo>
                  <a:lnTo>
                    <a:pt x="1275892" y="124371"/>
                  </a:lnTo>
                  <a:lnTo>
                    <a:pt x="1277505" y="124371"/>
                  </a:lnTo>
                  <a:lnTo>
                    <a:pt x="1277505" y="176212"/>
                  </a:lnTo>
                  <a:lnTo>
                    <a:pt x="1242123" y="176212"/>
                  </a:lnTo>
                  <a:lnTo>
                    <a:pt x="1242123" y="183654"/>
                  </a:lnTo>
                  <a:lnTo>
                    <a:pt x="1242123" y="201523"/>
                  </a:lnTo>
                  <a:lnTo>
                    <a:pt x="1242123" y="208965"/>
                  </a:lnTo>
                  <a:lnTo>
                    <a:pt x="1242123" y="231305"/>
                  </a:lnTo>
                  <a:lnTo>
                    <a:pt x="1184490" y="230860"/>
                  </a:lnTo>
                  <a:lnTo>
                    <a:pt x="1184490" y="208572"/>
                  </a:lnTo>
                  <a:lnTo>
                    <a:pt x="1242123" y="208965"/>
                  </a:lnTo>
                  <a:lnTo>
                    <a:pt x="1242123" y="201523"/>
                  </a:lnTo>
                  <a:lnTo>
                    <a:pt x="1184490" y="201129"/>
                  </a:lnTo>
                  <a:lnTo>
                    <a:pt x="1184490" y="183654"/>
                  </a:lnTo>
                  <a:lnTo>
                    <a:pt x="1242123" y="183654"/>
                  </a:lnTo>
                  <a:lnTo>
                    <a:pt x="1242123" y="176212"/>
                  </a:lnTo>
                  <a:lnTo>
                    <a:pt x="1236103" y="176212"/>
                  </a:lnTo>
                  <a:lnTo>
                    <a:pt x="1236103" y="121793"/>
                  </a:lnTo>
                  <a:lnTo>
                    <a:pt x="1236941" y="121793"/>
                  </a:lnTo>
                  <a:lnTo>
                    <a:pt x="1240675" y="119049"/>
                  </a:lnTo>
                  <a:lnTo>
                    <a:pt x="1240675" y="111772"/>
                  </a:lnTo>
                  <a:lnTo>
                    <a:pt x="1236941" y="109029"/>
                  </a:lnTo>
                  <a:lnTo>
                    <a:pt x="1236103" y="109029"/>
                  </a:lnTo>
                  <a:lnTo>
                    <a:pt x="1236103" y="95770"/>
                  </a:lnTo>
                  <a:lnTo>
                    <a:pt x="1277505" y="95770"/>
                  </a:lnTo>
                  <a:lnTo>
                    <a:pt x="1277505" y="88328"/>
                  </a:lnTo>
                  <a:lnTo>
                    <a:pt x="1228661" y="88328"/>
                  </a:lnTo>
                  <a:lnTo>
                    <a:pt x="1228661" y="95770"/>
                  </a:lnTo>
                  <a:lnTo>
                    <a:pt x="1228661" y="109029"/>
                  </a:lnTo>
                  <a:lnTo>
                    <a:pt x="1227061" y="109029"/>
                  </a:lnTo>
                  <a:lnTo>
                    <a:pt x="1223327" y="111772"/>
                  </a:lnTo>
                  <a:lnTo>
                    <a:pt x="1223327" y="119049"/>
                  </a:lnTo>
                  <a:lnTo>
                    <a:pt x="1227061" y="121793"/>
                  </a:lnTo>
                  <a:lnTo>
                    <a:pt x="1228661" y="121793"/>
                  </a:lnTo>
                  <a:lnTo>
                    <a:pt x="1228661" y="176212"/>
                  </a:lnTo>
                  <a:lnTo>
                    <a:pt x="1217968" y="176212"/>
                  </a:lnTo>
                  <a:lnTo>
                    <a:pt x="1218057" y="121793"/>
                  </a:lnTo>
                  <a:lnTo>
                    <a:pt x="1218946" y="121793"/>
                  </a:lnTo>
                  <a:lnTo>
                    <a:pt x="1222679" y="119049"/>
                  </a:lnTo>
                  <a:lnTo>
                    <a:pt x="1222679" y="111772"/>
                  </a:lnTo>
                  <a:lnTo>
                    <a:pt x="1218946" y="109029"/>
                  </a:lnTo>
                  <a:lnTo>
                    <a:pt x="1218069" y="109029"/>
                  </a:lnTo>
                  <a:lnTo>
                    <a:pt x="1218095" y="95770"/>
                  </a:lnTo>
                  <a:lnTo>
                    <a:pt x="1228661" y="95770"/>
                  </a:lnTo>
                  <a:lnTo>
                    <a:pt x="1228661" y="88328"/>
                  </a:lnTo>
                  <a:lnTo>
                    <a:pt x="1190853" y="88328"/>
                  </a:lnTo>
                  <a:lnTo>
                    <a:pt x="1213904" y="76288"/>
                  </a:lnTo>
                  <a:lnTo>
                    <a:pt x="1239774" y="60236"/>
                  </a:lnTo>
                  <a:lnTo>
                    <a:pt x="1262138" y="41732"/>
                  </a:lnTo>
                  <a:lnTo>
                    <a:pt x="1271638" y="27025"/>
                  </a:lnTo>
                  <a:lnTo>
                    <a:pt x="1272959" y="29641"/>
                  </a:lnTo>
                  <a:lnTo>
                    <a:pt x="1299997" y="68605"/>
                  </a:lnTo>
                  <a:lnTo>
                    <a:pt x="1313865" y="76542"/>
                  </a:lnTo>
                  <a:lnTo>
                    <a:pt x="1313865" y="67805"/>
                  </a:lnTo>
                  <a:lnTo>
                    <a:pt x="1306842" y="64744"/>
                  </a:lnTo>
                  <a:lnTo>
                    <a:pt x="1295222" y="51714"/>
                  </a:lnTo>
                  <a:lnTo>
                    <a:pt x="1284046" y="34442"/>
                  </a:lnTo>
                  <a:lnTo>
                    <a:pt x="1277594" y="22123"/>
                  </a:lnTo>
                  <a:lnTo>
                    <a:pt x="1291183" y="21221"/>
                  </a:lnTo>
                  <a:lnTo>
                    <a:pt x="1290688" y="13792"/>
                  </a:lnTo>
                  <a:lnTo>
                    <a:pt x="1268437" y="15278"/>
                  </a:lnTo>
                  <a:lnTo>
                    <a:pt x="1267993" y="18224"/>
                  </a:lnTo>
                  <a:lnTo>
                    <a:pt x="1254937" y="38557"/>
                  </a:lnTo>
                  <a:lnTo>
                    <a:pt x="1228217" y="59004"/>
                  </a:lnTo>
                  <a:lnTo>
                    <a:pt x="1197508" y="76669"/>
                  </a:lnTo>
                  <a:lnTo>
                    <a:pt x="1172514" y="88633"/>
                  </a:lnTo>
                  <a:lnTo>
                    <a:pt x="1155954" y="95770"/>
                  </a:lnTo>
                  <a:lnTo>
                    <a:pt x="1210652" y="95770"/>
                  </a:lnTo>
                  <a:lnTo>
                    <a:pt x="1210627" y="109029"/>
                  </a:lnTo>
                  <a:lnTo>
                    <a:pt x="1209065" y="109029"/>
                  </a:lnTo>
                  <a:lnTo>
                    <a:pt x="1205331" y="111772"/>
                  </a:lnTo>
                  <a:lnTo>
                    <a:pt x="1205331" y="119049"/>
                  </a:lnTo>
                  <a:lnTo>
                    <a:pt x="1209065" y="121793"/>
                  </a:lnTo>
                  <a:lnTo>
                    <a:pt x="1210614" y="121793"/>
                  </a:lnTo>
                  <a:lnTo>
                    <a:pt x="1210525" y="176212"/>
                  </a:lnTo>
                  <a:lnTo>
                    <a:pt x="1177036" y="176212"/>
                  </a:lnTo>
                  <a:lnTo>
                    <a:pt x="1177036" y="183654"/>
                  </a:lnTo>
                  <a:lnTo>
                    <a:pt x="1177036" y="201079"/>
                  </a:lnTo>
                  <a:lnTo>
                    <a:pt x="1177036" y="208508"/>
                  </a:lnTo>
                  <a:lnTo>
                    <a:pt x="1177036" y="230797"/>
                  </a:lnTo>
                  <a:lnTo>
                    <a:pt x="1117511" y="230327"/>
                  </a:lnTo>
                  <a:lnTo>
                    <a:pt x="1117511" y="208089"/>
                  </a:lnTo>
                  <a:lnTo>
                    <a:pt x="1177036" y="208508"/>
                  </a:lnTo>
                  <a:lnTo>
                    <a:pt x="1177036" y="201079"/>
                  </a:lnTo>
                  <a:lnTo>
                    <a:pt x="1117511" y="200660"/>
                  </a:lnTo>
                  <a:lnTo>
                    <a:pt x="1117511" y="183654"/>
                  </a:lnTo>
                  <a:lnTo>
                    <a:pt x="1177036" y="183654"/>
                  </a:lnTo>
                  <a:lnTo>
                    <a:pt x="1177036" y="176212"/>
                  </a:lnTo>
                  <a:lnTo>
                    <a:pt x="1110056" y="176212"/>
                  </a:lnTo>
                  <a:lnTo>
                    <a:pt x="1110056" y="183654"/>
                  </a:lnTo>
                  <a:lnTo>
                    <a:pt x="1110056" y="200609"/>
                  </a:lnTo>
                  <a:lnTo>
                    <a:pt x="1056208" y="200240"/>
                  </a:lnTo>
                  <a:lnTo>
                    <a:pt x="1056208" y="183654"/>
                  </a:lnTo>
                  <a:lnTo>
                    <a:pt x="1110056" y="183654"/>
                  </a:lnTo>
                  <a:lnTo>
                    <a:pt x="1110056" y="176212"/>
                  </a:lnTo>
                  <a:lnTo>
                    <a:pt x="1048753" y="176212"/>
                  </a:lnTo>
                  <a:lnTo>
                    <a:pt x="1048753" y="183654"/>
                  </a:lnTo>
                  <a:lnTo>
                    <a:pt x="1048753" y="200177"/>
                  </a:lnTo>
                  <a:lnTo>
                    <a:pt x="992530" y="199783"/>
                  </a:lnTo>
                  <a:lnTo>
                    <a:pt x="992530" y="183654"/>
                  </a:lnTo>
                  <a:lnTo>
                    <a:pt x="1048753" y="183654"/>
                  </a:lnTo>
                  <a:lnTo>
                    <a:pt x="1048753" y="176212"/>
                  </a:lnTo>
                  <a:lnTo>
                    <a:pt x="934758" y="176212"/>
                  </a:lnTo>
                  <a:lnTo>
                    <a:pt x="934758" y="183654"/>
                  </a:lnTo>
                  <a:lnTo>
                    <a:pt x="985088" y="183654"/>
                  </a:lnTo>
                  <a:lnTo>
                    <a:pt x="985088" y="199732"/>
                  </a:lnTo>
                  <a:lnTo>
                    <a:pt x="975169" y="199656"/>
                  </a:lnTo>
                  <a:lnTo>
                    <a:pt x="975118" y="207086"/>
                  </a:lnTo>
                  <a:lnTo>
                    <a:pt x="985088" y="207162"/>
                  </a:lnTo>
                  <a:lnTo>
                    <a:pt x="985088" y="207606"/>
                  </a:lnTo>
                  <a:lnTo>
                    <a:pt x="992530" y="207606"/>
                  </a:lnTo>
                  <a:lnTo>
                    <a:pt x="992530" y="207213"/>
                  </a:lnTo>
                  <a:lnTo>
                    <a:pt x="1048753" y="207606"/>
                  </a:lnTo>
                  <a:lnTo>
                    <a:pt x="1048753" y="220345"/>
                  </a:lnTo>
                  <a:lnTo>
                    <a:pt x="1056208" y="220345"/>
                  </a:lnTo>
                  <a:lnTo>
                    <a:pt x="1056208" y="207670"/>
                  </a:lnTo>
                  <a:lnTo>
                    <a:pt x="1110056" y="208038"/>
                  </a:lnTo>
                  <a:lnTo>
                    <a:pt x="1110056" y="233553"/>
                  </a:lnTo>
                  <a:lnTo>
                    <a:pt x="1114729" y="233553"/>
                  </a:lnTo>
                  <a:lnTo>
                    <a:pt x="1114704" y="237744"/>
                  </a:lnTo>
                  <a:lnTo>
                    <a:pt x="1308468" y="239268"/>
                  </a:lnTo>
                  <a:lnTo>
                    <a:pt x="1308531" y="231825"/>
                  </a:lnTo>
                  <a:lnTo>
                    <a:pt x="1249565" y="231368"/>
                  </a:lnTo>
                  <a:lnTo>
                    <a:pt x="1249565" y="209016"/>
                  </a:lnTo>
                  <a:lnTo>
                    <a:pt x="1309065" y="209423"/>
                  </a:lnTo>
                  <a:lnTo>
                    <a:pt x="1308595" y="222719"/>
                  </a:lnTo>
                  <a:lnTo>
                    <a:pt x="1326057" y="223139"/>
                  </a:lnTo>
                  <a:lnTo>
                    <a:pt x="1351318" y="222364"/>
                  </a:lnTo>
                  <a:lnTo>
                    <a:pt x="1348714" y="183946"/>
                  </a:lnTo>
                  <a:lnTo>
                    <a:pt x="1373708" y="183705"/>
                  </a:lnTo>
                  <a:lnTo>
                    <a:pt x="1373708" y="235432"/>
                  </a:lnTo>
                  <a:lnTo>
                    <a:pt x="1381150" y="235432"/>
                  </a:lnTo>
                  <a:lnTo>
                    <a:pt x="1381150" y="183629"/>
                  </a:lnTo>
                  <a:lnTo>
                    <a:pt x="1385506" y="183591"/>
                  </a:lnTo>
                  <a:lnTo>
                    <a:pt x="1385506" y="234492"/>
                  </a:lnTo>
                  <a:lnTo>
                    <a:pt x="1392948" y="234492"/>
                  </a:lnTo>
                  <a:lnTo>
                    <a:pt x="1392948" y="183464"/>
                  </a:lnTo>
                  <a:lnTo>
                    <a:pt x="1402003" y="183045"/>
                  </a:lnTo>
                  <a:lnTo>
                    <a:pt x="1402003" y="234022"/>
                  </a:lnTo>
                  <a:lnTo>
                    <a:pt x="1409446" y="234022"/>
                  </a:lnTo>
                  <a:lnTo>
                    <a:pt x="1409446" y="182702"/>
                  </a:lnTo>
                  <a:lnTo>
                    <a:pt x="1413332" y="182524"/>
                  </a:lnTo>
                  <a:lnTo>
                    <a:pt x="1413332" y="231190"/>
                  </a:lnTo>
                  <a:lnTo>
                    <a:pt x="1420774" y="231190"/>
                  </a:lnTo>
                  <a:lnTo>
                    <a:pt x="1420774" y="182181"/>
                  </a:lnTo>
                  <a:lnTo>
                    <a:pt x="1424165" y="182029"/>
                  </a:lnTo>
                  <a:lnTo>
                    <a:pt x="1424165" y="231190"/>
                  </a:lnTo>
                  <a:lnTo>
                    <a:pt x="1431620" y="231190"/>
                  </a:lnTo>
                  <a:lnTo>
                    <a:pt x="1431620" y="181686"/>
                  </a:lnTo>
                  <a:lnTo>
                    <a:pt x="1434553" y="181559"/>
                  </a:lnTo>
                  <a:lnTo>
                    <a:pt x="1434553" y="230251"/>
                  </a:lnTo>
                  <a:lnTo>
                    <a:pt x="1441996" y="230251"/>
                  </a:lnTo>
                  <a:lnTo>
                    <a:pt x="1441996" y="181203"/>
                  </a:lnTo>
                  <a:lnTo>
                    <a:pt x="1445387" y="181051"/>
                  </a:lnTo>
                  <a:lnTo>
                    <a:pt x="1445387" y="230251"/>
                  </a:lnTo>
                  <a:lnTo>
                    <a:pt x="1452841" y="230251"/>
                  </a:lnTo>
                  <a:lnTo>
                    <a:pt x="1452841" y="180695"/>
                  </a:lnTo>
                  <a:lnTo>
                    <a:pt x="1456245" y="180543"/>
                  </a:lnTo>
                  <a:lnTo>
                    <a:pt x="1456245" y="227888"/>
                  </a:lnTo>
                  <a:lnTo>
                    <a:pt x="1463687" y="227888"/>
                  </a:lnTo>
                  <a:lnTo>
                    <a:pt x="1463687" y="180187"/>
                  </a:lnTo>
                  <a:lnTo>
                    <a:pt x="1465656" y="180098"/>
                  </a:lnTo>
                  <a:lnTo>
                    <a:pt x="1465656" y="226009"/>
                  </a:lnTo>
                  <a:lnTo>
                    <a:pt x="1473111" y="226009"/>
                  </a:lnTo>
                  <a:lnTo>
                    <a:pt x="1473111" y="179755"/>
                  </a:lnTo>
                  <a:lnTo>
                    <a:pt x="1478876" y="179489"/>
                  </a:lnTo>
                  <a:lnTo>
                    <a:pt x="1478876" y="226009"/>
                  </a:lnTo>
                  <a:lnTo>
                    <a:pt x="1486319" y="226009"/>
                  </a:lnTo>
                  <a:lnTo>
                    <a:pt x="1486319" y="179133"/>
                  </a:lnTo>
                  <a:lnTo>
                    <a:pt x="1490675" y="178930"/>
                  </a:lnTo>
                  <a:lnTo>
                    <a:pt x="1490675" y="224586"/>
                  </a:lnTo>
                  <a:lnTo>
                    <a:pt x="1498117" y="224586"/>
                  </a:lnTo>
                  <a:lnTo>
                    <a:pt x="1498117" y="178587"/>
                  </a:lnTo>
                  <a:lnTo>
                    <a:pt x="1500047" y="178498"/>
                  </a:lnTo>
                  <a:lnTo>
                    <a:pt x="1499628" y="223621"/>
                  </a:lnTo>
                  <a:lnTo>
                    <a:pt x="1507070" y="223685"/>
                  </a:lnTo>
                  <a:lnTo>
                    <a:pt x="1507540" y="173215"/>
                  </a:lnTo>
                  <a:close/>
                </a:path>
                <a:path w="1508125" h="299720">
                  <a:moveTo>
                    <a:pt x="1507998" y="237248"/>
                  </a:moveTo>
                  <a:lnTo>
                    <a:pt x="1507197" y="229857"/>
                  </a:lnTo>
                  <a:lnTo>
                    <a:pt x="1496174" y="232117"/>
                  </a:lnTo>
                  <a:lnTo>
                    <a:pt x="1472907" y="241630"/>
                  </a:lnTo>
                  <a:lnTo>
                    <a:pt x="1450505" y="262636"/>
                  </a:lnTo>
                  <a:lnTo>
                    <a:pt x="1442097" y="299351"/>
                  </a:lnTo>
                  <a:lnTo>
                    <a:pt x="1449514" y="298869"/>
                  </a:lnTo>
                  <a:lnTo>
                    <a:pt x="1456829" y="266420"/>
                  </a:lnTo>
                  <a:lnTo>
                    <a:pt x="1476502" y="247840"/>
                  </a:lnTo>
                  <a:lnTo>
                    <a:pt x="1497304" y="239369"/>
                  </a:lnTo>
                  <a:lnTo>
                    <a:pt x="1507998" y="237248"/>
                  </a:lnTo>
                  <a:close/>
                </a:path>
              </a:pathLst>
            </a:custGeom>
            <a:solidFill>
              <a:srgbClr val="FFFFFF"/>
            </a:solidFill>
          </p:spPr>
          <p:txBody>
            <a:bodyPr wrap="square" lIns="0" tIns="0" rIns="0" bIns="0" rtlCol="0"/>
            <a:lstStyle/>
            <a:p>
              <a:endParaRPr/>
            </a:p>
          </p:txBody>
        </p:sp>
        <p:pic>
          <p:nvPicPr>
            <p:cNvPr id="19" name="object 19"/>
            <p:cNvPicPr/>
            <p:nvPr/>
          </p:nvPicPr>
          <p:blipFill>
            <a:blip r:embed="rId8" cstate="print"/>
            <a:stretch>
              <a:fillRect/>
            </a:stretch>
          </p:blipFill>
          <p:spPr>
            <a:xfrm>
              <a:off x="3756762" y="5880950"/>
              <a:ext cx="264896" cy="200595"/>
            </a:xfrm>
            <a:prstGeom prst="rect">
              <a:avLst/>
            </a:prstGeom>
          </p:spPr>
        </p:pic>
        <p:sp>
          <p:nvSpPr>
            <p:cNvPr id="20" name="object 20"/>
            <p:cNvSpPr/>
            <p:nvPr/>
          </p:nvSpPr>
          <p:spPr>
            <a:xfrm>
              <a:off x="3602813" y="5958432"/>
              <a:ext cx="331470" cy="113664"/>
            </a:xfrm>
            <a:custGeom>
              <a:avLst/>
              <a:gdLst/>
              <a:ahLst/>
              <a:cxnLst/>
              <a:rect l="l" t="t" r="r" b="b"/>
              <a:pathLst>
                <a:path w="331470" h="113664">
                  <a:moveTo>
                    <a:pt x="254368" y="0"/>
                  </a:moveTo>
                  <a:lnTo>
                    <a:pt x="146100" y="2578"/>
                  </a:lnTo>
                  <a:lnTo>
                    <a:pt x="145122" y="4673"/>
                  </a:lnTo>
                  <a:lnTo>
                    <a:pt x="136095" y="20526"/>
                  </a:lnTo>
                  <a:lnTo>
                    <a:pt x="109299" y="54617"/>
                  </a:lnTo>
                  <a:lnTo>
                    <a:pt x="64134" y="88978"/>
                  </a:lnTo>
                  <a:lnTo>
                    <a:pt x="0" y="105638"/>
                  </a:lnTo>
                  <a:lnTo>
                    <a:pt x="139" y="113080"/>
                  </a:lnTo>
                  <a:lnTo>
                    <a:pt x="330898" y="109308"/>
                  </a:lnTo>
                  <a:lnTo>
                    <a:pt x="330822" y="101866"/>
                  </a:lnTo>
                  <a:lnTo>
                    <a:pt x="45250" y="105130"/>
                  </a:lnTo>
                  <a:lnTo>
                    <a:pt x="88363" y="82634"/>
                  </a:lnTo>
                  <a:lnTo>
                    <a:pt x="120135" y="53778"/>
                  </a:lnTo>
                  <a:lnTo>
                    <a:pt x="140858" y="26788"/>
                  </a:lnTo>
                  <a:lnTo>
                    <a:pt x="150825" y="9893"/>
                  </a:lnTo>
                  <a:lnTo>
                    <a:pt x="254546" y="7442"/>
                  </a:lnTo>
                  <a:lnTo>
                    <a:pt x="254368" y="0"/>
                  </a:lnTo>
                  <a:close/>
                </a:path>
              </a:pathLst>
            </a:custGeom>
            <a:solidFill>
              <a:srgbClr val="FFFFFF"/>
            </a:solidFill>
          </p:spPr>
          <p:txBody>
            <a:bodyPr wrap="square" lIns="0" tIns="0" rIns="0" bIns="0" rtlCol="0"/>
            <a:lstStyle/>
            <a:p>
              <a:endParaRPr/>
            </a:p>
          </p:txBody>
        </p:sp>
        <p:pic>
          <p:nvPicPr>
            <p:cNvPr id="21" name="object 21"/>
            <p:cNvPicPr/>
            <p:nvPr/>
          </p:nvPicPr>
          <p:blipFill>
            <a:blip r:embed="rId9" cstate="print"/>
            <a:stretch>
              <a:fillRect/>
            </a:stretch>
          </p:blipFill>
          <p:spPr>
            <a:xfrm>
              <a:off x="3602277" y="6064137"/>
              <a:ext cx="65976" cy="130682"/>
            </a:xfrm>
            <a:prstGeom prst="rect">
              <a:avLst/>
            </a:prstGeom>
          </p:spPr>
        </p:pic>
        <p:sp>
          <p:nvSpPr>
            <p:cNvPr id="22" name="object 22"/>
            <p:cNvSpPr/>
            <p:nvPr/>
          </p:nvSpPr>
          <p:spPr>
            <a:xfrm>
              <a:off x="3264205" y="5833872"/>
              <a:ext cx="790575" cy="802640"/>
            </a:xfrm>
            <a:custGeom>
              <a:avLst/>
              <a:gdLst/>
              <a:ahLst/>
              <a:cxnLst/>
              <a:rect l="l" t="t" r="r" b="b"/>
              <a:pathLst>
                <a:path w="790575" h="802640">
                  <a:moveTo>
                    <a:pt x="530974" y="11544"/>
                  </a:moveTo>
                  <a:lnTo>
                    <a:pt x="527126" y="7696"/>
                  </a:lnTo>
                  <a:lnTo>
                    <a:pt x="523544" y="7696"/>
                  </a:lnTo>
                  <a:lnTo>
                    <a:pt x="523544" y="15646"/>
                  </a:lnTo>
                  <a:lnTo>
                    <a:pt x="523544" y="16903"/>
                  </a:lnTo>
                  <a:lnTo>
                    <a:pt x="523024" y="17411"/>
                  </a:lnTo>
                  <a:lnTo>
                    <a:pt x="521779" y="17411"/>
                  </a:lnTo>
                  <a:lnTo>
                    <a:pt x="521258" y="16903"/>
                  </a:lnTo>
                  <a:lnTo>
                    <a:pt x="521258" y="15646"/>
                  </a:lnTo>
                  <a:lnTo>
                    <a:pt x="521779" y="15138"/>
                  </a:lnTo>
                  <a:lnTo>
                    <a:pt x="523024" y="15138"/>
                  </a:lnTo>
                  <a:lnTo>
                    <a:pt x="523544" y="15646"/>
                  </a:lnTo>
                  <a:lnTo>
                    <a:pt x="523544" y="7696"/>
                  </a:lnTo>
                  <a:lnTo>
                    <a:pt x="517677" y="7696"/>
                  </a:lnTo>
                  <a:lnTo>
                    <a:pt x="513829" y="11544"/>
                  </a:lnTo>
                  <a:lnTo>
                    <a:pt x="513829" y="21005"/>
                  </a:lnTo>
                  <a:lnTo>
                    <a:pt x="517677" y="24853"/>
                  </a:lnTo>
                  <a:lnTo>
                    <a:pt x="527126" y="24853"/>
                  </a:lnTo>
                  <a:lnTo>
                    <a:pt x="530974" y="21005"/>
                  </a:lnTo>
                  <a:lnTo>
                    <a:pt x="530974" y="17411"/>
                  </a:lnTo>
                  <a:lnTo>
                    <a:pt x="530974" y="15138"/>
                  </a:lnTo>
                  <a:lnTo>
                    <a:pt x="530974" y="11544"/>
                  </a:lnTo>
                  <a:close/>
                </a:path>
                <a:path w="790575" h="802640">
                  <a:moveTo>
                    <a:pt x="562775" y="37922"/>
                  </a:moveTo>
                  <a:lnTo>
                    <a:pt x="557352" y="32499"/>
                  </a:lnTo>
                  <a:lnTo>
                    <a:pt x="555332" y="32499"/>
                  </a:lnTo>
                  <a:lnTo>
                    <a:pt x="555332" y="42024"/>
                  </a:lnTo>
                  <a:lnTo>
                    <a:pt x="555332" y="47129"/>
                  </a:lnTo>
                  <a:lnTo>
                    <a:pt x="553250" y="49199"/>
                  </a:lnTo>
                  <a:lnTo>
                    <a:pt x="548144" y="49199"/>
                  </a:lnTo>
                  <a:lnTo>
                    <a:pt x="546061" y="47129"/>
                  </a:lnTo>
                  <a:lnTo>
                    <a:pt x="546061" y="42024"/>
                  </a:lnTo>
                  <a:lnTo>
                    <a:pt x="548144" y="39941"/>
                  </a:lnTo>
                  <a:lnTo>
                    <a:pt x="553250" y="39941"/>
                  </a:lnTo>
                  <a:lnTo>
                    <a:pt x="555332" y="42024"/>
                  </a:lnTo>
                  <a:lnTo>
                    <a:pt x="555332" y="32499"/>
                  </a:lnTo>
                  <a:lnTo>
                    <a:pt x="544042" y="32499"/>
                  </a:lnTo>
                  <a:lnTo>
                    <a:pt x="538632" y="37922"/>
                  </a:lnTo>
                  <a:lnTo>
                    <a:pt x="538632" y="51231"/>
                  </a:lnTo>
                  <a:lnTo>
                    <a:pt x="544042" y="56642"/>
                  </a:lnTo>
                  <a:lnTo>
                    <a:pt x="557352" y="56642"/>
                  </a:lnTo>
                  <a:lnTo>
                    <a:pt x="562775" y="51231"/>
                  </a:lnTo>
                  <a:lnTo>
                    <a:pt x="562775" y="49199"/>
                  </a:lnTo>
                  <a:lnTo>
                    <a:pt x="562775" y="39941"/>
                  </a:lnTo>
                  <a:lnTo>
                    <a:pt x="562775" y="37922"/>
                  </a:lnTo>
                  <a:close/>
                </a:path>
                <a:path w="790575" h="802640">
                  <a:moveTo>
                    <a:pt x="565086" y="6883"/>
                  </a:moveTo>
                  <a:lnTo>
                    <a:pt x="558215" y="0"/>
                  </a:lnTo>
                  <a:lnTo>
                    <a:pt x="557657" y="0"/>
                  </a:lnTo>
                  <a:lnTo>
                    <a:pt x="557657" y="10985"/>
                  </a:lnTo>
                  <a:lnTo>
                    <a:pt x="557657" y="19697"/>
                  </a:lnTo>
                  <a:lnTo>
                    <a:pt x="554113" y="23241"/>
                  </a:lnTo>
                  <a:lnTo>
                    <a:pt x="545401" y="23241"/>
                  </a:lnTo>
                  <a:lnTo>
                    <a:pt x="541858" y="19697"/>
                  </a:lnTo>
                  <a:lnTo>
                    <a:pt x="541858" y="10985"/>
                  </a:lnTo>
                  <a:lnTo>
                    <a:pt x="545401" y="7442"/>
                  </a:lnTo>
                  <a:lnTo>
                    <a:pt x="554113" y="7442"/>
                  </a:lnTo>
                  <a:lnTo>
                    <a:pt x="557657" y="10985"/>
                  </a:lnTo>
                  <a:lnTo>
                    <a:pt x="557657" y="0"/>
                  </a:lnTo>
                  <a:lnTo>
                    <a:pt x="541299" y="0"/>
                  </a:lnTo>
                  <a:lnTo>
                    <a:pt x="534428" y="6883"/>
                  </a:lnTo>
                  <a:lnTo>
                    <a:pt x="534428" y="23799"/>
                  </a:lnTo>
                  <a:lnTo>
                    <a:pt x="541299" y="30670"/>
                  </a:lnTo>
                  <a:lnTo>
                    <a:pt x="558215" y="30670"/>
                  </a:lnTo>
                  <a:lnTo>
                    <a:pt x="565086" y="23799"/>
                  </a:lnTo>
                  <a:lnTo>
                    <a:pt x="565086" y="23241"/>
                  </a:lnTo>
                  <a:lnTo>
                    <a:pt x="565086" y="7442"/>
                  </a:lnTo>
                  <a:lnTo>
                    <a:pt x="565086" y="6883"/>
                  </a:lnTo>
                  <a:close/>
                </a:path>
                <a:path w="790575" h="802640">
                  <a:moveTo>
                    <a:pt x="633437" y="124955"/>
                  </a:moveTo>
                  <a:lnTo>
                    <a:pt x="627824" y="104051"/>
                  </a:lnTo>
                  <a:lnTo>
                    <a:pt x="626427" y="102933"/>
                  </a:lnTo>
                  <a:lnTo>
                    <a:pt x="624801" y="102870"/>
                  </a:lnTo>
                  <a:lnTo>
                    <a:pt x="623201" y="102743"/>
                  </a:lnTo>
                  <a:lnTo>
                    <a:pt x="621703" y="103809"/>
                  </a:lnTo>
                  <a:lnTo>
                    <a:pt x="620217" y="108038"/>
                  </a:lnTo>
                  <a:lnTo>
                    <a:pt x="618401" y="101231"/>
                  </a:lnTo>
                  <a:lnTo>
                    <a:pt x="617004" y="100114"/>
                  </a:lnTo>
                  <a:lnTo>
                    <a:pt x="615378" y="100050"/>
                  </a:lnTo>
                  <a:lnTo>
                    <a:pt x="613765" y="99936"/>
                  </a:lnTo>
                  <a:lnTo>
                    <a:pt x="612279" y="100977"/>
                  </a:lnTo>
                  <a:lnTo>
                    <a:pt x="610819" y="105117"/>
                  </a:lnTo>
                  <a:lnTo>
                    <a:pt x="607771" y="97269"/>
                  </a:lnTo>
                  <a:lnTo>
                    <a:pt x="606983" y="96710"/>
                  </a:lnTo>
                  <a:lnTo>
                    <a:pt x="606983" y="115735"/>
                  </a:lnTo>
                  <a:lnTo>
                    <a:pt x="602081" y="115874"/>
                  </a:lnTo>
                  <a:lnTo>
                    <a:pt x="602627" y="114198"/>
                  </a:lnTo>
                  <a:lnTo>
                    <a:pt x="604570" y="109524"/>
                  </a:lnTo>
                  <a:lnTo>
                    <a:pt x="606983" y="115735"/>
                  </a:lnTo>
                  <a:lnTo>
                    <a:pt x="606983" y="96710"/>
                  </a:lnTo>
                  <a:lnTo>
                    <a:pt x="606488" y="96342"/>
                  </a:lnTo>
                  <a:lnTo>
                    <a:pt x="603567" y="96189"/>
                  </a:lnTo>
                  <a:lnTo>
                    <a:pt x="602183" y="97002"/>
                  </a:lnTo>
                  <a:lnTo>
                    <a:pt x="599630" y="102095"/>
                  </a:lnTo>
                  <a:lnTo>
                    <a:pt x="596315" y="109004"/>
                  </a:lnTo>
                  <a:lnTo>
                    <a:pt x="591756" y="97307"/>
                  </a:lnTo>
                  <a:lnTo>
                    <a:pt x="591134" y="96850"/>
                  </a:lnTo>
                  <a:lnTo>
                    <a:pt x="591134" y="116166"/>
                  </a:lnTo>
                  <a:lnTo>
                    <a:pt x="584796" y="116344"/>
                  </a:lnTo>
                  <a:lnTo>
                    <a:pt x="585724" y="114020"/>
                  </a:lnTo>
                  <a:lnTo>
                    <a:pt x="588289" y="108864"/>
                  </a:lnTo>
                  <a:lnTo>
                    <a:pt x="591134" y="116166"/>
                  </a:lnTo>
                  <a:lnTo>
                    <a:pt x="591134" y="96850"/>
                  </a:lnTo>
                  <a:lnTo>
                    <a:pt x="590524" y="96393"/>
                  </a:lnTo>
                  <a:lnTo>
                    <a:pt x="587667" y="96164"/>
                  </a:lnTo>
                  <a:lnTo>
                    <a:pt x="586308" y="96888"/>
                  </a:lnTo>
                  <a:lnTo>
                    <a:pt x="582726" y="103124"/>
                  </a:lnTo>
                  <a:lnTo>
                    <a:pt x="579958" y="108204"/>
                  </a:lnTo>
                  <a:lnTo>
                    <a:pt x="575703" y="97243"/>
                  </a:lnTo>
                  <a:lnTo>
                    <a:pt x="575259" y="96939"/>
                  </a:lnTo>
                  <a:lnTo>
                    <a:pt x="575259" y="116598"/>
                  </a:lnTo>
                  <a:lnTo>
                    <a:pt x="569963" y="116738"/>
                  </a:lnTo>
                  <a:lnTo>
                    <a:pt x="570433" y="115303"/>
                  </a:lnTo>
                  <a:lnTo>
                    <a:pt x="572617" y="109816"/>
                  </a:lnTo>
                  <a:lnTo>
                    <a:pt x="575259" y="116598"/>
                  </a:lnTo>
                  <a:lnTo>
                    <a:pt x="575259" y="96939"/>
                  </a:lnTo>
                  <a:lnTo>
                    <a:pt x="574382" y="96316"/>
                  </a:lnTo>
                  <a:lnTo>
                    <a:pt x="571385" y="96227"/>
                  </a:lnTo>
                  <a:lnTo>
                    <a:pt x="570026" y="97078"/>
                  </a:lnTo>
                  <a:lnTo>
                    <a:pt x="567270" y="103263"/>
                  </a:lnTo>
                  <a:lnTo>
                    <a:pt x="564603" y="109918"/>
                  </a:lnTo>
                  <a:lnTo>
                    <a:pt x="559663" y="97231"/>
                  </a:lnTo>
                  <a:lnTo>
                    <a:pt x="559396" y="97053"/>
                  </a:lnTo>
                  <a:lnTo>
                    <a:pt x="559396" y="117017"/>
                  </a:lnTo>
                  <a:lnTo>
                    <a:pt x="554037" y="117157"/>
                  </a:lnTo>
                  <a:lnTo>
                    <a:pt x="554443" y="115874"/>
                  </a:lnTo>
                  <a:lnTo>
                    <a:pt x="556679" y="110032"/>
                  </a:lnTo>
                  <a:lnTo>
                    <a:pt x="559396" y="117017"/>
                  </a:lnTo>
                  <a:lnTo>
                    <a:pt x="559396" y="97053"/>
                  </a:lnTo>
                  <a:lnTo>
                    <a:pt x="558330" y="96304"/>
                  </a:lnTo>
                  <a:lnTo>
                    <a:pt x="555320" y="96240"/>
                  </a:lnTo>
                  <a:lnTo>
                    <a:pt x="553935" y="97129"/>
                  </a:lnTo>
                  <a:lnTo>
                    <a:pt x="551205" y="103568"/>
                  </a:lnTo>
                  <a:lnTo>
                    <a:pt x="548665" y="110197"/>
                  </a:lnTo>
                  <a:lnTo>
                    <a:pt x="543623" y="97231"/>
                  </a:lnTo>
                  <a:lnTo>
                    <a:pt x="543521" y="117436"/>
                  </a:lnTo>
                  <a:lnTo>
                    <a:pt x="537870" y="117589"/>
                  </a:lnTo>
                  <a:lnTo>
                    <a:pt x="538416" y="115874"/>
                  </a:lnTo>
                  <a:lnTo>
                    <a:pt x="540639" y="110032"/>
                  </a:lnTo>
                  <a:lnTo>
                    <a:pt x="543521" y="117436"/>
                  </a:lnTo>
                  <a:lnTo>
                    <a:pt x="543521" y="97167"/>
                  </a:lnTo>
                  <a:lnTo>
                    <a:pt x="542290" y="96304"/>
                  </a:lnTo>
                  <a:lnTo>
                    <a:pt x="539267" y="96240"/>
                  </a:lnTo>
                  <a:lnTo>
                    <a:pt x="537895" y="97129"/>
                  </a:lnTo>
                  <a:lnTo>
                    <a:pt x="535165" y="103568"/>
                  </a:lnTo>
                  <a:lnTo>
                    <a:pt x="532638" y="110185"/>
                  </a:lnTo>
                  <a:lnTo>
                    <a:pt x="527646" y="97370"/>
                  </a:lnTo>
                  <a:lnTo>
                    <a:pt x="527646" y="117843"/>
                  </a:lnTo>
                  <a:lnTo>
                    <a:pt x="521716" y="118008"/>
                  </a:lnTo>
                  <a:lnTo>
                    <a:pt x="522389" y="115874"/>
                  </a:lnTo>
                  <a:lnTo>
                    <a:pt x="524611" y="110032"/>
                  </a:lnTo>
                  <a:lnTo>
                    <a:pt x="527646" y="117843"/>
                  </a:lnTo>
                  <a:lnTo>
                    <a:pt x="527646" y="97370"/>
                  </a:lnTo>
                  <a:lnTo>
                    <a:pt x="527596" y="97231"/>
                  </a:lnTo>
                  <a:lnTo>
                    <a:pt x="526262" y="96304"/>
                  </a:lnTo>
                  <a:lnTo>
                    <a:pt x="523278" y="96240"/>
                  </a:lnTo>
                  <a:lnTo>
                    <a:pt x="521868" y="97129"/>
                  </a:lnTo>
                  <a:lnTo>
                    <a:pt x="519137" y="103568"/>
                  </a:lnTo>
                  <a:lnTo>
                    <a:pt x="516610" y="110172"/>
                  </a:lnTo>
                  <a:lnTo>
                    <a:pt x="511771" y="97790"/>
                  </a:lnTo>
                  <a:lnTo>
                    <a:pt x="511771" y="118262"/>
                  </a:lnTo>
                  <a:lnTo>
                    <a:pt x="505523" y="118440"/>
                  </a:lnTo>
                  <a:lnTo>
                    <a:pt x="506336" y="115874"/>
                  </a:lnTo>
                  <a:lnTo>
                    <a:pt x="508571" y="110032"/>
                  </a:lnTo>
                  <a:lnTo>
                    <a:pt x="511771" y="118262"/>
                  </a:lnTo>
                  <a:lnTo>
                    <a:pt x="511771" y="97790"/>
                  </a:lnTo>
                  <a:lnTo>
                    <a:pt x="511556" y="97231"/>
                  </a:lnTo>
                  <a:lnTo>
                    <a:pt x="510222" y="96304"/>
                  </a:lnTo>
                  <a:lnTo>
                    <a:pt x="507212" y="96240"/>
                  </a:lnTo>
                  <a:lnTo>
                    <a:pt x="505828" y="97129"/>
                  </a:lnTo>
                  <a:lnTo>
                    <a:pt x="503097" y="103568"/>
                  </a:lnTo>
                  <a:lnTo>
                    <a:pt x="500570" y="110197"/>
                  </a:lnTo>
                  <a:lnTo>
                    <a:pt x="495896" y="98209"/>
                  </a:lnTo>
                  <a:lnTo>
                    <a:pt x="495896" y="118681"/>
                  </a:lnTo>
                  <a:lnTo>
                    <a:pt x="489356" y="118846"/>
                  </a:lnTo>
                  <a:lnTo>
                    <a:pt x="490308" y="115874"/>
                  </a:lnTo>
                  <a:lnTo>
                    <a:pt x="492531" y="110032"/>
                  </a:lnTo>
                  <a:lnTo>
                    <a:pt x="495896" y="118681"/>
                  </a:lnTo>
                  <a:lnTo>
                    <a:pt x="495896" y="98209"/>
                  </a:lnTo>
                  <a:lnTo>
                    <a:pt x="495515" y="97231"/>
                  </a:lnTo>
                  <a:lnTo>
                    <a:pt x="494182" y="96304"/>
                  </a:lnTo>
                  <a:lnTo>
                    <a:pt x="491159" y="96240"/>
                  </a:lnTo>
                  <a:lnTo>
                    <a:pt x="489788" y="97129"/>
                  </a:lnTo>
                  <a:lnTo>
                    <a:pt x="487070" y="103568"/>
                  </a:lnTo>
                  <a:lnTo>
                    <a:pt x="484543" y="110172"/>
                  </a:lnTo>
                  <a:lnTo>
                    <a:pt x="480034" y="98640"/>
                  </a:lnTo>
                  <a:lnTo>
                    <a:pt x="480034" y="119100"/>
                  </a:lnTo>
                  <a:lnTo>
                    <a:pt x="473202" y="119278"/>
                  </a:lnTo>
                  <a:lnTo>
                    <a:pt x="474281" y="115874"/>
                  </a:lnTo>
                  <a:lnTo>
                    <a:pt x="476504" y="110032"/>
                  </a:lnTo>
                  <a:lnTo>
                    <a:pt x="480034" y="119100"/>
                  </a:lnTo>
                  <a:lnTo>
                    <a:pt x="480034" y="98640"/>
                  </a:lnTo>
                  <a:lnTo>
                    <a:pt x="479488" y="97231"/>
                  </a:lnTo>
                  <a:lnTo>
                    <a:pt x="478155" y="96304"/>
                  </a:lnTo>
                  <a:lnTo>
                    <a:pt x="475170" y="96240"/>
                  </a:lnTo>
                  <a:lnTo>
                    <a:pt x="473760" y="97129"/>
                  </a:lnTo>
                  <a:lnTo>
                    <a:pt x="471030" y="103568"/>
                  </a:lnTo>
                  <a:lnTo>
                    <a:pt x="468299" y="110705"/>
                  </a:lnTo>
                  <a:lnTo>
                    <a:pt x="466051" y="117983"/>
                  </a:lnTo>
                  <a:lnTo>
                    <a:pt x="465696" y="120688"/>
                  </a:lnTo>
                  <a:lnTo>
                    <a:pt x="465048" y="124117"/>
                  </a:lnTo>
                  <a:lnTo>
                    <a:pt x="465963" y="125831"/>
                  </a:lnTo>
                  <a:lnTo>
                    <a:pt x="485648" y="134226"/>
                  </a:lnTo>
                  <a:lnTo>
                    <a:pt x="488556" y="127381"/>
                  </a:lnTo>
                  <a:lnTo>
                    <a:pt x="486143" y="126352"/>
                  </a:lnTo>
                  <a:lnTo>
                    <a:pt x="605853" y="123063"/>
                  </a:lnTo>
                  <a:lnTo>
                    <a:pt x="615759" y="125590"/>
                  </a:lnTo>
                  <a:lnTo>
                    <a:pt x="610984" y="127304"/>
                  </a:lnTo>
                  <a:lnTo>
                    <a:pt x="613498" y="134302"/>
                  </a:lnTo>
                  <a:lnTo>
                    <a:pt x="631228" y="127939"/>
                  </a:lnTo>
                  <a:lnTo>
                    <a:pt x="632231" y="126441"/>
                  </a:lnTo>
                  <a:lnTo>
                    <a:pt x="632167" y="125298"/>
                  </a:lnTo>
                  <a:lnTo>
                    <a:pt x="633437" y="124955"/>
                  </a:lnTo>
                  <a:close/>
                </a:path>
                <a:path w="790575" h="802640">
                  <a:moveTo>
                    <a:pt x="761568" y="256552"/>
                  </a:moveTo>
                  <a:lnTo>
                    <a:pt x="760577" y="243713"/>
                  </a:lnTo>
                  <a:lnTo>
                    <a:pt x="753160" y="244284"/>
                  </a:lnTo>
                  <a:lnTo>
                    <a:pt x="753440" y="247789"/>
                  </a:lnTo>
                  <a:lnTo>
                    <a:pt x="722160" y="243039"/>
                  </a:lnTo>
                  <a:lnTo>
                    <a:pt x="722160" y="250558"/>
                  </a:lnTo>
                  <a:lnTo>
                    <a:pt x="716064" y="253326"/>
                  </a:lnTo>
                  <a:lnTo>
                    <a:pt x="703846" y="265607"/>
                  </a:lnTo>
                  <a:lnTo>
                    <a:pt x="703326" y="247700"/>
                  </a:lnTo>
                  <a:lnTo>
                    <a:pt x="722160" y="250558"/>
                  </a:lnTo>
                  <a:lnTo>
                    <a:pt x="722160" y="243039"/>
                  </a:lnTo>
                  <a:lnTo>
                    <a:pt x="698296" y="239407"/>
                  </a:lnTo>
                  <a:lnTo>
                    <a:pt x="698296" y="283832"/>
                  </a:lnTo>
                  <a:lnTo>
                    <a:pt x="697103" y="288912"/>
                  </a:lnTo>
                  <a:lnTo>
                    <a:pt x="697103" y="330873"/>
                  </a:lnTo>
                  <a:lnTo>
                    <a:pt x="696683" y="356095"/>
                  </a:lnTo>
                  <a:lnTo>
                    <a:pt x="691426" y="355422"/>
                  </a:lnTo>
                  <a:lnTo>
                    <a:pt x="691426" y="346481"/>
                  </a:lnTo>
                  <a:lnTo>
                    <a:pt x="683983" y="346481"/>
                  </a:lnTo>
                  <a:lnTo>
                    <a:pt x="683983" y="354736"/>
                  </a:lnTo>
                  <a:lnTo>
                    <a:pt x="683983" y="362165"/>
                  </a:lnTo>
                  <a:lnTo>
                    <a:pt x="683983" y="401751"/>
                  </a:lnTo>
                  <a:lnTo>
                    <a:pt x="650684" y="401891"/>
                  </a:lnTo>
                  <a:lnTo>
                    <a:pt x="650684" y="404990"/>
                  </a:lnTo>
                  <a:lnTo>
                    <a:pt x="649706" y="405701"/>
                  </a:lnTo>
                  <a:lnTo>
                    <a:pt x="646595" y="406806"/>
                  </a:lnTo>
                  <a:lnTo>
                    <a:pt x="637133" y="406806"/>
                  </a:lnTo>
                  <a:lnTo>
                    <a:pt x="633857" y="405472"/>
                  </a:lnTo>
                  <a:lnTo>
                    <a:pt x="633285" y="404774"/>
                  </a:lnTo>
                  <a:lnTo>
                    <a:pt x="633514" y="405155"/>
                  </a:lnTo>
                  <a:lnTo>
                    <a:pt x="633514" y="405599"/>
                  </a:lnTo>
                  <a:lnTo>
                    <a:pt x="629183" y="405599"/>
                  </a:lnTo>
                  <a:lnTo>
                    <a:pt x="629183" y="412559"/>
                  </a:lnTo>
                  <a:lnTo>
                    <a:pt x="602068" y="412559"/>
                  </a:lnTo>
                  <a:lnTo>
                    <a:pt x="602068" y="420001"/>
                  </a:lnTo>
                  <a:lnTo>
                    <a:pt x="602068" y="474497"/>
                  </a:lnTo>
                  <a:lnTo>
                    <a:pt x="583107" y="474497"/>
                  </a:lnTo>
                  <a:lnTo>
                    <a:pt x="583107" y="420001"/>
                  </a:lnTo>
                  <a:lnTo>
                    <a:pt x="602068" y="420001"/>
                  </a:lnTo>
                  <a:lnTo>
                    <a:pt x="602068" y="412559"/>
                  </a:lnTo>
                  <a:lnTo>
                    <a:pt x="575665" y="412559"/>
                  </a:lnTo>
                  <a:lnTo>
                    <a:pt x="575665" y="422275"/>
                  </a:lnTo>
                  <a:lnTo>
                    <a:pt x="575665" y="474497"/>
                  </a:lnTo>
                  <a:lnTo>
                    <a:pt x="556221" y="474497"/>
                  </a:lnTo>
                  <a:lnTo>
                    <a:pt x="556221" y="435165"/>
                  </a:lnTo>
                  <a:lnTo>
                    <a:pt x="575665" y="422275"/>
                  </a:lnTo>
                  <a:lnTo>
                    <a:pt x="575665" y="412559"/>
                  </a:lnTo>
                  <a:lnTo>
                    <a:pt x="565632" y="412559"/>
                  </a:lnTo>
                  <a:lnTo>
                    <a:pt x="565632" y="420001"/>
                  </a:lnTo>
                  <a:lnTo>
                    <a:pt x="548779" y="431177"/>
                  </a:lnTo>
                  <a:lnTo>
                    <a:pt x="548779" y="440105"/>
                  </a:lnTo>
                  <a:lnTo>
                    <a:pt x="548779" y="474497"/>
                  </a:lnTo>
                  <a:lnTo>
                    <a:pt x="496887" y="474497"/>
                  </a:lnTo>
                  <a:lnTo>
                    <a:pt x="548779" y="440105"/>
                  </a:lnTo>
                  <a:lnTo>
                    <a:pt x="548779" y="431177"/>
                  </a:lnTo>
                  <a:lnTo>
                    <a:pt x="492302" y="468630"/>
                  </a:lnTo>
                  <a:lnTo>
                    <a:pt x="492302" y="452005"/>
                  </a:lnTo>
                  <a:lnTo>
                    <a:pt x="541324" y="420039"/>
                  </a:lnTo>
                  <a:lnTo>
                    <a:pt x="565632" y="420001"/>
                  </a:lnTo>
                  <a:lnTo>
                    <a:pt x="565632" y="412559"/>
                  </a:lnTo>
                  <a:lnTo>
                    <a:pt x="527748" y="412559"/>
                  </a:lnTo>
                  <a:lnTo>
                    <a:pt x="527748" y="420001"/>
                  </a:lnTo>
                  <a:lnTo>
                    <a:pt x="521792" y="423900"/>
                  </a:lnTo>
                  <a:lnTo>
                    <a:pt x="521792" y="420001"/>
                  </a:lnTo>
                  <a:lnTo>
                    <a:pt x="527748" y="420001"/>
                  </a:lnTo>
                  <a:lnTo>
                    <a:pt x="527748" y="412559"/>
                  </a:lnTo>
                  <a:lnTo>
                    <a:pt x="514350" y="412559"/>
                  </a:lnTo>
                  <a:lnTo>
                    <a:pt x="514350" y="420001"/>
                  </a:lnTo>
                  <a:lnTo>
                    <a:pt x="514350" y="428764"/>
                  </a:lnTo>
                  <a:lnTo>
                    <a:pt x="512838" y="429742"/>
                  </a:lnTo>
                  <a:lnTo>
                    <a:pt x="512838" y="420001"/>
                  </a:lnTo>
                  <a:lnTo>
                    <a:pt x="514350" y="420001"/>
                  </a:lnTo>
                  <a:lnTo>
                    <a:pt x="514350" y="412559"/>
                  </a:lnTo>
                  <a:lnTo>
                    <a:pt x="505383" y="412559"/>
                  </a:lnTo>
                  <a:lnTo>
                    <a:pt x="505383" y="420001"/>
                  </a:lnTo>
                  <a:lnTo>
                    <a:pt x="505383" y="434606"/>
                  </a:lnTo>
                  <a:lnTo>
                    <a:pt x="501992" y="436816"/>
                  </a:lnTo>
                  <a:lnTo>
                    <a:pt x="501992" y="420001"/>
                  </a:lnTo>
                  <a:lnTo>
                    <a:pt x="505383" y="420001"/>
                  </a:lnTo>
                  <a:lnTo>
                    <a:pt x="505383" y="412559"/>
                  </a:lnTo>
                  <a:lnTo>
                    <a:pt x="497649" y="412559"/>
                  </a:lnTo>
                  <a:lnTo>
                    <a:pt x="501243" y="409765"/>
                  </a:lnTo>
                  <a:lnTo>
                    <a:pt x="501370" y="409663"/>
                  </a:lnTo>
                  <a:lnTo>
                    <a:pt x="626071" y="409917"/>
                  </a:lnTo>
                  <a:lnTo>
                    <a:pt x="626071" y="411543"/>
                  </a:lnTo>
                  <a:lnTo>
                    <a:pt x="629183" y="412559"/>
                  </a:lnTo>
                  <a:lnTo>
                    <a:pt x="629183" y="405599"/>
                  </a:lnTo>
                  <a:lnTo>
                    <a:pt x="628700" y="405599"/>
                  </a:lnTo>
                  <a:lnTo>
                    <a:pt x="628713" y="402475"/>
                  </a:lnTo>
                  <a:lnTo>
                    <a:pt x="510171" y="402247"/>
                  </a:lnTo>
                  <a:lnTo>
                    <a:pt x="511797" y="400875"/>
                  </a:lnTo>
                  <a:lnTo>
                    <a:pt x="510247" y="391579"/>
                  </a:lnTo>
                  <a:lnTo>
                    <a:pt x="506882" y="380530"/>
                  </a:lnTo>
                  <a:lnTo>
                    <a:pt x="505536" y="375183"/>
                  </a:lnTo>
                  <a:lnTo>
                    <a:pt x="505244" y="374002"/>
                  </a:lnTo>
                  <a:lnTo>
                    <a:pt x="508914" y="371551"/>
                  </a:lnTo>
                  <a:lnTo>
                    <a:pt x="507161" y="368668"/>
                  </a:lnTo>
                  <a:lnTo>
                    <a:pt x="505053" y="365201"/>
                  </a:lnTo>
                  <a:lnTo>
                    <a:pt x="503491" y="366052"/>
                  </a:lnTo>
                  <a:lnTo>
                    <a:pt x="503491" y="396341"/>
                  </a:lnTo>
                  <a:lnTo>
                    <a:pt x="499414" y="401510"/>
                  </a:lnTo>
                  <a:lnTo>
                    <a:pt x="494550" y="405523"/>
                  </a:lnTo>
                  <a:lnTo>
                    <a:pt x="494550" y="420001"/>
                  </a:lnTo>
                  <a:lnTo>
                    <a:pt x="494550" y="441667"/>
                  </a:lnTo>
                  <a:lnTo>
                    <a:pt x="492302" y="443128"/>
                  </a:lnTo>
                  <a:lnTo>
                    <a:pt x="492302" y="420001"/>
                  </a:lnTo>
                  <a:lnTo>
                    <a:pt x="494550" y="420001"/>
                  </a:lnTo>
                  <a:lnTo>
                    <a:pt x="494550" y="405523"/>
                  </a:lnTo>
                  <a:lnTo>
                    <a:pt x="494385" y="405650"/>
                  </a:lnTo>
                  <a:lnTo>
                    <a:pt x="484860" y="405650"/>
                  </a:lnTo>
                  <a:lnTo>
                    <a:pt x="484860" y="420001"/>
                  </a:lnTo>
                  <a:lnTo>
                    <a:pt x="484860" y="523417"/>
                  </a:lnTo>
                  <a:lnTo>
                    <a:pt x="423100" y="523417"/>
                  </a:lnTo>
                  <a:lnTo>
                    <a:pt x="484860" y="482485"/>
                  </a:lnTo>
                  <a:lnTo>
                    <a:pt x="484860" y="473557"/>
                  </a:lnTo>
                  <a:lnTo>
                    <a:pt x="414261" y="520357"/>
                  </a:lnTo>
                  <a:lnTo>
                    <a:pt x="414261" y="502881"/>
                  </a:lnTo>
                  <a:lnTo>
                    <a:pt x="484860" y="456857"/>
                  </a:lnTo>
                  <a:lnTo>
                    <a:pt x="484860" y="447979"/>
                  </a:lnTo>
                  <a:lnTo>
                    <a:pt x="483590" y="448818"/>
                  </a:lnTo>
                  <a:lnTo>
                    <a:pt x="483590" y="420001"/>
                  </a:lnTo>
                  <a:lnTo>
                    <a:pt x="484860" y="420001"/>
                  </a:lnTo>
                  <a:lnTo>
                    <a:pt x="484860" y="405650"/>
                  </a:lnTo>
                  <a:lnTo>
                    <a:pt x="483539" y="405650"/>
                  </a:lnTo>
                  <a:lnTo>
                    <a:pt x="480263" y="402958"/>
                  </a:lnTo>
                  <a:lnTo>
                    <a:pt x="480263" y="412559"/>
                  </a:lnTo>
                  <a:lnTo>
                    <a:pt x="476135" y="412559"/>
                  </a:lnTo>
                  <a:lnTo>
                    <a:pt x="476135" y="420001"/>
                  </a:lnTo>
                  <a:lnTo>
                    <a:pt x="476135" y="453682"/>
                  </a:lnTo>
                  <a:lnTo>
                    <a:pt x="473697" y="455269"/>
                  </a:lnTo>
                  <a:lnTo>
                    <a:pt x="473697" y="420814"/>
                  </a:lnTo>
                  <a:lnTo>
                    <a:pt x="474878" y="420001"/>
                  </a:lnTo>
                  <a:lnTo>
                    <a:pt x="476135" y="420001"/>
                  </a:lnTo>
                  <a:lnTo>
                    <a:pt x="476135" y="412559"/>
                  </a:lnTo>
                  <a:lnTo>
                    <a:pt x="466242" y="412559"/>
                  </a:lnTo>
                  <a:lnTo>
                    <a:pt x="466242" y="425869"/>
                  </a:lnTo>
                  <a:lnTo>
                    <a:pt x="466242" y="460133"/>
                  </a:lnTo>
                  <a:lnTo>
                    <a:pt x="463321" y="462038"/>
                  </a:lnTo>
                  <a:lnTo>
                    <a:pt x="463321" y="427850"/>
                  </a:lnTo>
                  <a:lnTo>
                    <a:pt x="466242" y="425869"/>
                  </a:lnTo>
                  <a:lnTo>
                    <a:pt x="466242" y="412559"/>
                  </a:lnTo>
                  <a:lnTo>
                    <a:pt x="461619" y="412559"/>
                  </a:lnTo>
                  <a:lnTo>
                    <a:pt x="461619" y="420001"/>
                  </a:lnTo>
                  <a:lnTo>
                    <a:pt x="455866" y="423900"/>
                  </a:lnTo>
                  <a:lnTo>
                    <a:pt x="455866" y="432904"/>
                  </a:lnTo>
                  <a:lnTo>
                    <a:pt x="455866" y="466902"/>
                  </a:lnTo>
                  <a:lnTo>
                    <a:pt x="451993" y="469417"/>
                  </a:lnTo>
                  <a:lnTo>
                    <a:pt x="451993" y="435521"/>
                  </a:lnTo>
                  <a:lnTo>
                    <a:pt x="455866" y="432904"/>
                  </a:lnTo>
                  <a:lnTo>
                    <a:pt x="455866" y="423900"/>
                  </a:lnTo>
                  <a:lnTo>
                    <a:pt x="444538" y="431584"/>
                  </a:lnTo>
                  <a:lnTo>
                    <a:pt x="444538" y="440575"/>
                  </a:lnTo>
                  <a:lnTo>
                    <a:pt x="444538" y="474281"/>
                  </a:lnTo>
                  <a:lnTo>
                    <a:pt x="440677" y="476796"/>
                  </a:lnTo>
                  <a:lnTo>
                    <a:pt x="440677" y="443191"/>
                  </a:lnTo>
                  <a:lnTo>
                    <a:pt x="444538" y="440575"/>
                  </a:lnTo>
                  <a:lnTo>
                    <a:pt x="444538" y="431584"/>
                  </a:lnTo>
                  <a:lnTo>
                    <a:pt x="433235" y="439229"/>
                  </a:lnTo>
                  <a:lnTo>
                    <a:pt x="433235" y="448233"/>
                  </a:lnTo>
                  <a:lnTo>
                    <a:pt x="433235" y="481647"/>
                  </a:lnTo>
                  <a:lnTo>
                    <a:pt x="427469" y="485394"/>
                  </a:lnTo>
                  <a:lnTo>
                    <a:pt x="427469" y="452132"/>
                  </a:lnTo>
                  <a:lnTo>
                    <a:pt x="433235" y="448233"/>
                  </a:lnTo>
                  <a:lnTo>
                    <a:pt x="433235" y="439229"/>
                  </a:lnTo>
                  <a:lnTo>
                    <a:pt x="420027" y="448183"/>
                  </a:lnTo>
                  <a:lnTo>
                    <a:pt x="420027" y="457174"/>
                  </a:lnTo>
                  <a:lnTo>
                    <a:pt x="420027" y="490245"/>
                  </a:lnTo>
                  <a:lnTo>
                    <a:pt x="414743" y="493687"/>
                  </a:lnTo>
                  <a:lnTo>
                    <a:pt x="414743" y="460743"/>
                  </a:lnTo>
                  <a:lnTo>
                    <a:pt x="420027" y="457174"/>
                  </a:lnTo>
                  <a:lnTo>
                    <a:pt x="420027" y="448183"/>
                  </a:lnTo>
                  <a:lnTo>
                    <a:pt x="407289" y="456806"/>
                  </a:lnTo>
                  <a:lnTo>
                    <a:pt x="407289" y="465797"/>
                  </a:lnTo>
                  <a:lnTo>
                    <a:pt x="407289" y="498754"/>
                  </a:lnTo>
                  <a:lnTo>
                    <a:pt x="406819" y="499618"/>
                  </a:lnTo>
                  <a:lnTo>
                    <a:pt x="406819" y="523417"/>
                  </a:lnTo>
                  <a:lnTo>
                    <a:pt x="404825" y="523417"/>
                  </a:lnTo>
                  <a:lnTo>
                    <a:pt x="404825" y="467461"/>
                  </a:lnTo>
                  <a:lnTo>
                    <a:pt x="407289" y="465797"/>
                  </a:lnTo>
                  <a:lnTo>
                    <a:pt x="407289" y="456806"/>
                  </a:lnTo>
                  <a:lnTo>
                    <a:pt x="397383" y="463511"/>
                  </a:lnTo>
                  <a:lnTo>
                    <a:pt x="397383" y="523417"/>
                  </a:lnTo>
                  <a:lnTo>
                    <a:pt x="369341" y="523417"/>
                  </a:lnTo>
                  <a:lnTo>
                    <a:pt x="369341" y="506412"/>
                  </a:lnTo>
                  <a:lnTo>
                    <a:pt x="369138" y="506412"/>
                  </a:lnTo>
                  <a:lnTo>
                    <a:pt x="369404" y="503834"/>
                  </a:lnTo>
                  <a:lnTo>
                    <a:pt x="370547" y="420001"/>
                  </a:lnTo>
                  <a:lnTo>
                    <a:pt x="461619" y="420001"/>
                  </a:lnTo>
                  <a:lnTo>
                    <a:pt x="461619" y="412559"/>
                  </a:lnTo>
                  <a:lnTo>
                    <a:pt x="335483" y="412559"/>
                  </a:lnTo>
                  <a:lnTo>
                    <a:pt x="338035" y="409321"/>
                  </a:lnTo>
                  <a:lnTo>
                    <a:pt x="476491" y="409613"/>
                  </a:lnTo>
                  <a:lnTo>
                    <a:pt x="476681" y="409765"/>
                  </a:lnTo>
                  <a:lnTo>
                    <a:pt x="480263" y="412559"/>
                  </a:lnTo>
                  <a:lnTo>
                    <a:pt x="480263" y="402958"/>
                  </a:lnTo>
                  <a:lnTo>
                    <a:pt x="478523" y="401510"/>
                  </a:lnTo>
                  <a:lnTo>
                    <a:pt x="474421" y="396328"/>
                  </a:lnTo>
                  <a:lnTo>
                    <a:pt x="474929" y="393293"/>
                  </a:lnTo>
                  <a:lnTo>
                    <a:pt x="478942" y="380136"/>
                  </a:lnTo>
                  <a:lnTo>
                    <a:pt x="478599" y="375183"/>
                  </a:lnTo>
                  <a:lnTo>
                    <a:pt x="481672" y="375920"/>
                  </a:lnTo>
                  <a:lnTo>
                    <a:pt x="485254" y="376364"/>
                  </a:lnTo>
                  <a:lnTo>
                    <a:pt x="488911" y="375970"/>
                  </a:lnTo>
                  <a:lnTo>
                    <a:pt x="489369" y="375920"/>
                  </a:lnTo>
                  <a:lnTo>
                    <a:pt x="491718" y="375589"/>
                  </a:lnTo>
                  <a:lnTo>
                    <a:pt x="491617" y="376123"/>
                  </a:lnTo>
                  <a:lnTo>
                    <a:pt x="494347" y="376148"/>
                  </a:lnTo>
                  <a:lnTo>
                    <a:pt x="496989" y="375742"/>
                  </a:lnTo>
                  <a:lnTo>
                    <a:pt x="497624" y="375589"/>
                  </a:lnTo>
                  <a:lnTo>
                    <a:pt x="499338" y="375183"/>
                  </a:lnTo>
                  <a:lnTo>
                    <a:pt x="498983" y="380136"/>
                  </a:lnTo>
                  <a:lnTo>
                    <a:pt x="502996" y="393293"/>
                  </a:lnTo>
                  <a:lnTo>
                    <a:pt x="503491" y="396341"/>
                  </a:lnTo>
                  <a:lnTo>
                    <a:pt x="503491" y="366052"/>
                  </a:lnTo>
                  <a:lnTo>
                    <a:pt x="499198" y="368376"/>
                  </a:lnTo>
                  <a:lnTo>
                    <a:pt x="492747" y="368668"/>
                  </a:lnTo>
                  <a:lnTo>
                    <a:pt x="492721" y="368465"/>
                  </a:lnTo>
                  <a:lnTo>
                    <a:pt x="492683" y="367906"/>
                  </a:lnTo>
                  <a:lnTo>
                    <a:pt x="488924" y="368465"/>
                  </a:lnTo>
                  <a:lnTo>
                    <a:pt x="484873" y="367944"/>
                  </a:lnTo>
                  <a:lnTo>
                    <a:pt x="484873" y="368642"/>
                  </a:lnTo>
                  <a:lnTo>
                    <a:pt x="478548" y="368274"/>
                  </a:lnTo>
                  <a:lnTo>
                    <a:pt x="472884" y="365201"/>
                  </a:lnTo>
                  <a:lnTo>
                    <a:pt x="469011" y="371551"/>
                  </a:lnTo>
                  <a:lnTo>
                    <a:pt x="472681" y="374002"/>
                  </a:lnTo>
                  <a:lnTo>
                    <a:pt x="471043" y="380530"/>
                  </a:lnTo>
                  <a:lnTo>
                    <a:pt x="467677" y="391579"/>
                  </a:lnTo>
                  <a:lnTo>
                    <a:pt x="466128" y="400875"/>
                  </a:lnTo>
                  <a:lnTo>
                    <a:pt x="467639" y="402158"/>
                  </a:lnTo>
                  <a:lnTo>
                    <a:pt x="331901" y="401866"/>
                  </a:lnTo>
                  <a:lnTo>
                    <a:pt x="331901" y="404990"/>
                  </a:lnTo>
                  <a:lnTo>
                    <a:pt x="330923" y="405701"/>
                  </a:lnTo>
                  <a:lnTo>
                    <a:pt x="327812" y="406806"/>
                  </a:lnTo>
                  <a:lnTo>
                    <a:pt x="318820" y="406806"/>
                  </a:lnTo>
                  <a:lnTo>
                    <a:pt x="315709" y="405701"/>
                  </a:lnTo>
                  <a:lnTo>
                    <a:pt x="314731" y="404990"/>
                  </a:lnTo>
                  <a:lnTo>
                    <a:pt x="314731" y="401929"/>
                  </a:lnTo>
                  <a:lnTo>
                    <a:pt x="311111" y="401891"/>
                  </a:lnTo>
                  <a:lnTo>
                    <a:pt x="311111" y="412559"/>
                  </a:lnTo>
                  <a:lnTo>
                    <a:pt x="305955" y="412559"/>
                  </a:lnTo>
                  <a:lnTo>
                    <a:pt x="305955" y="409257"/>
                  </a:lnTo>
                  <a:lnTo>
                    <a:pt x="308571" y="409282"/>
                  </a:lnTo>
                  <a:lnTo>
                    <a:pt x="311111" y="412559"/>
                  </a:lnTo>
                  <a:lnTo>
                    <a:pt x="311111" y="401891"/>
                  </a:lnTo>
                  <a:lnTo>
                    <a:pt x="305955" y="401815"/>
                  </a:lnTo>
                  <a:lnTo>
                    <a:pt x="305955" y="364655"/>
                  </a:lnTo>
                  <a:lnTo>
                    <a:pt x="683983" y="362165"/>
                  </a:lnTo>
                  <a:lnTo>
                    <a:pt x="683983" y="354736"/>
                  </a:lnTo>
                  <a:lnTo>
                    <a:pt x="674446" y="354812"/>
                  </a:lnTo>
                  <a:lnTo>
                    <a:pt x="674446" y="330250"/>
                  </a:lnTo>
                  <a:lnTo>
                    <a:pt x="697090" y="330250"/>
                  </a:lnTo>
                  <a:lnTo>
                    <a:pt x="697103" y="330873"/>
                  </a:lnTo>
                  <a:lnTo>
                    <a:pt x="697103" y="288912"/>
                  </a:lnTo>
                  <a:lnTo>
                    <a:pt x="697064" y="289064"/>
                  </a:lnTo>
                  <a:lnTo>
                    <a:pt x="697064" y="322630"/>
                  </a:lnTo>
                  <a:lnTo>
                    <a:pt x="674446" y="322630"/>
                  </a:lnTo>
                  <a:lnTo>
                    <a:pt x="674446" y="297167"/>
                  </a:lnTo>
                  <a:lnTo>
                    <a:pt x="696683" y="297167"/>
                  </a:lnTo>
                  <a:lnTo>
                    <a:pt x="697039" y="312242"/>
                  </a:lnTo>
                  <a:lnTo>
                    <a:pt x="697064" y="322630"/>
                  </a:lnTo>
                  <a:lnTo>
                    <a:pt x="697064" y="289064"/>
                  </a:lnTo>
                  <a:lnTo>
                    <a:pt x="696950" y="289547"/>
                  </a:lnTo>
                  <a:lnTo>
                    <a:pt x="674446" y="289547"/>
                  </a:lnTo>
                  <a:lnTo>
                    <a:pt x="674446" y="243293"/>
                  </a:lnTo>
                  <a:lnTo>
                    <a:pt x="695858" y="246557"/>
                  </a:lnTo>
                  <a:lnTo>
                    <a:pt x="696950" y="283870"/>
                  </a:lnTo>
                  <a:lnTo>
                    <a:pt x="698296" y="283832"/>
                  </a:lnTo>
                  <a:lnTo>
                    <a:pt x="698296" y="239407"/>
                  </a:lnTo>
                  <a:lnTo>
                    <a:pt x="671283" y="235292"/>
                  </a:lnTo>
                  <a:lnTo>
                    <a:pt x="667004" y="235356"/>
                  </a:lnTo>
                  <a:lnTo>
                    <a:pt x="667004" y="242735"/>
                  </a:lnTo>
                  <a:lnTo>
                    <a:pt x="667004" y="289547"/>
                  </a:lnTo>
                  <a:lnTo>
                    <a:pt x="667004" y="290817"/>
                  </a:lnTo>
                  <a:lnTo>
                    <a:pt x="667004" y="318820"/>
                  </a:lnTo>
                  <a:lnTo>
                    <a:pt x="667004" y="326440"/>
                  </a:lnTo>
                  <a:lnTo>
                    <a:pt x="667004" y="354850"/>
                  </a:lnTo>
                  <a:lnTo>
                    <a:pt x="659726" y="354901"/>
                  </a:lnTo>
                  <a:lnTo>
                    <a:pt x="659726" y="326440"/>
                  </a:lnTo>
                  <a:lnTo>
                    <a:pt x="667004" y="326440"/>
                  </a:lnTo>
                  <a:lnTo>
                    <a:pt x="667004" y="318820"/>
                  </a:lnTo>
                  <a:lnTo>
                    <a:pt x="659726" y="318820"/>
                  </a:lnTo>
                  <a:lnTo>
                    <a:pt x="659726" y="290817"/>
                  </a:lnTo>
                  <a:lnTo>
                    <a:pt x="667004" y="290817"/>
                  </a:lnTo>
                  <a:lnTo>
                    <a:pt x="667004" y="289547"/>
                  </a:lnTo>
                  <a:lnTo>
                    <a:pt x="666051" y="289547"/>
                  </a:lnTo>
                  <a:lnTo>
                    <a:pt x="666051" y="283197"/>
                  </a:lnTo>
                  <a:lnTo>
                    <a:pt x="659726" y="283197"/>
                  </a:lnTo>
                  <a:lnTo>
                    <a:pt x="659726" y="242824"/>
                  </a:lnTo>
                  <a:lnTo>
                    <a:pt x="667004" y="242735"/>
                  </a:lnTo>
                  <a:lnTo>
                    <a:pt x="667004" y="235356"/>
                  </a:lnTo>
                  <a:lnTo>
                    <a:pt x="652284" y="235534"/>
                  </a:lnTo>
                  <a:lnTo>
                    <a:pt x="652284" y="249923"/>
                  </a:lnTo>
                  <a:lnTo>
                    <a:pt x="652284" y="283197"/>
                  </a:lnTo>
                  <a:lnTo>
                    <a:pt x="652284" y="290817"/>
                  </a:lnTo>
                  <a:lnTo>
                    <a:pt x="652284" y="318820"/>
                  </a:lnTo>
                  <a:lnTo>
                    <a:pt x="652284" y="326440"/>
                  </a:lnTo>
                  <a:lnTo>
                    <a:pt x="652284" y="354952"/>
                  </a:lnTo>
                  <a:lnTo>
                    <a:pt x="642023" y="355015"/>
                  </a:lnTo>
                  <a:lnTo>
                    <a:pt x="642023" y="326440"/>
                  </a:lnTo>
                  <a:lnTo>
                    <a:pt x="652284" y="326440"/>
                  </a:lnTo>
                  <a:lnTo>
                    <a:pt x="652284" y="318820"/>
                  </a:lnTo>
                  <a:lnTo>
                    <a:pt x="642023" y="318820"/>
                  </a:lnTo>
                  <a:lnTo>
                    <a:pt x="642023" y="290817"/>
                  </a:lnTo>
                  <a:lnTo>
                    <a:pt x="652284" y="290817"/>
                  </a:lnTo>
                  <a:lnTo>
                    <a:pt x="652284" y="283197"/>
                  </a:lnTo>
                  <a:lnTo>
                    <a:pt x="642340" y="283197"/>
                  </a:lnTo>
                  <a:lnTo>
                    <a:pt x="643001" y="276085"/>
                  </a:lnTo>
                  <a:lnTo>
                    <a:pt x="645629" y="262966"/>
                  </a:lnTo>
                  <a:lnTo>
                    <a:pt x="650405" y="251383"/>
                  </a:lnTo>
                  <a:lnTo>
                    <a:pt x="652284" y="249923"/>
                  </a:lnTo>
                  <a:lnTo>
                    <a:pt x="652284" y="235534"/>
                  </a:lnTo>
                  <a:lnTo>
                    <a:pt x="649859" y="235559"/>
                  </a:lnTo>
                  <a:lnTo>
                    <a:pt x="649859" y="242963"/>
                  </a:lnTo>
                  <a:lnTo>
                    <a:pt x="644804" y="246456"/>
                  </a:lnTo>
                  <a:lnTo>
                    <a:pt x="642023" y="252895"/>
                  </a:lnTo>
                  <a:lnTo>
                    <a:pt x="642023" y="243039"/>
                  </a:lnTo>
                  <a:lnTo>
                    <a:pt x="649859" y="242963"/>
                  </a:lnTo>
                  <a:lnTo>
                    <a:pt x="649859" y="235559"/>
                  </a:lnTo>
                  <a:lnTo>
                    <a:pt x="634580" y="235750"/>
                  </a:lnTo>
                  <a:lnTo>
                    <a:pt x="634580" y="243141"/>
                  </a:lnTo>
                  <a:lnTo>
                    <a:pt x="634580" y="259981"/>
                  </a:lnTo>
                  <a:lnTo>
                    <a:pt x="634580" y="290817"/>
                  </a:lnTo>
                  <a:lnTo>
                    <a:pt x="634580" y="318820"/>
                  </a:lnTo>
                  <a:lnTo>
                    <a:pt x="634580" y="326440"/>
                  </a:lnTo>
                  <a:lnTo>
                    <a:pt x="634580" y="355066"/>
                  </a:lnTo>
                  <a:lnTo>
                    <a:pt x="614730" y="355206"/>
                  </a:lnTo>
                  <a:lnTo>
                    <a:pt x="614730" y="326440"/>
                  </a:lnTo>
                  <a:lnTo>
                    <a:pt x="634580" y="326440"/>
                  </a:lnTo>
                  <a:lnTo>
                    <a:pt x="634580" y="318820"/>
                  </a:lnTo>
                  <a:lnTo>
                    <a:pt x="614730" y="318820"/>
                  </a:lnTo>
                  <a:lnTo>
                    <a:pt x="614730" y="290817"/>
                  </a:lnTo>
                  <a:lnTo>
                    <a:pt x="634580" y="290817"/>
                  </a:lnTo>
                  <a:lnTo>
                    <a:pt x="634580" y="259981"/>
                  </a:lnTo>
                  <a:lnTo>
                    <a:pt x="634314" y="259575"/>
                  </a:lnTo>
                  <a:lnTo>
                    <a:pt x="634314" y="283197"/>
                  </a:lnTo>
                  <a:lnTo>
                    <a:pt x="614730" y="283197"/>
                  </a:lnTo>
                  <a:lnTo>
                    <a:pt x="614730" y="249377"/>
                  </a:lnTo>
                  <a:lnTo>
                    <a:pt x="621436" y="252590"/>
                  </a:lnTo>
                  <a:lnTo>
                    <a:pt x="628357" y="263423"/>
                  </a:lnTo>
                  <a:lnTo>
                    <a:pt x="632879" y="276326"/>
                  </a:lnTo>
                  <a:lnTo>
                    <a:pt x="634314" y="283197"/>
                  </a:lnTo>
                  <a:lnTo>
                    <a:pt x="634314" y="259575"/>
                  </a:lnTo>
                  <a:lnTo>
                    <a:pt x="626033" y="246608"/>
                  </a:lnTo>
                  <a:lnTo>
                    <a:pt x="617588" y="243370"/>
                  </a:lnTo>
                  <a:lnTo>
                    <a:pt x="634580" y="243141"/>
                  </a:lnTo>
                  <a:lnTo>
                    <a:pt x="634580" y="235750"/>
                  </a:lnTo>
                  <a:lnTo>
                    <a:pt x="607288" y="236080"/>
                  </a:lnTo>
                  <a:lnTo>
                    <a:pt x="607288" y="243484"/>
                  </a:lnTo>
                  <a:lnTo>
                    <a:pt x="607288" y="283197"/>
                  </a:lnTo>
                  <a:lnTo>
                    <a:pt x="607288" y="290817"/>
                  </a:lnTo>
                  <a:lnTo>
                    <a:pt x="607288" y="318820"/>
                  </a:lnTo>
                  <a:lnTo>
                    <a:pt x="607288" y="326440"/>
                  </a:lnTo>
                  <a:lnTo>
                    <a:pt x="607288" y="355257"/>
                  </a:lnTo>
                  <a:lnTo>
                    <a:pt x="585228" y="355396"/>
                  </a:lnTo>
                  <a:lnTo>
                    <a:pt x="585228" y="326440"/>
                  </a:lnTo>
                  <a:lnTo>
                    <a:pt x="607288" y="326440"/>
                  </a:lnTo>
                  <a:lnTo>
                    <a:pt x="607288" y="318820"/>
                  </a:lnTo>
                  <a:lnTo>
                    <a:pt x="585228" y="318820"/>
                  </a:lnTo>
                  <a:lnTo>
                    <a:pt x="585228" y="290817"/>
                  </a:lnTo>
                  <a:lnTo>
                    <a:pt x="607288" y="290817"/>
                  </a:lnTo>
                  <a:lnTo>
                    <a:pt x="607288" y="283197"/>
                  </a:lnTo>
                  <a:lnTo>
                    <a:pt x="585228" y="283197"/>
                  </a:lnTo>
                  <a:lnTo>
                    <a:pt x="585228" y="243751"/>
                  </a:lnTo>
                  <a:lnTo>
                    <a:pt x="607288" y="243484"/>
                  </a:lnTo>
                  <a:lnTo>
                    <a:pt x="607288" y="236080"/>
                  </a:lnTo>
                  <a:lnTo>
                    <a:pt x="577786" y="236448"/>
                  </a:lnTo>
                  <a:lnTo>
                    <a:pt x="577786" y="243852"/>
                  </a:lnTo>
                  <a:lnTo>
                    <a:pt x="577786" y="283197"/>
                  </a:lnTo>
                  <a:lnTo>
                    <a:pt x="577786" y="290817"/>
                  </a:lnTo>
                  <a:lnTo>
                    <a:pt x="577786" y="318820"/>
                  </a:lnTo>
                  <a:lnTo>
                    <a:pt x="577786" y="326440"/>
                  </a:lnTo>
                  <a:lnTo>
                    <a:pt x="577786" y="355447"/>
                  </a:lnTo>
                  <a:lnTo>
                    <a:pt x="554253" y="355600"/>
                  </a:lnTo>
                  <a:lnTo>
                    <a:pt x="554253" y="326440"/>
                  </a:lnTo>
                  <a:lnTo>
                    <a:pt x="577786" y="326440"/>
                  </a:lnTo>
                  <a:lnTo>
                    <a:pt x="577786" y="318820"/>
                  </a:lnTo>
                  <a:lnTo>
                    <a:pt x="554253" y="318820"/>
                  </a:lnTo>
                  <a:lnTo>
                    <a:pt x="554253" y="290817"/>
                  </a:lnTo>
                  <a:lnTo>
                    <a:pt x="577786" y="290817"/>
                  </a:lnTo>
                  <a:lnTo>
                    <a:pt x="577786" y="283197"/>
                  </a:lnTo>
                  <a:lnTo>
                    <a:pt x="554253" y="283197"/>
                  </a:lnTo>
                  <a:lnTo>
                    <a:pt x="554253" y="244144"/>
                  </a:lnTo>
                  <a:lnTo>
                    <a:pt x="577786" y="243852"/>
                  </a:lnTo>
                  <a:lnTo>
                    <a:pt x="577786" y="236448"/>
                  </a:lnTo>
                  <a:lnTo>
                    <a:pt x="546811" y="236829"/>
                  </a:lnTo>
                  <a:lnTo>
                    <a:pt x="546811" y="245554"/>
                  </a:lnTo>
                  <a:lnTo>
                    <a:pt x="546811" y="283197"/>
                  </a:lnTo>
                  <a:lnTo>
                    <a:pt x="546811" y="290817"/>
                  </a:lnTo>
                  <a:lnTo>
                    <a:pt x="546811" y="318820"/>
                  </a:lnTo>
                  <a:lnTo>
                    <a:pt x="546811" y="326440"/>
                  </a:lnTo>
                  <a:lnTo>
                    <a:pt x="546811" y="355650"/>
                  </a:lnTo>
                  <a:lnTo>
                    <a:pt x="520331" y="355815"/>
                  </a:lnTo>
                  <a:lnTo>
                    <a:pt x="520331" y="326440"/>
                  </a:lnTo>
                  <a:lnTo>
                    <a:pt x="546811" y="326440"/>
                  </a:lnTo>
                  <a:lnTo>
                    <a:pt x="546811" y="318820"/>
                  </a:lnTo>
                  <a:lnTo>
                    <a:pt x="520331" y="318820"/>
                  </a:lnTo>
                  <a:lnTo>
                    <a:pt x="520331" y="290817"/>
                  </a:lnTo>
                  <a:lnTo>
                    <a:pt x="546811" y="290817"/>
                  </a:lnTo>
                  <a:lnTo>
                    <a:pt x="546811" y="283197"/>
                  </a:lnTo>
                  <a:lnTo>
                    <a:pt x="521093" y="283197"/>
                  </a:lnTo>
                  <a:lnTo>
                    <a:pt x="522122" y="278663"/>
                  </a:lnTo>
                  <a:lnTo>
                    <a:pt x="526465" y="265912"/>
                  </a:lnTo>
                  <a:lnTo>
                    <a:pt x="534466" y="252730"/>
                  </a:lnTo>
                  <a:lnTo>
                    <a:pt x="546811" y="245554"/>
                  </a:lnTo>
                  <a:lnTo>
                    <a:pt x="546811" y="236829"/>
                  </a:lnTo>
                  <a:lnTo>
                    <a:pt x="532434" y="236994"/>
                  </a:lnTo>
                  <a:lnTo>
                    <a:pt x="532434" y="244411"/>
                  </a:lnTo>
                  <a:lnTo>
                    <a:pt x="521322" y="259257"/>
                  </a:lnTo>
                  <a:lnTo>
                    <a:pt x="520331" y="261886"/>
                  </a:lnTo>
                  <a:lnTo>
                    <a:pt x="520331" y="244551"/>
                  </a:lnTo>
                  <a:lnTo>
                    <a:pt x="532434" y="244411"/>
                  </a:lnTo>
                  <a:lnTo>
                    <a:pt x="532434" y="236994"/>
                  </a:lnTo>
                  <a:lnTo>
                    <a:pt x="512889" y="237236"/>
                  </a:lnTo>
                  <a:lnTo>
                    <a:pt x="512889" y="244640"/>
                  </a:lnTo>
                  <a:lnTo>
                    <a:pt x="512889" y="261505"/>
                  </a:lnTo>
                  <a:lnTo>
                    <a:pt x="512889" y="290817"/>
                  </a:lnTo>
                  <a:lnTo>
                    <a:pt x="512889" y="318820"/>
                  </a:lnTo>
                  <a:lnTo>
                    <a:pt x="512889" y="326440"/>
                  </a:lnTo>
                  <a:lnTo>
                    <a:pt x="512889" y="355866"/>
                  </a:lnTo>
                  <a:lnTo>
                    <a:pt x="490093" y="356031"/>
                  </a:lnTo>
                  <a:lnTo>
                    <a:pt x="490093" y="326440"/>
                  </a:lnTo>
                  <a:lnTo>
                    <a:pt x="512889" y="326440"/>
                  </a:lnTo>
                  <a:lnTo>
                    <a:pt x="512889" y="318820"/>
                  </a:lnTo>
                  <a:lnTo>
                    <a:pt x="490093" y="318820"/>
                  </a:lnTo>
                  <a:lnTo>
                    <a:pt x="490093" y="290817"/>
                  </a:lnTo>
                  <a:lnTo>
                    <a:pt x="512889" y="290817"/>
                  </a:lnTo>
                  <a:lnTo>
                    <a:pt x="512889" y="261505"/>
                  </a:lnTo>
                  <a:lnTo>
                    <a:pt x="512762" y="261340"/>
                  </a:lnTo>
                  <a:lnTo>
                    <a:pt x="512762" y="283197"/>
                  </a:lnTo>
                  <a:lnTo>
                    <a:pt x="490093" y="283197"/>
                  </a:lnTo>
                  <a:lnTo>
                    <a:pt x="490093" y="250190"/>
                  </a:lnTo>
                  <a:lnTo>
                    <a:pt x="498792" y="254088"/>
                  </a:lnTo>
                  <a:lnTo>
                    <a:pt x="507530" y="267449"/>
                  </a:lnTo>
                  <a:lnTo>
                    <a:pt x="512241" y="280885"/>
                  </a:lnTo>
                  <a:lnTo>
                    <a:pt x="512762" y="283197"/>
                  </a:lnTo>
                  <a:lnTo>
                    <a:pt x="512762" y="261340"/>
                  </a:lnTo>
                  <a:lnTo>
                    <a:pt x="501738" y="246608"/>
                  </a:lnTo>
                  <a:lnTo>
                    <a:pt x="496417" y="244856"/>
                  </a:lnTo>
                  <a:lnTo>
                    <a:pt x="512889" y="244640"/>
                  </a:lnTo>
                  <a:lnTo>
                    <a:pt x="512889" y="237236"/>
                  </a:lnTo>
                  <a:lnTo>
                    <a:pt x="482638" y="237604"/>
                  </a:lnTo>
                  <a:lnTo>
                    <a:pt x="482638" y="245021"/>
                  </a:lnTo>
                  <a:lnTo>
                    <a:pt x="482638" y="283197"/>
                  </a:lnTo>
                  <a:lnTo>
                    <a:pt x="482638" y="290817"/>
                  </a:lnTo>
                  <a:lnTo>
                    <a:pt x="482638" y="318820"/>
                  </a:lnTo>
                  <a:lnTo>
                    <a:pt x="482638" y="326440"/>
                  </a:lnTo>
                  <a:lnTo>
                    <a:pt x="482638" y="356082"/>
                  </a:lnTo>
                  <a:lnTo>
                    <a:pt x="462800" y="356209"/>
                  </a:lnTo>
                  <a:lnTo>
                    <a:pt x="462800" y="326440"/>
                  </a:lnTo>
                  <a:lnTo>
                    <a:pt x="482638" y="326440"/>
                  </a:lnTo>
                  <a:lnTo>
                    <a:pt x="482638" y="318820"/>
                  </a:lnTo>
                  <a:lnTo>
                    <a:pt x="462800" y="318820"/>
                  </a:lnTo>
                  <a:lnTo>
                    <a:pt x="462800" y="290817"/>
                  </a:lnTo>
                  <a:lnTo>
                    <a:pt x="482638" y="290817"/>
                  </a:lnTo>
                  <a:lnTo>
                    <a:pt x="482638" y="283197"/>
                  </a:lnTo>
                  <a:lnTo>
                    <a:pt x="462800" y="283197"/>
                  </a:lnTo>
                  <a:lnTo>
                    <a:pt x="462800" y="245262"/>
                  </a:lnTo>
                  <a:lnTo>
                    <a:pt x="482638" y="245021"/>
                  </a:lnTo>
                  <a:lnTo>
                    <a:pt x="482638" y="237604"/>
                  </a:lnTo>
                  <a:lnTo>
                    <a:pt x="455345" y="237947"/>
                  </a:lnTo>
                  <a:lnTo>
                    <a:pt x="455345" y="245364"/>
                  </a:lnTo>
                  <a:lnTo>
                    <a:pt x="455345" y="283197"/>
                  </a:lnTo>
                  <a:lnTo>
                    <a:pt x="455345" y="290817"/>
                  </a:lnTo>
                  <a:lnTo>
                    <a:pt x="455345" y="318820"/>
                  </a:lnTo>
                  <a:lnTo>
                    <a:pt x="455345" y="326440"/>
                  </a:lnTo>
                  <a:lnTo>
                    <a:pt x="455345" y="356247"/>
                  </a:lnTo>
                  <a:lnTo>
                    <a:pt x="434035" y="356387"/>
                  </a:lnTo>
                  <a:lnTo>
                    <a:pt x="434035" y="326440"/>
                  </a:lnTo>
                  <a:lnTo>
                    <a:pt x="455345" y="326440"/>
                  </a:lnTo>
                  <a:lnTo>
                    <a:pt x="455345" y="318820"/>
                  </a:lnTo>
                  <a:lnTo>
                    <a:pt x="434035" y="318820"/>
                  </a:lnTo>
                  <a:lnTo>
                    <a:pt x="434035" y="290817"/>
                  </a:lnTo>
                  <a:lnTo>
                    <a:pt x="455345" y="290817"/>
                  </a:lnTo>
                  <a:lnTo>
                    <a:pt x="455345" y="283197"/>
                  </a:lnTo>
                  <a:lnTo>
                    <a:pt x="434035" y="283197"/>
                  </a:lnTo>
                  <a:lnTo>
                    <a:pt x="434035" y="245910"/>
                  </a:lnTo>
                  <a:lnTo>
                    <a:pt x="434555" y="245694"/>
                  </a:lnTo>
                  <a:lnTo>
                    <a:pt x="455345" y="245364"/>
                  </a:lnTo>
                  <a:lnTo>
                    <a:pt x="455345" y="237947"/>
                  </a:lnTo>
                  <a:lnTo>
                    <a:pt x="426593" y="238290"/>
                  </a:lnTo>
                  <a:lnTo>
                    <a:pt x="426593" y="248983"/>
                  </a:lnTo>
                  <a:lnTo>
                    <a:pt x="426593" y="283197"/>
                  </a:lnTo>
                  <a:lnTo>
                    <a:pt x="405930" y="283197"/>
                  </a:lnTo>
                  <a:lnTo>
                    <a:pt x="406577" y="280276"/>
                  </a:lnTo>
                  <a:lnTo>
                    <a:pt x="411467" y="265709"/>
                  </a:lnTo>
                  <a:lnTo>
                    <a:pt x="420535" y="251485"/>
                  </a:lnTo>
                  <a:lnTo>
                    <a:pt x="426593" y="248983"/>
                  </a:lnTo>
                  <a:lnTo>
                    <a:pt x="426593" y="238290"/>
                  </a:lnTo>
                  <a:lnTo>
                    <a:pt x="416102" y="238429"/>
                  </a:lnTo>
                  <a:lnTo>
                    <a:pt x="416102" y="245859"/>
                  </a:lnTo>
                  <a:lnTo>
                    <a:pt x="405599" y="260616"/>
                  </a:lnTo>
                  <a:lnTo>
                    <a:pt x="404533" y="263613"/>
                  </a:lnTo>
                  <a:lnTo>
                    <a:pt x="404533" y="245999"/>
                  </a:lnTo>
                  <a:lnTo>
                    <a:pt x="416102" y="245859"/>
                  </a:lnTo>
                  <a:lnTo>
                    <a:pt x="416102" y="238429"/>
                  </a:lnTo>
                  <a:lnTo>
                    <a:pt x="366331" y="239026"/>
                  </a:lnTo>
                  <a:lnTo>
                    <a:pt x="366420" y="246456"/>
                  </a:lnTo>
                  <a:lnTo>
                    <a:pt x="397090" y="246087"/>
                  </a:lnTo>
                  <a:lnTo>
                    <a:pt x="397090" y="283197"/>
                  </a:lnTo>
                  <a:lnTo>
                    <a:pt x="397090" y="289547"/>
                  </a:lnTo>
                  <a:lnTo>
                    <a:pt x="397090" y="290817"/>
                  </a:lnTo>
                  <a:lnTo>
                    <a:pt x="426593" y="290817"/>
                  </a:lnTo>
                  <a:lnTo>
                    <a:pt x="426593" y="318820"/>
                  </a:lnTo>
                  <a:lnTo>
                    <a:pt x="399338" y="318820"/>
                  </a:lnTo>
                  <a:lnTo>
                    <a:pt x="399338" y="322630"/>
                  </a:lnTo>
                  <a:lnTo>
                    <a:pt x="399338" y="326440"/>
                  </a:lnTo>
                  <a:lnTo>
                    <a:pt x="426593" y="326440"/>
                  </a:lnTo>
                  <a:lnTo>
                    <a:pt x="426593" y="356438"/>
                  </a:lnTo>
                  <a:lnTo>
                    <a:pt x="305955" y="357212"/>
                  </a:lnTo>
                  <a:lnTo>
                    <a:pt x="305955" y="346481"/>
                  </a:lnTo>
                  <a:lnTo>
                    <a:pt x="298513" y="346481"/>
                  </a:lnTo>
                  <a:lnTo>
                    <a:pt x="298513" y="474141"/>
                  </a:lnTo>
                  <a:lnTo>
                    <a:pt x="305955" y="474141"/>
                  </a:lnTo>
                  <a:lnTo>
                    <a:pt x="305955" y="420001"/>
                  </a:lnTo>
                  <a:lnTo>
                    <a:pt x="314807" y="420001"/>
                  </a:lnTo>
                  <a:lnTo>
                    <a:pt x="314807" y="413588"/>
                  </a:lnTo>
                  <a:lnTo>
                    <a:pt x="317423" y="414248"/>
                  </a:lnTo>
                  <a:lnTo>
                    <a:pt x="323316" y="414248"/>
                  </a:lnTo>
                  <a:lnTo>
                    <a:pt x="329184" y="414248"/>
                  </a:lnTo>
                  <a:lnTo>
                    <a:pt x="332524" y="413410"/>
                  </a:lnTo>
                  <a:lnTo>
                    <a:pt x="332524" y="420001"/>
                  </a:lnTo>
                  <a:lnTo>
                    <a:pt x="363105" y="420001"/>
                  </a:lnTo>
                  <a:lnTo>
                    <a:pt x="361911" y="506387"/>
                  </a:lnTo>
                  <a:lnTo>
                    <a:pt x="362635" y="506412"/>
                  </a:lnTo>
                  <a:lnTo>
                    <a:pt x="361911" y="506412"/>
                  </a:lnTo>
                  <a:lnTo>
                    <a:pt x="361911" y="526453"/>
                  </a:lnTo>
                  <a:lnTo>
                    <a:pt x="354723" y="531545"/>
                  </a:lnTo>
                  <a:lnTo>
                    <a:pt x="350913" y="531545"/>
                  </a:lnTo>
                  <a:lnTo>
                    <a:pt x="341528" y="536460"/>
                  </a:lnTo>
                  <a:lnTo>
                    <a:pt x="341528" y="540334"/>
                  </a:lnTo>
                  <a:lnTo>
                    <a:pt x="339026" y="540334"/>
                  </a:lnTo>
                  <a:lnTo>
                    <a:pt x="332117" y="545274"/>
                  </a:lnTo>
                  <a:lnTo>
                    <a:pt x="332117" y="549744"/>
                  </a:lnTo>
                  <a:lnTo>
                    <a:pt x="327279" y="549744"/>
                  </a:lnTo>
                  <a:lnTo>
                    <a:pt x="316750" y="556056"/>
                  </a:lnTo>
                  <a:lnTo>
                    <a:pt x="316750" y="561657"/>
                  </a:lnTo>
                  <a:lnTo>
                    <a:pt x="310794" y="561657"/>
                  </a:lnTo>
                  <a:lnTo>
                    <a:pt x="290715" y="581418"/>
                  </a:lnTo>
                  <a:lnTo>
                    <a:pt x="280682" y="581418"/>
                  </a:lnTo>
                  <a:lnTo>
                    <a:pt x="280682" y="587057"/>
                  </a:lnTo>
                  <a:lnTo>
                    <a:pt x="272618" y="587057"/>
                  </a:lnTo>
                  <a:lnTo>
                    <a:pt x="252768" y="605129"/>
                  </a:lnTo>
                  <a:lnTo>
                    <a:pt x="252768" y="612775"/>
                  </a:lnTo>
                  <a:lnTo>
                    <a:pt x="238036" y="612775"/>
                  </a:lnTo>
                  <a:lnTo>
                    <a:pt x="238036" y="617169"/>
                  </a:lnTo>
                  <a:lnTo>
                    <a:pt x="231127" y="617169"/>
                  </a:lnTo>
                  <a:lnTo>
                    <a:pt x="231127" y="623125"/>
                  </a:lnTo>
                  <a:lnTo>
                    <a:pt x="222034" y="623125"/>
                  </a:lnTo>
                  <a:lnTo>
                    <a:pt x="222034" y="628142"/>
                  </a:lnTo>
                  <a:lnTo>
                    <a:pt x="210743" y="628142"/>
                  </a:lnTo>
                  <a:lnTo>
                    <a:pt x="210743" y="645706"/>
                  </a:lnTo>
                  <a:lnTo>
                    <a:pt x="190995" y="645706"/>
                  </a:lnTo>
                  <a:lnTo>
                    <a:pt x="190995" y="652284"/>
                  </a:lnTo>
                  <a:lnTo>
                    <a:pt x="181330" y="652284"/>
                  </a:lnTo>
                  <a:lnTo>
                    <a:pt x="171856" y="658749"/>
                  </a:lnTo>
                  <a:lnTo>
                    <a:pt x="171856" y="667029"/>
                  </a:lnTo>
                  <a:lnTo>
                    <a:pt x="161201" y="667029"/>
                  </a:lnTo>
                  <a:lnTo>
                    <a:pt x="161201" y="676744"/>
                  </a:lnTo>
                  <a:lnTo>
                    <a:pt x="149593" y="676744"/>
                  </a:lnTo>
                  <a:lnTo>
                    <a:pt x="149593" y="694004"/>
                  </a:lnTo>
                  <a:lnTo>
                    <a:pt x="124193" y="694004"/>
                  </a:lnTo>
                  <a:lnTo>
                    <a:pt x="124193" y="703402"/>
                  </a:lnTo>
                  <a:lnTo>
                    <a:pt x="108826" y="703402"/>
                  </a:lnTo>
                  <a:lnTo>
                    <a:pt x="108826" y="715632"/>
                  </a:lnTo>
                  <a:lnTo>
                    <a:pt x="90322" y="715632"/>
                  </a:lnTo>
                  <a:lnTo>
                    <a:pt x="90322" y="728179"/>
                  </a:lnTo>
                  <a:lnTo>
                    <a:pt x="73075" y="728179"/>
                  </a:lnTo>
                  <a:lnTo>
                    <a:pt x="73075" y="741667"/>
                  </a:lnTo>
                  <a:lnTo>
                    <a:pt x="54254" y="741667"/>
                  </a:lnTo>
                  <a:lnTo>
                    <a:pt x="54254" y="754519"/>
                  </a:lnTo>
                  <a:lnTo>
                    <a:pt x="48933" y="754519"/>
                  </a:lnTo>
                  <a:lnTo>
                    <a:pt x="48933" y="771766"/>
                  </a:lnTo>
                  <a:lnTo>
                    <a:pt x="6591" y="771766"/>
                  </a:lnTo>
                  <a:lnTo>
                    <a:pt x="6591" y="790282"/>
                  </a:lnTo>
                  <a:lnTo>
                    <a:pt x="0" y="790282"/>
                  </a:lnTo>
                  <a:lnTo>
                    <a:pt x="0" y="802462"/>
                  </a:lnTo>
                  <a:lnTo>
                    <a:pt x="7442" y="802462"/>
                  </a:lnTo>
                  <a:lnTo>
                    <a:pt x="7442" y="797712"/>
                  </a:lnTo>
                  <a:lnTo>
                    <a:pt x="14020" y="797712"/>
                  </a:lnTo>
                  <a:lnTo>
                    <a:pt x="14020" y="779208"/>
                  </a:lnTo>
                  <a:lnTo>
                    <a:pt x="56362" y="779208"/>
                  </a:lnTo>
                  <a:lnTo>
                    <a:pt x="56362" y="761961"/>
                  </a:lnTo>
                  <a:lnTo>
                    <a:pt x="61696" y="761961"/>
                  </a:lnTo>
                  <a:lnTo>
                    <a:pt x="61696" y="749109"/>
                  </a:lnTo>
                  <a:lnTo>
                    <a:pt x="80518" y="749109"/>
                  </a:lnTo>
                  <a:lnTo>
                    <a:pt x="80518" y="735609"/>
                  </a:lnTo>
                  <a:lnTo>
                    <a:pt x="97764" y="735609"/>
                  </a:lnTo>
                  <a:lnTo>
                    <a:pt x="97764" y="723074"/>
                  </a:lnTo>
                  <a:lnTo>
                    <a:pt x="116268" y="723074"/>
                  </a:lnTo>
                  <a:lnTo>
                    <a:pt x="116268" y="710844"/>
                  </a:lnTo>
                  <a:lnTo>
                    <a:pt x="131635" y="710844"/>
                  </a:lnTo>
                  <a:lnTo>
                    <a:pt x="131635" y="701433"/>
                  </a:lnTo>
                  <a:lnTo>
                    <a:pt x="157035" y="701433"/>
                  </a:lnTo>
                  <a:lnTo>
                    <a:pt x="157035" y="684187"/>
                  </a:lnTo>
                  <a:lnTo>
                    <a:pt x="168630" y="684187"/>
                  </a:lnTo>
                  <a:lnTo>
                    <a:pt x="168630" y="674458"/>
                  </a:lnTo>
                  <a:lnTo>
                    <a:pt x="179298" y="674458"/>
                  </a:lnTo>
                  <a:lnTo>
                    <a:pt x="179298" y="662673"/>
                  </a:lnTo>
                  <a:lnTo>
                    <a:pt x="183629" y="659726"/>
                  </a:lnTo>
                  <a:lnTo>
                    <a:pt x="198424" y="659726"/>
                  </a:lnTo>
                  <a:lnTo>
                    <a:pt x="198424" y="653148"/>
                  </a:lnTo>
                  <a:lnTo>
                    <a:pt x="218186" y="653148"/>
                  </a:lnTo>
                  <a:lnTo>
                    <a:pt x="218186" y="635584"/>
                  </a:lnTo>
                  <a:lnTo>
                    <a:pt x="229476" y="635584"/>
                  </a:lnTo>
                  <a:lnTo>
                    <a:pt x="229476" y="630555"/>
                  </a:lnTo>
                  <a:lnTo>
                    <a:pt x="238569" y="630555"/>
                  </a:lnTo>
                  <a:lnTo>
                    <a:pt x="238569" y="624598"/>
                  </a:lnTo>
                  <a:lnTo>
                    <a:pt x="245465" y="624598"/>
                  </a:lnTo>
                  <a:lnTo>
                    <a:pt x="245465" y="620204"/>
                  </a:lnTo>
                  <a:lnTo>
                    <a:pt x="260210" y="620204"/>
                  </a:lnTo>
                  <a:lnTo>
                    <a:pt x="260210" y="608418"/>
                  </a:lnTo>
                  <a:lnTo>
                    <a:pt x="275488" y="594499"/>
                  </a:lnTo>
                  <a:lnTo>
                    <a:pt x="288124" y="594499"/>
                  </a:lnTo>
                  <a:lnTo>
                    <a:pt x="288124" y="588848"/>
                  </a:lnTo>
                  <a:lnTo>
                    <a:pt x="293763" y="588848"/>
                  </a:lnTo>
                  <a:lnTo>
                    <a:pt x="313829" y="569087"/>
                  </a:lnTo>
                  <a:lnTo>
                    <a:pt x="324180" y="569087"/>
                  </a:lnTo>
                  <a:lnTo>
                    <a:pt x="324180" y="560260"/>
                  </a:lnTo>
                  <a:lnTo>
                    <a:pt x="329336" y="557174"/>
                  </a:lnTo>
                  <a:lnTo>
                    <a:pt x="339547" y="557174"/>
                  </a:lnTo>
                  <a:lnTo>
                    <a:pt x="339547" y="549097"/>
                  </a:lnTo>
                  <a:lnTo>
                    <a:pt x="341414" y="547763"/>
                  </a:lnTo>
                  <a:lnTo>
                    <a:pt x="348957" y="547763"/>
                  </a:lnTo>
                  <a:lnTo>
                    <a:pt x="348957" y="540969"/>
                  </a:lnTo>
                  <a:lnTo>
                    <a:pt x="352742" y="538988"/>
                  </a:lnTo>
                  <a:lnTo>
                    <a:pt x="357085" y="538988"/>
                  </a:lnTo>
                  <a:lnTo>
                    <a:pt x="368528" y="530860"/>
                  </a:lnTo>
                  <a:lnTo>
                    <a:pt x="409333" y="530860"/>
                  </a:lnTo>
                  <a:lnTo>
                    <a:pt x="410540" y="530999"/>
                  </a:lnTo>
                  <a:lnTo>
                    <a:pt x="411518" y="530860"/>
                  </a:lnTo>
                  <a:lnTo>
                    <a:pt x="600100" y="530860"/>
                  </a:lnTo>
                  <a:lnTo>
                    <a:pt x="600100" y="523417"/>
                  </a:lnTo>
                  <a:lnTo>
                    <a:pt x="492302" y="523417"/>
                  </a:lnTo>
                  <a:lnTo>
                    <a:pt x="492302" y="481939"/>
                  </a:lnTo>
                  <a:lnTo>
                    <a:pt x="628434" y="481939"/>
                  </a:lnTo>
                  <a:lnTo>
                    <a:pt x="628434" y="474497"/>
                  </a:lnTo>
                  <a:lnTo>
                    <a:pt x="609523" y="474497"/>
                  </a:lnTo>
                  <a:lnTo>
                    <a:pt x="609523" y="420001"/>
                  </a:lnTo>
                  <a:lnTo>
                    <a:pt x="633628" y="420001"/>
                  </a:lnTo>
                  <a:lnTo>
                    <a:pt x="633628" y="414007"/>
                  </a:lnTo>
                  <a:lnTo>
                    <a:pt x="634377" y="414248"/>
                  </a:lnTo>
                  <a:lnTo>
                    <a:pt x="642099" y="414248"/>
                  </a:lnTo>
                  <a:lnTo>
                    <a:pt x="647979" y="414248"/>
                  </a:lnTo>
                  <a:lnTo>
                    <a:pt x="654189" y="412673"/>
                  </a:lnTo>
                  <a:lnTo>
                    <a:pt x="656818" y="409308"/>
                  </a:lnTo>
                  <a:lnTo>
                    <a:pt x="683983" y="409194"/>
                  </a:lnTo>
                  <a:lnTo>
                    <a:pt x="683983" y="413829"/>
                  </a:lnTo>
                  <a:lnTo>
                    <a:pt x="649960" y="413829"/>
                  </a:lnTo>
                  <a:lnTo>
                    <a:pt x="649960" y="421271"/>
                  </a:lnTo>
                  <a:lnTo>
                    <a:pt x="683983" y="421271"/>
                  </a:lnTo>
                  <a:lnTo>
                    <a:pt x="683983" y="481050"/>
                  </a:lnTo>
                  <a:lnTo>
                    <a:pt x="691426" y="481050"/>
                  </a:lnTo>
                  <a:lnTo>
                    <a:pt x="691426" y="421398"/>
                  </a:lnTo>
                  <a:lnTo>
                    <a:pt x="727062" y="423773"/>
                  </a:lnTo>
                  <a:lnTo>
                    <a:pt x="727557" y="416344"/>
                  </a:lnTo>
                  <a:lnTo>
                    <a:pt x="691426" y="413956"/>
                  </a:lnTo>
                  <a:lnTo>
                    <a:pt x="691426" y="362915"/>
                  </a:lnTo>
                  <a:lnTo>
                    <a:pt x="699274" y="363943"/>
                  </a:lnTo>
                  <a:lnTo>
                    <a:pt x="699262" y="364185"/>
                  </a:lnTo>
                  <a:lnTo>
                    <a:pt x="703199" y="364451"/>
                  </a:lnTo>
                  <a:lnTo>
                    <a:pt x="703821" y="364528"/>
                  </a:lnTo>
                  <a:lnTo>
                    <a:pt x="721385" y="365658"/>
                  </a:lnTo>
                  <a:lnTo>
                    <a:pt x="721880" y="358228"/>
                  </a:lnTo>
                  <a:lnTo>
                    <a:pt x="703999" y="357047"/>
                  </a:lnTo>
                  <a:lnTo>
                    <a:pt x="704456" y="339432"/>
                  </a:lnTo>
                  <a:lnTo>
                    <a:pt x="704519" y="317360"/>
                  </a:lnTo>
                  <a:lnTo>
                    <a:pt x="703986" y="291020"/>
                  </a:lnTo>
                  <a:lnTo>
                    <a:pt x="708609" y="271056"/>
                  </a:lnTo>
                  <a:lnTo>
                    <a:pt x="719975" y="259486"/>
                  </a:lnTo>
                  <a:lnTo>
                    <a:pt x="731812" y="254101"/>
                  </a:lnTo>
                  <a:lnTo>
                    <a:pt x="737235" y="252857"/>
                  </a:lnTo>
                  <a:lnTo>
                    <a:pt x="761568" y="256552"/>
                  </a:lnTo>
                  <a:close/>
                </a:path>
                <a:path w="790575" h="802640">
                  <a:moveTo>
                    <a:pt x="790143" y="356539"/>
                  </a:moveTo>
                  <a:lnTo>
                    <a:pt x="782701" y="356539"/>
                  </a:lnTo>
                  <a:lnTo>
                    <a:pt x="782701" y="363855"/>
                  </a:lnTo>
                  <a:lnTo>
                    <a:pt x="743343" y="360464"/>
                  </a:lnTo>
                  <a:lnTo>
                    <a:pt x="742708" y="367868"/>
                  </a:lnTo>
                  <a:lnTo>
                    <a:pt x="782701" y="371322"/>
                  </a:lnTo>
                  <a:lnTo>
                    <a:pt x="782701" y="417296"/>
                  </a:lnTo>
                  <a:lnTo>
                    <a:pt x="736295" y="415086"/>
                  </a:lnTo>
                  <a:lnTo>
                    <a:pt x="735939" y="422516"/>
                  </a:lnTo>
                  <a:lnTo>
                    <a:pt x="782701" y="424751"/>
                  </a:lnTo>
                  <a:lnTo>
                    <a:pt x="782701" y="481050"/>
                  </a:lnTo>
                  <a:lnTo>
                    <a:pt x="790143" y="481050"/>
                  </a:lnTo>
                  <a:lnTo>
                    <a:pt x="790143" y="356539"/>
                  </a:lnTo>
                  <a:close/>
                </a:path>
              </a:pathLst>
            </a:custGeom>
            <a:solidFill>
              <a:srgbClr val="FFFFFF"/>
            </a:solidFill>
          </p:spPr>
          <p:txBody>
            <a:bodyPr wrap="square" lIns="0" tIns="0" rIns="0" bIns="0" rtlCol="0"/>
            <a:lstStyle/>
            <a:p>
              <a:endParaRPr/>
            </a:p>
          </p:txBody>
        </p:sp>
        <p:sp>
          <p:nvSpPr>
            <p:cNvPr id="23" name="object 23"/>
            <p:cNvSpPr/>
            <p:nvPr/>
          </p:nvSpPr>
          <p:spPr>
            <a:xfrm>
              <a:off x="3380841" y="5786297"/>
              <a:ext cx="767715" cy="854075"/>
            </a:xfrm>
            <a:custGeom>
              <a:avLst/>
              <a:gdLst/>
              <a:ahLst/>
              <a:cxnLst/>
              <a:rect l="l" t="t" r="r" b="b"/>
              <a:pathLst>
                <a:path w="767714" h="854075">
                  <a:moveTo>
                    <a:pt x="287845" y="577519"/>
                  </a:moveTo>
                  <a:lnTo>
                    <a:pt x="282651" y="572185"/>
                  </a:lnTo>
                  <a:lnTo>
                    <a:pt x="0" y="847293"/>
                  </a:lnTo>
                  <a:lnTo>
                    <a:pt x="5194" y="852627"/>
                  </a:lnTo>
                  <a:lnTo>
                    <a:pt x="287845" y="577519"/>
                  </a:lnTo>
                  <a:close/>
                </a:path>
                <a:path w="767714" h="854075">
                  <a:moveTo>
                    <a:pt x="306679" y="578154"/>
                  </a:moveTo>
                  <a:lnTo>
                    <a:pt x="300926" y="573443"/>
                  </a:lnTo>
                  <a:lnTo>
                    <a:pt x="77698" y="846353"/>
                  </a:lnTo>
                  <a:lnTo>
                    <a:pt x="83451" y="851065"/>
                  </a:lnTo>
                  <a:lnTo>
                    <a:pt x="306679" y="578154"/>
                  </a:lnTo>
                  <a:close/>
                </a:path>
                <a:path w="767714" h="854075">
                  <a:moveTo>
                    <a:pt x="327736" y="577748"/>
                  </a:moveTo>
                  <a:lnTo>
                    <a:pt x="321398" y="573849"/>
                  </a:lnTo>
                  <a:lnTo>
                    <a:pt x="152869" y="848017"/>
                  </a:lnTo>
                  <a:lnTo>
                    <a:pt x="159207" y="851916"/>
                  </a:lnTo>
                  <a:lnTo>
                    <a:pt x="327736" y="577748"/>
                  </a:lnTo>
                  <a:close/>
                </a:path>
                <a:path w="767714" h="854075">
                  <a:moveTo>
                    <a:pt x="345617" y="575906"/>
                  </a:moveTo>
                  <a:lnTo>
                    <a:pt x="338709" y="573163"/>
                  </a:lnTo>
                  <a:lnTo>
                    <a:pt x="229298" y="848588"/>
                  </a:lnTo>
                  <a:lnTo>
                    <a:pt x="236207" y="851331"/>
                  </a:lnTo>
                  <a:lnTo>
                    <a:pt x="345617" y="575906"/>
                  </a:lnTo>
                  <a:close/>
                </a:path>
                <a:path w="767714" h="854075">
                  <a:moveTo>
                    <a:pt x="352348" y="211264"/>
                  </a:moveTo>
                  <a:lnTo>
                    <a:pt x="350850" y="209448"/>
                  </a:lnTo>
                  <a:lnTo>
                    <a:pt x="346748" y="209029"/>
                  </a:lnTo>
                  <a:lnTo>
                    <a:pt x="344944" y="210553"/>
                  </a:lnTo>
                  <a:lnTo>
                    <a:pt x="344754" y="212610"/>
                  </a:lnTo>
                  <a:lnTo>
                    <a:pt x="338162" y="241287"/>
                  </a:lnTo>
                  <a:lnTo>
                    <a:pt x="327710" y="261366"/>
                  </a:lnTo>
                  <a:lnTo>
                    <a:pt x="317982" y="273240"/>
                  </a:lnTo>
                  <a:lnTo>
                    <a:pt x="313550" y="277241"/>
                  </a:lnTo>
                  <a:lnTo>
                    <a:pt x="311899" y="278460"/>
                  </a:lnTo>
                  <a:lnTo>
                    <a:pt x="311543" y="280784"/>
                  </a:lnTo>
                  <a:lnTo>
                    <a:pt x="313486" y="283425"/>
                  </a:lnTo>
                  <a:lnTo>
                    <a:pt x="314617" y="283959"/>
                  </a:lnTo>
                  <a:lnTo>
                    <a:pt x="315760" y="283959"/>
                  </a:lnTo>
                  <a:lnTo>
                    <a:pt x="316522" y="283959"/>
                  </a:lnTo>
                  <a:lnTo>
                    <a:pt x="345084" y="244221"/>
                  </a:lnTo>
                  <a:lnTo>
                    <a:pt x="352158" y="213309"/>
                  </a:lnTo>
                  <a:lnTo>
                    <a:pt x="352348" y="211264"/>
                  </a:lnTo>
                  <a:close/>
                </a:path>
                <a:path w="767714" h="854075">
                  <a:moveTo>
                    <a:pt x="366356" y="574725"/>
                  </a:moveTo>
                  <a:lnTo>
                    <a:pt x="359067" y="573239"/>
                  </a:lnTo>
                  <a:lnTo>
                    <a:pt x="303314" y="849223"/>
                  </a:lnTo>
                  <a:lnTo>
                    <a:pt x="310603" y="850696"/>
                  </a:lnTo>
                  <a:lnTo>
                    <a:pt x="366356" y="574725"/>
                  </a:lnTo>
                  <a:close/>
                </a:path>
                <a:path w="767714" h="854075">
                  <a:moveTo>
                    <a:pt x="388645" y="574560"/>
                  </a:moveTo>
                  <a:lnTo>
                    <a:pt x="381203" y="574522"/>
                  </a:lnTo>
                  <a:lnTo>
                    <a:pt x="379945" y="852462"/>
                  </a:lnTo>
                  <a:lnTo>
                    <a:pt x="387388" y="852500"/>
                  </a:lnTo>
                  <a:lnTo>
                    <a:pt x="388645" y="574560"/>
                  </a:lnTo>
                  <a:close/>
                </a:path>
                <a:path w="767714" h="854075">
                  <a:moveTo>
                    <a:pt x="392455" y="176403"/>
                  </a:moveTo>
                  <a:lnTo>
                    <a:pt x="390829" y="174701"/>
                  </a:lnTo>
                  <a:lnTo>
                    <a:pt x="386753" y="174599"/>
                  </a:lnTo>
                  <a:lnTo>
                    <a:pt x="385025" y="176250"/>
                  </a:lnTo>
                  <a:lnTo>
                    <a:pt x="384200" y="188912"/>
                  </a:lnTo>
                  <a:lnTo>
                    <a:pt x="379996" y="214350"/>
                  </a:lnTo>
                  <a:lnTo>
                    <a:pt x="369570" y="246468"/>
                  </a:lnTo>
                  <a:lnTo>
                    <a:pt x="350113" y="277101"/>
                  </a:lnTo>
                  <a:lnTo>
                    <a:pt x="348729" y="278625"/>
                  </a:lnTo>
                  <a:lnTo>
                    <a:pt x="348830" y="280974"/>
                  </a:lnTo>
                  <a:lnTo>
                    <a:pt x="351053" y="283019"/>
                  </a:lnTo>
                  <a:lnTo>
                    <a:pt x="351955" y="283337"/>
                  </a:lnTo>
                  <a:lnTo>
                    <a:pt x="352856" y="283337"/>
                  </a:lnTo>
                  <a:lnTo>
                    <a:pt x="353860" y="283337"/>
                  </a:lnTo>
                  <a:lnTo>
                    <a:pt x="376161" y="250126"/>
                  </a:lnTo>
                  <a:lnTo>
                    <a:pt x="391579" y="190385"/>
                  </a:lnTo>
                  <a:lnTo>
                    <a:pt x="392455" y="176403"/>
                  </a:lnTo>
                  <a:close/>
                </a:path>
                <a:path w="767714" h="854075">
                  <a:moveTo>
                    <a:pt x="429552" y="176403"/>
                  </a:moveTo>
                  <a:lnTo>
                    <a:pt x="427926" y="174701"/>
                  </a:lnTo>
                  <a:lnTo>
                    <a:pt x="423824" y="174599"/>
                  </a:lnTo>
                  <a:lnTo>
                    <a:pt x="422122" y="176250"/>
                  </a:lnTo>
                  <a:lnTo>
                    <a:pt x="421309" y="188912"/>
                  </a:lnTo>
                  <a:lnTo>
                    <a:pt x="417106" y="214350"/>
                  </a:lnTo>
                  <a:lnTo>
                    <a:pt x="406679" y="246468"/>
                  </a:lnTo>
                  <a:lnTo>
                    <a:pt x="387210" y="277101"/>
                  </a:lnTo>
                  <a:lnTo>
                    <a:pt x="385826" y="278625"/>
                  </a:lnTo>
                  <a:lnTo>
                    <a:pt x="385927" y="280974"/>
                  </a:lnTo>
                  <a:lnTo>
                    <a:pt x="388150" y="283019"/>
                  </a:lnTo>
                  <a:lnTo>
                    <a:pt x="389051" y="283337"/>
                  </a:lnTo>
                  <a:lnTo>
                    <a:pt x="389953" y="283337"/>
                  </a:lnTo>
                  <a:lnTo>
                    <a:pt x="390956" y="283337"/>
                  </a:lnTo>
                  <a:lnTo>
                    <a:pt x="413270" y="250126"/>
                  </a:lnTo>
                  <a:lnTo>
                    <a:pt x="428688" y="190385"/>
                  </a:lnTo>
                  <a:lnTo>
                    <a:pt x="429552" y="176403"/>
                  </a:lnTo>
                  <a:close/>
                </a:path>
                <a:path w="767714" h="854075">
                  <a:moveTo>
                    <a:pt x="432727" y="106629"/>
                  </a:moveTo>
                  <a:lnTo>
                    <a:pt x="432612" y="96367"/>
                  </a:lnTo>
                  <a:lnTo>
                    <a:pt x="430949" y="94907"/>
                  </a:lnTo>
                  <a:lnTo>
                    <a:pt x="428853" y="94792"/>
                  </a:lnTo>
                  <a:lnTo>
                    <a:pt x="426796" y="94843"/>
                  </a:lnTo>
                  <a:lnTo>
                    <a:pt x="425170" y="96545"/>
                  </a:lnTo>
                  <a:lnTo>
                    <a:pt x="425234" y="111213"/>
                  </a:lnTo>
                  <a:lnTo>
                    <a:pt x="424611" y="125145"/>
                  </a:lnTo>
                  <a:lnTo>
                    <a:pt x="423214" y="137591"/>
                  </a:lnTo>
                  <a:lnTo>
                    <a:pt x="420852" y="145707"/>
                  </a:lnTo>
                  <a:lnTo>
                    <a:pt x="419823" y="147485"/>
                  </a:lnTo>
                  <a:lnTo>
                    <a:pt x="420433" y="149758"/>
                  </a:lnTo>
                  <a:lnTo>
                    <a:pt x="422795" y="151117"/>
                  </a:lnTo>
                  <a:lnTo>
                    <a:pt x="423430" y="151282"/>
                  </a:lnTo>
                  <a:lnTo>
                    <a:pt x="424065" y="151282"/>
                  </a:lnTo>
                  <a:lnTo>
                    <a:pt x="425348" y="151282"/>
                  </a:lnTo>
                  <a:lnTo>
                    <a:pt x="426593" y="150622"/>
                  </a:lnTo>
                  <a:lnTo>
                    <a:pt x="427291" y="149428"/>
                  </a:lnTo>
                  <a:lnTo>
                    <a:pt x="430745" y="137541"/>
                  </a:lnTo>
                  <a:lnTo>
                    <a:pt x="432320" y="121462"/>
                  </a:lnTo>
                  <a:lnTo>
                    <a:pt x="432727" y="106629"/>
                  </a:lnTo>
                  <a:close/>
                </a:path>
                <a:path w="767714" h="854075">
                  <a:moveTo>
                    <a:pt x="464769" y="176403"/>
                  </a:moveTo>
                  <a:lnTo>
                    <a:pt x="463143" y="174701"/>
                  </a:lnTo>
                  <a:lnTo>
                    <a:pt x="459016" y="174599"/>
                  </a:lnTo>
                  <a:lnTo>
                    <a:pt x="457339" y="176250"/>
                  </a:lnTo>
                  <a:lnTo>
                    <a:pt x="456514" y="188912"/>
                  </a:lnTo>
                  <a:lnTo>
                    <a:pt x="452310" y="214350"/>
                  </a:lnTo>
                  <a:lnTo>
                    <a:pt x="441883" y="246468"/>
                  </a:lnTo>
                  <a:lnTo>
                    <a:pt x="422427" y="277101"/>
                  </a:lnTo>
                  <a:lnTo>
                    <a:pt x="421043" y="278625"/>
                  </a:lnTo>
                  <a:lnTo>
                    <a:pt x="421144" y="280974"/>
                  </a:lnTo>
                  <a:lnTo>
                    <a:pt x="423367" y="283019"/>
                  </a:lnTo>
                  <a:lnTo>
                    <a:pt x="424268" y="283337"/>
                  </a:lnTo>
                  <a:lnTo>
                    <a:pt x="425170" y="283337"/>
                  </a:lnTo>
                  <a:lnTo>
                    <a:pt x="426173" y="283337"/>
                  </a:lnTo>
                  <a:lnTo>
                    <a:pt x="448475" y="250126"/>
                  </a:lnTo>
                  <a:lnTo>
                    <a:pt x="463892" y="190385"/>
                  </a:lnTo>
                  <a:lnTo>
                    <a:pt x="464769" y="176403"/>
                  </a:lnTo>
                  <a:close/>
                </a:path>
                <a:path w="767714" h="854075">
                  <a:moveTo>
                    <a:pt x="466521" y="846632"/>
                  </a:moveTo>
                  <a:lnTo>
                    <a:pt x="404901" y="573722"/>
                  </a:lnTo>
                  <a:lnTo>
                    <a:pt x="397649" y="575360"/>
                  </a:lnTo>
                  <a:lnTo>
                    <a:pt x="459270" y="848271"/>
                  </a:lnTo>
                  <a:lnTo>
                    <a:pt x="466521" y="846632"/>
                  </a:lnTo>
                  <a:close/>
                </a:path>
                <a:path w="767714" h="854075">
                  <a:moveTo>
                    <a:pt x="468096" y="59118"/>
                  </a:moveTo>
                  <a:lnTo>
                    <a:pt x="464248" y="55270"/>
                  </a:lnTo>
                  <a:lnTo>
                    <a:pt x="454799" y="55270"/>
                  </a:lnTo>
                  <a:lnTo>
                    <a:pt x="450951" y="59118"/>
                  </a:lnTo>
                  <a:lnTo>
                    <a:pt x="450951" y="59423"/>
                  </a:lnTo>
                  <a:lnTo>
                    <a:pt x="436753" y="59423"/>
                  </a:lnTo>
                  <a:lnTo>
                    <a:pt x="436753" y="36931"/>
                  </a:lnTo>
                  <a:lnTo>
                    <a:pt x="460502" y="36931"/>
                  </a:lnTo>
                  <a:lnTo>
                    <a:pt x="464781" y="32651"/>
                  </a:lnTo>
                  <a:lnTo>
                    <a:pt x="464781" y="29489"/>
                  </a:lnTo>
                  <a:lnTo>
                    <a:pt x="464781" y="25285"/>
                  </a:lnTo>
                  <a:lnTo>
                    <a:pt x="464781" y="22123"/>
                  </a:lnTo>
                  <a:lnTo>
                    <a:pt x="460502" y="17843"/>
                  </a:lnTo>
                  <a:lnTo>
                    <a:pt x="457339" y="17843"/>
                  </a:lnTo>
                  <a:lnTo>
                    <a:pt x="457339" y="26250"/>
                  </a:lnTo>
                  <a:lnTo>
                    <a:pt x="457339" y="28524"/>
                  </a:lnTo>
                  <a:lnTo>
                    <a:pt x="456374" y="29489"/>
                  </a:lnTo>
                  <a:lnTo>
                    <a:pt x="436753" y="29489"/>
                  </a:lnTo>
                  <a:lnTo>
                    <a:pt x="436753" y="25285"/>
                  </a:lnTo>
                  <a:lnTo>
                    <a:pt x="456374" y="25285"/>
                  </a:lnTo>
                  <a:lnTo>
                    <a:pt x="457339" y="26250"/>
                  </a:lnTo>
                  <a:lnTo>
                    <a:pt x="457339" y="17843"/>
                  </a:lnTo>
                  <a:lnTo>
                    <a:pt x="436753" y="17843"/>
                  </a:lnTo>
                  <a:lnTo>
                    <a:pt x="436753" y="1663"/>
                  </a:lnTo>
                  <a:lnTo>
                    <a:pt x="435089" y="0"/>
                  </a:lnTo>
                  <a:lnTo>
                    <a:pt x="430974" y="0"/>
                  </a:lnTo>
                  <a:lnTo>
                    <a:pt x="429310" y="1663"/>
                  </a:lnTo>
                  <a:lnTo>
                    <a:pt x="429310" y="17843"/>
                  </a:lnTo>
                  <a:lnTo>
                    <a:pt x="428612" y="17843"/>
                  </a:lnTo>
                  <a:lnTo>
                    <a:pt x="427736" y="18719"/>
                  </a:lnTo>
                  <a:lnTo>
                    <a:pt x="422986" y="18719"/>
                  </a:lnTo>
                  <a:lnTo>
                    <a:pt x="419138" y="22567"/>
                  </a:lnTo>
                  <a:lnTo>
                    <a:pt x="419138" y="32029"/>
                  </a:lnTo>
                  <a:lnTo>
                    <a:pt x="422986" y="35877"/>
                  </a:lnTo>
                  <a:lnTo>
                    <a:pt x="427558" y="35877"/>
                  </a:lnTo>
                  <a:lnTo>
                    <a:pt x="428612" y="36931"/>
                  </a:lnTo>
                  <a:lnTo>
                    <a:pt x="429310" y="36931"/>
                  </a:lnTo>
                  <a:lnTo>
                    <a:pt x="429310" y="59423"/>
                  </a:lnTo>
                  <a:lnTo>
                    <a:pt x="414337" y="59423"/>
                  </a:lnTo>
                  <a:lnTo>
                    <a:pt x="414337" y="59118"/>
                  </a:lnTo>
                  <a:lnTo>
                    <a:pt x="410489" y="55270"/>
                  </a:lnTo>
                  <a:lnTo>
                    <a:pt x="401040" y="55270"/>
                  </a:lnTo>
                  <a:lnTo>
                    <a:pt x="397192" y="59118"/>
                  </a:lnTo>
                  <a:lnTo>
                    <a:pt x="397192" y="68580"/>
                  </a:lnTo>
                  <a:lnTo>
                    <a:pt x="401040" y="72428"/>
                  </a:lnTo>
                  <a:lnTo>
                    <a:pt x="410489" y="72428"/>
                  </a:lnTo>
                  <a:lnTo>
                    <a:pt x="414337" y="68580"/>
                  </a:lnTo>
                  <a:lnTo>
                    <a:pt x="414337" y="66865"/>
                  </a:lnTo>
                  <a:lnTo>
                    <a:pt x="429310" y="66865"/>
                  </a:lnTo>
                  <a:lnTo>
                    <a:pt x="429310" y="85852"/>
                  </a:lnTo>
                  <a:lnTo>
                    <a:pt x="430974" y="87515"/>
                  </a:lnTo>
                  <a:lnTo>
                    <a:pt x="433031" y="87515"/>
                  </a:lnTo>
                  <a:lnTo>
                    <a:pt x="435089" y="87515"/>
                  </a:lnTo>
                  <a:lnTo>
                    <a:pt x="436753" y="85852"/>
                  </a:lnTo>
                  <a:lnTo>
                    <a:pt x="436753" y="66865"/>
                  </a:lnTo>
                  <a:lnTo>
                    <a:pt x="450951" y="66865"/>
                  </a:lnTo>
                  <a:lnTo>
                    <a:pt x="450951" y="68580"/>
                  </a:lnTo>
                  <a:lnTo>
                    <a:pt x="454799" y="72428"/>
                  </a:lnTo>
                  <a:lnTo>
                    <a:pt x="464248" y="72428"/>
                  </a:lnTo>
                  <a:lnTo>
                    <a:pt x="468096" y="68580"/>
                  </a:lnTo>
                  <a:lnTo>
                    <a:pt x="468096" y="64985"/>
                  </a:lnTo>
                  <a:lnTo>
                    <a:pt x="468096" y="62712"/>
                  </a:lnTo>
                  <a:lnTo>
                    <a:pt x="468096" y="59118"/>
                  </a:lnTo>
                  <a:close/>
                </a:path>
                <a:path w="767714" h="854075">
                  <a:moveTo>
                    <a:pt x="494461" y="211264"/>
                  </a:moveTo>
                  <a:lnTo>
                    <a:pt x="492963" y="209448"/>
                  </a:lnTo>
                  <a:lnTo>
                    <a:pt x="488873" y="209029"/>
                  </a:lnTo>
                  <a:lnTo>
                    <a:pt x="487057" y="210553"/>
                  </a:lnTo>
                  <a:lnTo>
                    <a:pt x="486867" y="212610"/>
                  </a:lnTo>
                  <a:lnTo>
                    <a:pt x="480275" y="241287"/>
                  </a:lnTo>
                  <a:lnTo>
                    <a:pt x="469823" y="261366"/>
                  </a:lnTo>
                  <a:lnTo>
                    <a:pt x="460095" y="273240"/>
                  </a:lnTo>
                  <a:lnTo>
                    <a:pt x="455663" y="277241"/>
                  </a:lnTo>
                  <a:lnTo>
                    <a:pt x="454012" y="278460"/>
                  </a:lnTo>
                  <a:lnTo>
                    <a:pt x="453656" y="280784"/>
                  </a:lnTo>
                  <a:lnTo>
                    <a:pt x="455599" y="283425"/>
                  </a:lnTo>
                  <a:lnTo>
                    <a:pt x="456730" y="283959"/>
                  </a:lnTo>
                  <a:lnTo>
                    <a:pt x="457873" y="283959"/>
                  </a:lnTo>
                  <a:lnTo>
                    <a:pt x="458635" y="283959"/>
                  </a:lnTo>
                  <a:lnTo>
                    <a:pt x="487197" y="244221"/>
                  </a:lnTo>
                  <a:lnTo>
                    <a:pt x="494271" y="213309"/>
                  </a:lnTo>
                  <a:lnTo>
                    <a:pt x="494461" y="211264"/>
                  </a:lnTo>
                  <a:close/>
                </a:path>
                <a:path w="767714" h="854075">
                  <a:moveTo>
                    <a:pt x="539267" y="848512"/>
                  </a:moveTo>
                  <a:lnTo>
                    <a:pt x="422313" y="571830"/>
                  </a:lnTo>
                  <a:lnTo>
                    <a:pt x="415455" y="574725"/>
                  </a:lnTo>
                  <a:lnTo>
                    <a:pt x="532422" y="851408"/>
                  </a:lnTo>
                  <a:lnTo>
                    <a:pt x="539267" y="848512"/>
                  </a:lnTo>
                  <a:close/>
                </a:path>
                <a:path w="767714" h="854075">
                  <a:moveTo>
                    <a:pt x="616927" y="847928"/>
                  </a:moveTo>
                  <a:lnTo>
                    <a:pt x="435825" y="571246"/>
                  </a:lnTo>
                  <a:lnTo>
                    <a:pt x="429602" y="575322"/>
                  </a:lnTo>
                  <a:lnTo>
                    <a:pt x="610704" y="852004"/>
                  </a:lnTo>
                  <a:lnTo>
                    <a:pt x="616927" y="847928"/>
                  </a:lnTo>
                  <a:close/>
                </a:path>
                <a:path w="767714" h="854075">
                  <a:moveTo>
                    <a:pt x="692111" y="848817"/>
                  </a:moveTo>
                  <a:lnTo>
                    <a:pt x="455676" y="570865"/>
                  </a:lnTo>
                  <a:lnTo>
                    <a:pt x="450011" y="575691"/>
                  </a:lnTo>
                  <a:lnTo>
                    <a:pt x="686447" y="853630"/>
                  </a:lnTo>
                  <a:lnTo>
                    <a:pt x="692111" y="848817"/>
                  </a:lnTo>
                  <a:close/>
                </a:path>
                <a:path w="767714" h="854075">
                  <a:moveTo>
                    <a:pt x="767295" y="848512"/>
                  </a:moveTo>
                  <a:lnTo>
                    <a:pt x="473011" y="570572"/>
                  </a:lnTo>
                  <a:lnTo>
                    <a:pt x="467906" y="575983"/>
                  </a:lnTo>
                  <a:lnTo>
                    <a:pt x="762190" y="853922"/>
                  </a:lnTo>
                  <a:lnTo>
                    <a:pt x="767295" y="848512"/>
                  </a:lnTo>
                  <a:close/>
                </a:path>
              </a:pathLst>
            </a:custGeom>
            <a:solidFill>
              <a:srgbClr val="FFFFFF"/>
            </a:solidFill>
          </p:spPr>
          <p:txBody>
            <a:bodyPr wrap="square" lIns="0" tIns="0" rIns="0" bIns="0" rtlCol="0"/>
            <a:lstStyle/>
            <a:p>
              <a:endParaRPr/>
            </a:p>
          </p:txBody>
        </p:sp>
        <p:pic>
          <p:nvPicPr>
            <p:cNvPr id="24" name="object 24"/>
            <p:cNvPicPr/>
            <p:nvPr/>
          </p:nvPicPr>
          <p:blipFill>
            <a:blip r:embed="rId10" cstate="print"/>
            <a:stretch>
              <a:fillRect/>
            </a:stretch>
          </p:blipFill>
          <p:spPr>
            <a:xfrm>
              <a:off x="504009" y="5905431"/>
              <a:ext cx="1755139" cy="699144"/>
            </a:xfrm>
            <a:prstGeom prst="rect">
              <a:avLst/>
            </a:prstGeom>
          </p:spPr>
        </p:pic>
      </p:grpSp>
      <p:sp>
        <p:nvSpPr>
          <p:cNvPr id="25" name="Content Placeholder 2">
            <a:extLst>
              <a:ext uri="{FF2B5EF4-FFF2-40B4-BE49-F238E27FC236}">
                <a16:creationId xmlns:a16="http://schemas.microsoft.com/office/drawing/2014/main" id="{DF449501-1ED0-4F65-012D-7C7BA1D0B5A1}"/>
              </a:ext>
            </a:extLst>
          </p:cNvPr>
          <p:cNvSpPr txBox="1">
            <a:spLocks/>
          </p:cNvSpPr>
          <p:nvPr/>
        </p:nvSpPr>
        <p:spPr>
          <a:xfrm>
            <a:off x="392503" y="1279286"/>
            <a:ext cx="10961297" cy="48976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26" name="Title 1">
            <a:extLst>
              <a:ext uri="{FF2B5EF4-FFF2-40B4-BE49-F238E27FC236}">
                <a16:creationId xmlns:a16="http://schemas.microsoft.com/office/drawing/2014/main" id="{E9B752D0-D07B-120E-58AF-8971B02D92FF}"/>
              </a:ext>
            </a:extLst>
          </p:cNvPr>
          <p:cNvSpPr txBox="1">
            <a:spLocks/>
          </p:cNvSpPr>
          <p:nvPr/>
        </p:nvSpPr>
        <p:spPr>
          <a:xfrm>
            <a:off x="702129" y="274171"/>
            <a:ext cx="10515600" cy="6093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r>
              <a:rPr lang="en-GB"/>
              <a:t>Commonly Asked Questions...</a:t>
            </a:r>
          </a:p>
        </p:txBody>
      </p:sp>
      <p:sp>
        <p:nvSpPr>
          <p:cNvPr id="27" name="TextBox 26">
            <a:extLst>
              <a:ext uri="{FF2B5EF4-FFF2-40B4-BE49-F238E27FC236}">
                <a16:creationId xmlns:a16="http://schemas.microsoft.com/office/drawing/2014/main" id="{DBCFB0AF-45BC-5196-2085-737395D4AE41}"/>
              </a:ext>
            </a:extLst>
          </p:cNvPr>
          <p:cNvSpPr txBox="1"/>
          <p:nvPr/>
        </p:nvSpPr>
        <p:spPr>
          <a:xfrm>
            <a:off x="639724" y="1150031"/>
            <a:ext cx="1001814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Arial"/>
              </a:rPr>
              <a:t>Parents that speak quietly</a:t>
            </a:r>
            <a:endParaRPr lang="en-US"/>
          </a:p>
          <a:p>
            <a:r>
              <a:rPr lang="en-GB">
                <a:cs typeface="Arial"/>
              </a:rPr>
              <a:t>The Group leader uses summarising and paraphrasing constantly so that parents hear and get same messages. Microphones will help​</a:t>
            </a:r>
          </a:p>
          <a:p>
            <a:r>
              <a:rPr lang="en-GB" b="1">
                <a:cs typeface="Arial"/>
              </a:rPr>
              <a:t>Loss of connection</a:t>
            </a:r>
          </a:p>
          <a:p>
            <a:r>
              <a:rPr lang="en-GB">
                <a:cs typeface="Arial"/>
              </a:rPr>
              <a:t>(Added to ground rules) Families reassured we will re-join as soon as possible. I usually have an alternative ready such as joining on a mobile phone. </a:t>
            </a:r>
            <a:endParaRPr lang="en-US" i="1">
              <a:solidFill>
                <a:srgbClr val="FF0000"/>
              </a:solidFill>
              <a:ea typeface="+mn-lt"/>
              <a:cs typeface="+mn-lt"/>
            </a:endParaRPr>
          </a:p>
          <a:p>
            <a:r>
              <a:rPr lang="en-GB" b="1">
                <a:cs typeface="Arial"/>
              </a:rPr>
              <a:t>Feedback / Weekly evaluation​ forms</a:t>
            </a:r>
            <a:endParaRPr lang="en-US" i="1">
              <a:solidFill>
                <a:srgbClr val="FF0000"/>
              </a:solidFill>
              <a:cs typeface="Arial"/>
            </a:endParaRPr>
          </a:p>
          <a:p>
            <a:r>
              <a:rPr lang="en-GB">
                <a:cs typeface="Arial"/>
              </a:rPr>
              <a:t>Paperwork has already been delivered to families prior to course. We then ask them to complete the evaluation forms before they log off the session, Photograph on their phone and email through to the group leader.</a:t>
            </a:r>
          </a:p>
          <a:p>
            <a:r>
              <a:rPr lang="en-GB">
                <a:ea typeface="+mn-lt"/>
                <a:cs typeface="+mn-lt"/>
              </a:rPr>
              <a:t>Any work produced on flipcharts is photographed and emailed to all parents at end of session</a:t>
            </a:r>
            <a:r>
              <a:rPr lang="en-US">
                <a:ea typeface="+mn-lt"/>
                <a:cs typeface="+mn-lt"/>
              </a:rPr>
              <a:t> . </a:t>
            </a:r>
            <a:endParaRPr lang="en-GB">
              <a:cs typeface="Calibri" panose="020F0502020204030204"/>
            </a:endParaRPr>
          </a:p>
          <a:p>
            <a:r>
              <a:rPr lang="en-GB" b="1">
                <a:cs typeface="Arial"/>
              </a:rPr>
              <a:t>Weekly phone calls/ email access</a:t>
            </a:r>
            <a:endParaRPr lang="en-GB">
              <a:cs typeface="Calibri" panose="020F0502020204030204"/>
            </a:endParaRPr>
          </a:p>
          <a:p>
            <a:r>
              <a:rPr lang="en-GB">
                <a:cs typeface="Arial"/>
              </a:rPr>
              <a:t>Parents given a weekly call or email access to the group leads as an opportunity to talk 1-1 outside the group- this supports retention rates. </a:t>
            </a:r>
          </a:p>
        </p:txBody>
      </p:sp>
      <p:pic>
        <p:nvPicPr>
          <p:cNvPr id="29" name="Picture 27" descr="A picture containing room, scene, gambling house, vector graphics&#10;&#10;Description automatically generated">
            <a:extLst>
              <a:ext uri="{FF2B5EF4-FFF2-40B4-BE49-F238E27FC236}">
                <a16:creationId xmlns:a16="http://schemas.microsoft.com/office/drawing/2014/main" id="{CDD85733-0EFE-F2EC-F611-F7E6E1B0815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9803202" y="91243"/>
            <a:ext cx="2053087" cy="1397480"/>
          </a:xfrm>
          <a:prstGeom prst="rect">
            <a:avLst/>
          </a:prstGeom>
        </p:spPr>
      </p:pic>
    </p:spTree>
    <p:extLst>
      <p:ext uri="{BB962C8B-B14F-4D97-AF65-F5344CB8AC3E}">
        <p14:creationId xmlns:p14="http://schemas.microsoft.com/office/powerpoint/2010/main" val="398845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9">
            <a:extLst>
              <a:ext uri="{FF2B5EF4-FFF2-40B4-BE49-F238E27FC236}">
                <a16:creationId xmlns:a16="http://schemas.microsoft.com/office/drawing/2014/main" id="{9AEAEF70-19EE-820A-124D-88134527C22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382664" y="2946230"/>
            <a:ext cx="2743200" cy="2743200"/>
          </a:xfrm>
          <a:prstGeom prst="rect">
            <a:avLst/>
          </a:prstGeom>
        </p:spPr>
      </p:pic>
      <p:grpSp>
        <p:nvGrpSpPr>
          <p:cNvPr id="2" name="object 2"/>
          <p:cNvGrpSpPr/>
          <p:nvPr/>
        </p:nvGrpSpPr>
        <p:grpSpPr>
          <a:xfrm>
            <a:off x="0" y="5674570"/>
            <a:ext cx="12193270" cy="1196975"/>
            <a:chOff x="0" y="5661037"/>
            <a:chExt cx="12193270" cy="1196975"/>
          </a:xfrm>
        </p:grpSpPr>
        <p:sp>
          <p:nvSpPr>
            <p:cNvPr id="3" name="object 3"/>
            <p:cNvSpPr/>
            <p:nvPr/>
          </p:nvSpPr>
          <p:spPr>
            <a:xfrm>
              <a:off x="0" y="5661037"/>
              <a:ext cx="12193270" cy="1196975"/>
            </a:xfrm>
            <a:custGeom>
              <a:avLst/>
              <a:gdLst/>
              <a:ahLst/>
              <a:cxnLst/>
              <a:rect l="l" t="t" r="r" b="b"/>
              <a:pathLst>
                <a:path w="12193270" h="1196975">
                  <a:moveTo>
                    <a:pt x="12193206" y="0"/>
                  </a:moveTo>
                  <a:lnTo>
                    <a:pt x="0" y="0"/>
                  </a:lnTo>
                  <a:lnTo>
                    <a:pt x="0" y="1196962"/>
                  </a:lnTo>
                  <a:lnTo>
                    <a:pt x="12193206" y="1196962"/>
                  </a:lnTo>
                  <a:lnTo>
                    <a:pt x="12193206" y="0"/>
                  </a:lnTo>
                  <a:close/>
                </a:path>
              </a:pathLst>
            </a:custGeom>
            <a:solidFill>
              <a:srgbClr val="F2934E"/>
            </a:solidFill>
          </p:spPr>
          <p:txBody>
            <a:bodyPr wrap="square" lIns="0" tIns="0" rIns="0" bIns="0" rtlCol="0"/>
            <a:lstStyle/>
            <a:p>
              <a:endParaRPr/>
            </a:p>
          </p:txBody>
        </p:sp>
        <p:sp>
          <p:nvSpPr>
            <p:cNvPr id="4" name="object 4"/>
            <p:cNvSpPr/>
            <p:nvPr/>
          </p:nvSpPr>
          <p:spPr>
            <a:xfrm>
              <a:off x="4854600" y="5897486"/>
              <a:ext cx="4919980" cy="762000"/>
            </a:xfrm>
            <a:custGeom>
              <a:avLst/>
              <a:gdLst/>
              <a:ahLst/>
              <a:cxnLst/>
              <a:rect l="l" t="t" r="r" b="b"/>
              <a:pathLst>
                <a:path w="4919980" h="762000">
                  <a:moveTo>
                    <a:pt x="1143000" y="123190"/>
                  </a:moveTo>
                  <a:lnTo>
                    <a:pt x="1132509" y="118110"/>
                  </a:lnTo>
                  <a:lnTo>
                    <a:pt x="1125677" y="114300"/>
                  </a:lnTo>
                  <a:lnTo>
                    <a:pt x="1106982" y="114300"/>
                  </a:lnTo>
                  <a:lnTo>
                    <a:pt x="1101636" y="113030"/>
                  </a:lnTo>
                  <a:lnTo>
                    <a:pt x="1100023" y="110490"/>
                  </a:lnTo>
                  <a:lnTo>
                    <a:pt x="1089787" y="101600"/>
                  </a:lnTo>
                  <a:lnTo>
                    <a:pt x="1083017" y="96520"/>
                  </a:lnTo>
                  <a:lnTo>
                    <a:pt x="1077010" y="92710"/>
                  </a:lnTo>
                  <a:lnTo>
                    <a:pt x="1071778" y="88900"/>
                  </a:lnTo>
                  <a:lnTo>
                    <a:pt x="1067308" y="86360"/>
                  </a:lnTo>
                  <a:lnTo>
                    <a:pt x="1065606" y="86360"/>
                  </a:lnTo>
                  <a:lnTo>
                    <a:pt x="1049794" y="66040"/>
                  </a:lnTo>
                  <a:lnTo>
                    <a:pt x="1042581" y="62230"/>
                  </a:lnTo>
                  <a:lnTo>
                    <a:pt x="1028598" y="58420"/>
                  </a:lnTo>
                  <a:lnTo>
                    <a:pt x="1027938" y="58420"/>
                  </a:lnTo>
                  <a:lnTo>
                    <a:pt x="1027518" y="54610"/>
                  </a:lnTo>
                  <a:lnTo>
                    <a:pt x="1028433" y="46990"/>
                  </a:lnTo>
                  <a:lnTo>
                    <a:pt x="1028636" y="45720"/>
                  </a:lnTo>
                  <a:lnTo>
                    <a:pt x="1028636" y="36830"/>
                  </a:lnTo>
                  <a:lnTo>
                    <a:pt x="1026718" y="31750"/>
                  </a:lnTo>
                  <a:lnTo>
                    <a:pt x="1026236" y="30480"/>
                  </a:lnTo>
                  <a:lnTo>
                    <a:pt x="1018120" y="24130"/>
                  </a:lnTo>
                  <a:lnTo>
                    <a:pt x="1013333" y="22860"/>
                  </a:lnTo>
                  <a:lnTo>
                    <a:pt x="1008341" y="22860"/>
                  </a:lnTo>
                  <a:lnTo>
                    <a:pt x="1001776" y="25400"/>
                  </a:lnTo>
                  <a:lnTo>
                    <a:pt x="995959" y="27940"/>
                  </a:lnTo>
                  <a:lnTo>
                    <a:pt x="991870" y="34290"/>
                  </a:lnTo>
                  <a:lnTo>
                    <a:pt x="990434" y="40640"/>
                  </a:lnTo>
                  <a:lnTo>
                    <a:pt x="990714" y="50800"/>
                  </a:lnTo>
                  <a:lnTo>
                    <a:pt x="994905" y="58420"/>
                  </a:lnTo>
                  <a:lnTo>
                    <a:pt x="998702" y="63500"/>
                  </a:lnTo>
                  <a:lnTo>
                    <a:pt x="991349" y="66040"/>
                  </a:lnTo>
                  <a:lnTo>
                    <a:pt x="988301" y="68580"/>
                  </a:lnTo>
                  <a:lnTo>
                    <a:pt x="985431" y="71120"/>
                  </a:lnTo>
                  <a:lnTo>
                    <a:pt x="967016" y="87630"/>
                  </a:lnTo>
                  <a:lnTo>
                    <a:pt x="962431" y="90170"/>
                  </a:lnTo>
                  <a:lnTo>
                    <a:pt x="944994" y="104140"/>
                  </a:lnTo>
                  <a:lnTo>
                    <a:pt x="937514" y="104140"/>
                  </a:lnTo>
                  <a:lnTo>
                    <a:pt x="936510" y="105410"/>
                  </a:lnTo>
                  <a:lnTo>
                    <a:pt x="935901" y="105410"/>
                  </a:lnTo>
                  <a:lnTo>
                    <a:pt x="931189" y="104140"/>
                  </a:lnTo>
                  <a:lnTo>
                    <a:pt x="922159" y="104140"/>
                  </a:lnTo>
                  <a:lnTo>
                    <a:pt x="920521" y="102870"/>
                  </a:lnTo>
                  <a:lnTo>
                    <a:pt x="914704" y="97790"/>
                  </a:lnTo>
                  <a:lnTo>
                    <a:pt x="906716" y="92710"/>
                  </a:lnTo>
                  <a:lnTo>
                    <a:pt x="897394" y="87630"/>
                  </a:lnTo>
                  <a:lnTo>
                    <a:pt x="887564" y="82550"/>
                  </a:lnTo>
                  <a:lnTo>
                    <a:pt x="882726" y="81280"/>
                  </a:lnTo>
                  <a:lnTo>
                    <a:pt x="859129" y="59690"/>
                  </a:lnTo>
                  <a:lnTo>
                    <a:pt x="849617" y="55880"/>
                  </a:lnTo>
                  <a:lnTo>
                    <a:pt x="833361" y="52070"/>
                  </a:lnTo>
                  <a:lnTo>
                    <a:pt x="831646" y="50800"/>
                  </a:lnTo>
                  <a:lnTo>
                    <a:pt x="832002" y="50800"/>
                  </a:lnTo>
                  <a:lnTo>
                    <a:pt x="836891" y="40640"/>
                  </a:lnTo>
                  <a:lnTo>
                    <a:pt x="839063" y="26670"/>
                  </a:lnTo>
                  <a:lnTo>
                    <a:pt x="836155" y="20320"/>
                  </a:lnTo>
                  <a:lnTo>
                    <a:pt x="829932" y="13970"/>
                  </a:lnTo>
                  <a:lnTo>
                    <a:pt x="824534" y="11430"/>
                  </a:lnTo>
                  <a:lnTo>
                    <a:pt x="818654" y="11430"/>
                  </a:lnTo>
                  <a:lnTo>
                    <a:pt x="798029" y="43180"/>
                  </a:lnTo>
                  <a:lnTo>
                    <a:pt x="799541" y="48260"/>
                  </a:lnTo>
                  <a:lnTo>
                    <a:pt x="801433" y="50800"/>
                  </a:lnTo>
                  <a:lnTo>
                    <a:pt x="795629" y="50800"/>
                  </a:lnTo>
                  <a:lnTo>
                    <a:pt x="790651" y="52070"/>
                  </a:lnTo>
                  <a:lnTo>
                    <a:pt x="785685" y="55880"/>
                  </a:lnTo>
                  <a:lnTo>
                    <a:pt x="783272" y="58420"/>
                  </a:lnTo>
                  <a:lnTo>
                    <a:pt x="768019" y="73660"/>
                  </a:lnTo>
                  <a:lnTo>
                    <a:pt x="756958" y="77470"/>
                  </a:lnTo>
                  <a:lnTo>
                    <a:pt x="730821" y="99060"/>
                  </a:lnTo>
                  <a:lnTo>
                    <a:pt x="725309" y="99060"/>
                  </a:lnTo>
                  <a:lnTo>
                    <a:pt x="688467" y="83820"/>
                  </a:lnTo>
                  <a:lnTo>
                    <a:pt x="681875" y="80010"/>
                  </a:lnTo>
                  <a:lnTo>
                    <a:pt x="662990" y="66040"/>
                  </a:lnTo>
                  <a:lnTo>
                    <a:pt x="654862" y="60960"/>
                  </a:lnTo>
                  <a:lnTo>
                    <a:pt x="639737" y="45720"/>
                  </a:lnTo>
                  <a:lnTo>
                    <a:pt x="631431" y="43180"/>
                  </a:lnTo>
                  <a:lnTo>
                    <a:pt x="620344" y="40640"/>
                  </a:lnTo>
                  <a:lnTo>
                    <a:pt x="618464" y="40640"/>
                  </a:lnTo>
                  <a:lnTo>
                    <a:pt x="617486" y="38100"/>
                  </a:lnTo>
                  <a:lnTo>
                    <a:pt x="617689" y="36830"/>
                  </a:lnTo>
                  <a:lnTo>
                    <a:pt x="622033" y="30480"/>
                  </a:lnTo>
                  <a:lnTo>
                    <a:pt x="623519" y="20320"/>
                  </a:lnTo>
                  <a:lnTo>
                    <a:pt x="621550" y="13970"/>
                  </a:lnTo>
                  <a:lnTo>
                    <a:pt x="619442" y="11430"/>
                  </a:lnTo>
                  <a:lnTo>
                    <a:pt x="614184" y="5080"/>
                  </a:lnTo>
                  <a:lnTo>
                    <a:pt x="609625" y="2540"/>
                  </a:lnTo>
                  <a:lnTo>
                    <a:pt x="598741" y="2540"/>
                  </a:lnTo>
                  <a:lnTo>
                    <a:pt x="592810" y="5080"/>
                  </a:lnTo>
                  <a:lnTo>
                    <a:pt x="587971" y="11430"/>
                  </a:lnTo>
                  <a:lnTo>
                    <a:pt x="585241" y="20320"/>
                  </a:lnTo>
                  <a:lnTo>
                    <a:pt x="584314" y="29210"/>
                  </a:lnTo>
                  <a:lnTo>
                    <a:pt x="590245" y="39370"/>
                  </a:lnTo>
                  <a:lnTo>
                    <a:pt x="590334" y="43180"/>
                  </a:lnTo>
                  <a:lnTo>
                    <a:pt x="586587" y="44450"/>
                  </a:lnTo>
                  <a:lnTo>
                    <a:pt x="573862" y="46990"/>
                  </a:lnTo>
                  <a:lnTo>
                    <a:pt x="566572" y="49530"/>
                  </a:lnTo>
                  <a:lnTo>
                    <a:pt x="542848" y="72390"/>
                  </a:lnTo>
                  <a:lnTo>
                    <a:pt x="533806" y="76200"/>
                  </a:lnTo>
                  <a:lnTo>
                    <a:pt x="509003" y="97790"/>
                  </a:lnTo>
                  <a:lnTo>
                    <a:pt x="505142" y="97790"/>
                  </a:lnTo>
                  <a:lnTo>
                    <a:pt x="500748" y="99060"/>
                  </a:lnTo>
                  <a:lnTo>
                    <a:pt x="483730" y="93980"/>
                  </a:lnTo>
                  <a:lnTo>
                    <a:pt x="477761" y="92710"/>
                  </a:lnTo>
                  <a:lnTo>
                    <a:pt x="464972" y="88900"/>
                  </a:lnTo>
                  <a:lnTo>
                    <a:pt x="450837" y="81280"/>
                  </a:lnTo>
                  <a:lnTo>
                    <a:pt x="438238" y="74930"/>
                  </a:lnTo>
                  <a:lnTo>
                    <a:pt x="430047" y="68580"/>
                  </a:lnTo>
                  <a:lnTo>
                    <a:pt x="428205" y="67310"/>
                  </a:lnTo>
                  <a:lnTo>
                    <a:pt x="424180" y="62230"/>
                  </a:lnTo>
                  <a:lnTo>
                    <a:pt x="419315" y="55880"/>
                  </a:lnTo>
                  <a:lnTo>
                    <a:pt x="413804" y="49530"/>
                  </a:lnTo>
                  <a:lnTo>
                    <a:pt x="407530" y="45720"/>
                  </a:lnTo>
                  <a:lnTo>
                    <a:pt x="400380" y="44450"/>
                  </a:lnTo>
                  <a:lnTo>
                    <a:pt x="394157" y="44450"/>
                  </a:lnTo>
                  <a:lnTo>
                    <a:pt x="393280" y="43180"/>
                  </a:lnTo>
                  <a:lnTo>
                    <a:pt x="393128" y="43180"/>
                  </a:lnTo>
                  <a:lnTo>
                    <a:pt x="393065" y="41910"/>
                  </a:lnTo>
                  <a:lnTo>
                    <a:pt x="397103" y="31750"/>
                  </a:lnTo>
                  <a:lnTo>
                    <a:pt x="398564" y="24130"/>
                  </a:lnTo>
                  <a:lnTo>
                    <a:pt x="398424" y="12700"/>
                  </a:lnTo>
                  <a:lnTo>
                    <a:pt x="395808" y="10160"/>
                  </a:lnTo>
                  <a:lnTo>
                    <a:pt x="386664" y="1270"/>
                  </a:lnTo>
                  <a:lnTo>
                    <a:pt x="357263" y="17780"/>
                  </a:lnTo>
                  <a:lnTo>
                    <a:pt x="357517" y="26670"/>
                  </a:lnTo>
                  <a:lnTo>
                    <a:pt x="359384" y="35560"/>
                  </a:lnTo>
                  <a:lnTo>
                    <a:pt x="362000" y="43180"/>
                  </a:lnTo>
                  <a:lnTo>
                    <a:pt x="362775" y="44450"/>
                  </a:lnTo>
                  <a:lnTo>
                    <a:pt x="357809" y="49530"/>
                  </a:lnTo>
                  <a:lnTo>
                    <a:pt x="357162" y="50800"/>
                  </a:lnTo>
                  <a:lnTo>
                    <a:pt x="356781" y="50800"/>
                  </a:lnTo>
                  <a:lnTo>
                    <a:pt x="355422" y="52070"/>
                  </a:lnTo>
                  <a:lnTo>
                    <a:pt x="347573" y="52070"/>
                  </a:lnTo>
                  <a:lnTo>
                    <a:pt x="343509" y="54610"/>
                  </a:lnTo>
                  <a:lnTo>
                    <a:pt x="340347" y="55880"/>
                  </a:lnTo>
                  <a:lnTo>
                    <a:pt x="330771" y="62230"/>
                  </a:lnTo>
                  <a:lnTo>
                    <a:pt x="326923" y="71120"/>
                  </a:lnTo>
                  <a:lnTo>
                    <a:pt x="325755" y="71120"/>
                  </a:lnTo>
                  <a:lnTo>
                    <a:pt x="308991" y="76200"/>
                  </a:lnTo>
                  <a:lnTo>
                    <a:pt x="288086" y="90170"/>
                  </a:lnTo>
                  <a:lnTo>
                    <a:pt x="277583" y="95250"/>
                  </a:lnTo>
                  <a:lnTo>
                    <a:pt x="269227" y="99060"/>
                  </a:lnTo>
                  <a:lnTo>
                    <a:pt x="264261" y="101600"/>
                  </a:lnTo>
                  <a:lnTo>
                    <a:pt x="262026" y="101600"/>
                  </a:lnTo>
                  <a:lnTo>
                    <a:pt x="250317" y="102870"/>
                  </a:lnTo>
                  <a:lnTo>
                    <a:pt x="239102" y="102870"/>
                  </a:lnTo>
                  <a:lnTo>
                    <a:pt x="221983" y="92710"/>
                  </a:lnTo>
                  <a:lnTo>
                    <a:pt x="202539" y="83820"/>
                  </a:lnTo>
                  <a:lnTo>
                    <a:pt x="194119" y="78740"/>
                  </a:lnTo>
                  <a:lnTo>
                    <a:pt x="184569" y="73660"/>
                  </a:lnTo>
                  <a:lnTo>
                    <a:pt x="177787" y="64770"/>
                  </a:lnTo>
                  <a:lnTo>
                    <a:pt x="173558" y="60960"/>
                  </a:lnTo>
                  <a:lnTo>
                    <a:pt x="170649" y="58420"/>
                  </a:lnTo>
                  <a:lnTo>
                    <a:pt x="167970" y="57150"/>
                  </a:lnTo>
                  <a:lnTo>
                    <a:pt x="169633" y="53340"/>
                  </a:lnTo>
                  <a:lnTo>
                    <a:pt x="172313" y="35560"/>
                  </a:lnTo>
                  <a:lnTo>
                    <a:pt x="171107" y="29210"/>
                  </a:lnTo>
                  <a:lnTo>
                    <a:pt x="168262" y="25400"/>
                  </a:lnTo>
                  <a:lnTo>
                    <a:pt x="164452" y="20320"/>
                  </a:lnTo>
                  <a:lnTo>
                    <a:pt x="159448" y="17780"/>
                  </a:lnTo>
                  <a:lnTo>
                    <a:pt x="147840" y="16510"/>
                  </a:lnTo>
                  <a:lnTo>
                    <a:pt x="143306" y="17780"/>
                  </a:lnTo>
                  <a:lnTo>
                    <a:pt x="133362" y="26670"/>
                  </a:lnTo>
                  <a:lnTo>
                    <a:pt x="131127" y="35560"/>
                  </a:lnTo>
                  <a:lnTo>
                    <a:pt x="131127" y="49530"/>
                  </a:lnTo>
                  <a:lnTo>
                    <a:pt x="134696" y="57150"/>
                  </a:lnTo>
                  <a:lnTo>
                    <a:pt x="134899" y="58420"/>
                  </a:lnTo>
                  <a:lnTo>
                    <a:pt x="119989" y="58420"/>
                  </a:lnTo>
                  <a:lnTo>
                    <a:pt x="112102" y="63500"/>
                  </a:lnTo>
                  <a:lnTo>
                    <a:pt x="99923" y="73660"/>
                  </a:lnTo>
                  <a:lnTo>
                    <a:pt x="90589" y="81280"/>
                  </a:lnTo>
                  <a:lnTo>
                    <a:pt x="71564" y="90170"/>
                  </a:lnTo>
                  <a:lnTo>
                    <a:pt x="66268" y="93980"/>
                  </a:lnTo>
                  <a:lnTo>
                    <a:pt x="62992" y="95250"/>
                  </a:lnTo>
                  <a:lnTo>
                    <a:pt x="45427" y="104140"/>
                  </a:lnTo>
                  <a:lnTo>
                    <a:pt x="36753" y="111760"/>
                  </a:lnTo>
                  <a:lnTo>
                    <a:pt x="8839" y="113030"/>
                  </a:lnTo>
                  <a:lnTo>
                    <a:pt x="3860" y="113030"/>
                  </a:lnTo>
                  <a:lnTo>
                    <a:pt x="533" y="118110"/>
                  </a:lnTo>
                  <a:lnTo>
                    <a:pt x="0" y="119380"/>
                  </a:lnTo>
                  <a:lnTo>
                    <a:pt x="241" y="120650"/>
                  </a:lnTo>
                  <a:lnTo>
                    <a:pt x="5854" y="127000"/>
                  </a:lnTo>
                  <a:lnTo>
                    <a:pt x="17132" y="130810"/>
                  </a:lnTo>
                  <a:lnTo>
                    <a:pt x="29794" y="132080"/>
                  </a:lnTo>
                  <a:lnTo>
                    <a:pt x="39560" y="132080"/>
                  </a:lnTo>
                  <a:lnTo>
                    <a:pt x="47459" y="130810"/>
                  </a:lnTo>
                  <a:lnTo>
                    <a:pt x="61277" y="123190"/>
                  </a:lnTo>
                  <a:lnTo>
                    <a:pt x="68186" y="119380"/>
                  </a:lnTo>
                  <a:lnTo>
                    <a:pt x="80365" y="115570"/>
                  </a:lnTo>
                  <a:lnTo>
                    <a:pt x="89928" y="106680"/>
                  </a:lnTo>
                  <a:lnTo>
                    <a:pt x="91440" y="105410"/>
                  </a:lnTo>
                  <a:lnTo>
                    <a:pt x="98044" y="104140"/>
                  </a:lnTo>
                  <a:lnTo>
                    <a:pt x="116979" y="95250"/>
                  </a:lnTo>
                  <a:lnTo>
                    <a:pt x="118071" y="95250"/>
                  </a:lnTo>
                  <a:lnTo>
                    <a:pt x="126898" y="120650"/>
                  </a:lnTo>
                  <a:lnTo>
                    <a:pt x="126619" y="121920"/>
                  </a:lnTo>
                  <a:lnTo>
                    <a:pt x="123418" y="125730"/>
                  </a:lnTo>
                  <a:lnTo>
                    <a:pt x="117094" y="139700"/>
                  </a:lnTo>
                  <a:lnTo>
                    <a:pt x="115112" y="153670"/>
                  </a:lnTo>
                  <a:lnTo>
                    <a:pt x="114147" y="160020"/>
                  </a:lnTo>
                  <a:lnTo>
                    <a:pt x="113385" y="166370"/>
                  </a:lnTo>
                  <a:lnTo>
                    <a:pt x="113207" y="170180"/>
                  </a:lnTo>
                  <a:lnTo>
                    <a:pt x="113080" y="177800"/>
                  </a:lnTo>
                  <a:lnTo>
                    <a:pt x="122085" y="208280"/>
                  </a:lnTo>
                  <a:lnTo>
                    <a:pt x="122199" y="210820"/>
                  </a:lnTo>
                  <a:lnTo>
                    <a:pt x="122275" y="215900"/>
                  </a:lnTo>
                  <a:lnTo>
                    <a:pt x="120256" y="240030"/>
                  </a:lnTo>
                  <a:lnTo>
                    <a:pt x="120142" y="248920"/>
                  </a:lnTo>
                  <a:lnTo>
                    <a:pt x="123939" y="267970"/>
                  </a:lnTo>
                  <a:lnTo>
                    <a:pt x="124790" y="278130"/>
                  </a:lnTo>
                  <a:lnTo>
                    <a:pt x="124510" y="287020"/>
                  </a:lnTo>
                  <a:lnTo>
                    <a:pt x="124282" y="292100"/>
                  </a:lnTo>
                  <a:lnTo>
                    <a:pt x="93789" y="295910"/>
                  </a:lnTo>
                  <a:lnTo>
                    <a:pt x="92087" y="298450"/>
                  </a:lnTo>
                  <a:lnTo>
                    <a:pt x="91757" y="302260"/>
                  </a:lnTo>
                  <a:lnTo>
                    <a:pt x="93179" y="304800"/>
                  </a:lnTo>
                  <a:lnTo>
                    <a:pt x="121602" y="312420"/>
                  </a:lnTo>
                  <a:lnTo>
                    <a:pt x="121031" y="737870"/>
                  </a:lnTo>
                  <a:lnTo>
                    <a:pt x="125730" y="746760"/>
                  </a:lnTo>
                  <a:lnTo>
                    <a:pt x="128320" y="746760"/>
                  </a:lnTo>
                  <a:lnTo>
                    <a:pt x="130429" y="745490"/>
                  </a:lnTo>
                  <a:lnTo>
                    <a:pt x="131025" y="307340"/>
                  </a:lnTo>
                  <a:lnTo>
                    <a:pt x="129641" y="304800"/>
                  </a:lnTo>
                  <a:lnTo>
                    <a:pt x="119507" y="302260"/>
                  </a:lnTo>
                  <a:lnTo>
                    <a:pt x="131622" y="300990"/>
                  </a:lnTo>
                  <a:lnTo>
                    <a:pt x="133324" y="298450"/>
                  </a:lnTo>
                  <a:lnTo>
                    <a:pt x="133553" y="294640"/>
                  </a:lnTo>
                  <a:lnTo>
                    <a:pt x="133781" y="289560"/>
                  </a:lnTo>
                  <a:lnTo>
                    <a:pt x="133896" y="285750"/>
                  </a:lnTo>
                  <a:lnTo>
                    <a:pt x="133819" y="274320"/>
                  </a:lnTo>
                  <a:lnTo>
                    <a:pt x="133654" y="270510"/>
                  </a:lnTo>
                  <a:lnTo>
                    <a:pt x="133273" y="266700"/>
                  </a:lnTo>
                  <a:lnTo>
                    <a:pt x="129552" y="248920"/>
                  </a:lnTo>
                  <a:lnTo>
                    <a:pt x="129667" y="240030"/>
                  </a:lnTo>
                  <a:lnTo>
                    <a:pt x="131711" y="215900"/>
                  </a:lnTo>
                  <a:lnTo>
                    <a:pt x="131597" y="210820"/>
                  </a:lnTo>
                  <a:lnTo>
                    <a:pt x="131432" y="207010"/>
                  </a:lnTo>
                  <a:lnTo>
                    <a:pt x="122491" y="176530"/>
                  </a:lnTo>
                  <a:lnTo>
                    <a:pt x="122491" y="166370"/>
                  </a:lnTo>
                  <a:lnTo>
                    <a:pt x="125907" y="144780"/>
                  </a:lnTo>
                  <a:lnTo>
                    <a:pt x="126466" y="142240"/>
                  </a:lnTo>
                  <a:lnTo>
                    <a:pt x="131686" y="130810"/>
                  </a:lnTo>
                  <a:lnTo>
                    <a:pt x="133667" y="128270"/>
                  </a:lnTo>
                  <a:lnTo>
                    <a:pt x="134721" y="127000"/>
                  </a:lnTo>
                  <a:lnTo>
                    <a:pt x="135686" y="123190"/>
                  </a:lnTo>
                  <a:lnTo>
                    <a:pt x="135674" y="114300"/>
                  </a:lnTo>
                  <a:lnTo>
                    <a:pt x="133769" y="101600"/>
                  </a:lnTo>
                  <a:lnTo>
                    <a:pt x="133489" y="100330"/>
                  </a:lnTo>
                  <a:lnTo>
                    <a:pt x="131381" y="96520"/>
                  </a:lnTo>
                  <a:lnTo>
                    <a:pt x="130568" y="95250"/>
                  </a:lnTo>
                  <a:lnTo>
                    <a:pt x="126517" y="88900"/>
                  </a:lnTo>
                  <a:lnTo>
                    <a:pt x="117754" y="85090"/>
                  </a:lnTo>
                  <a:lnTo>
                    <a:pt x="112674" y="87630"/>
                  </a:lnTo>
                  <a:lnTo>
                    <a:pt x="95211" y="93980"/>
                  </a:lnTo>
                  <a:lnTo>
                    <a:pt x="86601" y="96520"/>
                  </a:lnTo>
                  <a:lnTo>
                    <a:pt x="75501" y="107950"/>
                  </a:lnTo>
                  <a:lnTo>
                    <a:pt x="64655" y="110490"/>
                  </a:lnTo>
                  <a:lnTo>
                    <a:pt x="59791" y="113030"/>
                  </a:lnTo>
                  <a:lnTo>
                    <a:pt x="44500" y="121920"/>
                  </a:lnTo>
                  <a:lnTo>
                    <a:pt x="33477" y="123190"/>
                  </a:lnTo>
                  <a:lnTo>
                    <a:pt x="27457" y="123190"/>
                  </a:lnTo>
                  <a:lnTo>
                    <a:pt x="22110" y="121920"/>
                  </a:lnTo>
                  <a:lnTo>
                    <a:pt x="33223" y="120650"/>
                  </a:lnTo>
                  <a:lnTo>
                    <a:pt x="40868" y="120650"/>
                  </a:lnTo>
                  <a:lnTo>
                    <a:pt x="50685" y="111760"/>
                  </a:lnTo>
                  <a:lnTo>
                    <a:pt x="67843" y="102870"/>
                  </a:lnTo>
                  <a:lnTo>
                    <a:pt x="71475" y="101600"/>
                  </a:lnTo>
                  <a:lnTo>
                    <a:pt x="76314" y="97790"/>
                  </a:lnTo>
                  <a:lnTo>
                    <a:pt x="83553" y="93980"/>
                  </a:lnTo>
                  <a:lnTo>
                    <a:pt x="89128" y="91440"/>
                  </a:lnTo>
                  <a:lnTo>
                    <a:pt x="95427" y="88900"/>
                  </a:lnTo>
                  <a:lnTo>
                    <a:pt x="105829" y="81280"/>
                  </a:lnTo>
                  <a:lnTo>
                    <a:pt x="117729" y="71120"/>
                  </a:lnTo>
                  <a:lnTo>
                    <a:pt x="122440" y="67310"/>
                  </a:lnTo>
                  <a:lnTo>
                    <a:pt x="135026" y="68580"/>
                  </a:lnTo>
                  <a:lnTo>
                    <a:pt x="139433" y="68580"/>
                  </a:lnTo>
                  <a:lnTo>
                    <a:pt x="140868" y="67310"/>
                  </a:lnTo>
                  <a:lnTo>
                    <a:pt x="142290" y="66040"/>
                  </a:lnTo>
                  <a:lnTo>
                    <a:pt x="143268" y="64770"/>
                  </a:lnTo>
                  <a:lnTo>
                    <a:pt x="144462" y="62230"/>
                  </a:lnTo>
                  <a:lnTo>
                    <a:pt x="144462" y="55880"/>
                  </a:lnTo>
                  <a:lnTo>
                    <a:pt x="143370" y="53340"/>
                  </a:lnTo>
                  <a:lnTo>
                    <a:pt x="140538" y="46990"/>
                  </a:lnTo>
                  <a:lnTo>
                    <a:pt x="140538" y="38100"/>
                  </a:lnTo>
                  <a:lnTo>
                    <a:pt x="142201" y="30480"/>
                  </a:lnTo>
                  <a:lnTo>
                    <a:pt x="147472" y="26670"/>
                  </a:lnTo>
                  <a:lnTo>
                    <a:pt x="149263" y="25400"/>
                  </a:lnTo>
                  <a:lnTo>
                    <a:pt x="155613" y="26670"/>
                  </a:lnTo>
                  <a:lnTo>
                    <a:pt x="158521" y="27940"/>
                  </a:lnTo>
                  <a:lnTo>
                    <a:pt x="162039" y="33020"/>
                  </a:lnTo>
                  <a:lnTo>
                    <a:pt x="162623" y="36830"/>
                  </a:lnTo>
                  <a:lnTo>
                    <a:pt x="160578" y="50800"/>
                  </a:lnTo>
                  <a:lnTo>
                    <a:pt x="159689" y="54610"/>
                  </a:lnTo>
                  <a:lnTo>
                    <a:pt x="155092" y="57150"/>
                  </a:lnTo>
                  <a:lnTo>
                    <a:pt x="154063" y="59690"/>
                  </a:lnTo>
                  <a:lnTo>
                    <a:pt x="155536" y="66040"/>
                  </a:lnTo>
                  <a:lnTo>
                    <a:pt x="166052" y="66040"/>
                  </a:lnTo>
                  <a:lnTo>
                    <a:pt x="170726" y="71120"/>
                  </a:lnTo>
                  <a:lnTo>
                    <a:pt x="178447" y="80010"/>
                  </a:lnTo>
                  <a:lnTo>
                    <a:pt x="189141" y="86360"/>
                  </a:lnTo>
                  <a:lnTo>
                    <a:pt x="198107" y="92710"/>
                  </a:lnTo>
                  <a:lnTo>
                    <a:pt x="217716" y="100330"/>
                  </a:lnTo>
                  <a:lnTo>
                    <a:pt x="222262" y="102870"/>
                  </a:lnTo>
                  <a:lnTo>
                    <a:pt x="236448" y="111760"/>
                  </a:lnTo>
                  <a:lnTo>
                    <a:pt x="265861" y="111760"/>
                  </a:lnTo>
                  <a:lnTo>
                    <a:pt x="266458" y="110490"/>
                  </a:lnTo>
                  <a:lnTo>
                    <a:pt x="267042" y="110490"/>
                  </a:lnTo>
                  <a:lnTo>
                    <a:pt x="270687" y="109220"/>
                  </a:lnTo>
                  <a:lnTo>
                    <a:pt x="279323" y="105410"/>
                  </a:lnTo>
                  <a:lnTo>
                    <a:pt x="284086" y="102870"/>
                  </a:lnTo>
                  <a:lnTo>
                    <a:pt x="291223" y="99060"/>
                  </a:lnTo>
                  <a:lnTo>
                    <a:pt x="304660" y="90170"/>
                  </a:lnTo>
                  <a:lnTo>
                    <a:pt x="313105" y="85090"/>
                  </a:lnTo>
                  <a:lnTo>
                    <a:pt x="333756" y="78740"/>
                  </a:lnTo>
                  <a:lnTo>
                    <a:pt x="338137" y="68580"/>
                  </a:lnTo>
                  <a:lnTo>
                    <a:pt x="347306" y="63500"/>
                  </a:lnTo>
                  <a:lnTo>
                    <a:pt x="350596" y="60960"/>
                  </a:lnTo>
                  <a:lnTo>
                    <a:pt x="362496" y="60960"/>
                  </a:lnTo>
                  <a:lnTo>
                    <a:pt x="365328" y="55880"/>
                  </a:lnTo>
                  <a:lnTo>
                    <a:pt x="374129" y="46990"/>
                  </a:lnTo>
                  <a:lnTo>
                    <a:pt x="370535" y="39370"/>
                  </a:lnTo>
                  <a:lnTo>
                    <a:pt x="368401" y="33020"/>
                  </a:lnTo>
                  <a:lnTo>
                    <a:pt x="366915" y="26670"/>
                  </a:lnTo>
                  <a:lnTo>
                    <a:pt x="366547" y="19050"/>
                  </a:lnTo>
                  <a:lnTo>
                    <a:pt x="367842" y="13970"/>
                  </a:lnTo>
                  <a:lnTo>
                    <a:pt x="368731" y="11430"/>
                  </a:lnTo>
                  <a:lnTo>
                    <a:pt x="370014" y="11430"/>
                  </a:lnTo>
                  <a:lnTo>
                    <a:pt x="378002" y="10160"/>
                  </a:lnTo>
                  <a:lnTo>
                    <a:pt x="382346" y="10160"/>
                  </a:lnTo>
                  <a:lnTo>
                    <a:pt x="388785" y="16510"/>
                  </a:lnTo>
                  <a:lnTo>
                    <a:pt x="388937" y="24130"/>
                  </a:lnTo>
                  <a:lnTo>
                    <a:pt x="388035" y="29210"/>
                  </a:lnTo>
                  <a:lnTo>
                    <a:pt x="383590" y="39370"/>
                  </a:lnTo>
                  <a:lnTo>
                    <a:pt x="383946" y="50800"/>
                  </a:lnTo>
                  <a:lnTo>
                    <a:pt x="389204" y="53340"/>
                  </a:lnTo>
                  <a:lnTo>
                    <a:pt x="405955" y="53340"/>
                  </a:lnTo>
                  <a:lnTo>
                    <a:pt x="411949" y="60960"/>
                  </a:lnTo>
                  <a:lnTo>
                    <a:pt x="421424" y="73660"/>
                  </a:lnTo>
                  <a:lnTo>
                    <a:pt x="423519" y="74930"/>
                  </a:lnTo>
                  <a:lnTo>
                    <a:pt x="432498" y="82550"/>
                  </a:lnTo>
                  <a:lnTo>
                    <a:pt x="446100" y="90170"/>
                  </a:lnTo>
                  <a:lnTo>
                    <a:pt x="461479" y="96520"/>
                  </a:lnTo>
                  <a:lnTo>
                    <a:pt x="475780" y="101600"/>
                  </a:lnTo>
                  <a:lnTo>
                    <a:pt x="481457" y="102870"/>
                  </a:lnTo>
                  <a:lnTo>
                    <a:pt x="500126" y="107950"/>
                  </a:lnTo>
                  <a:lnTo>
                    <a:pt x="506831" y="106680"/>
                  </a:lnTo>
                  <a:lnTo>
                    <a:pt x="511822" y="105410"/>
                  </a:lnTo>
                  <a:lnTo>
                    <a:pt x="517296" y="101600"/>
                  </a:lnTo>
                  <a:lnTo>
                    <a:pt x="521195" y="99060"/>
                  </a:lnTo>
                  <a:lnTo>
                    <a:pt x="523138" y="97790"/>
                  </a:lnTo>
                  <a:lnTo>
                    <a:pt x="529259" y="92710"/>
                  </a:lnTo>
                  <a:lnTo>
                    <a:pt x="539026" y="85090"/>
                  </a:lnTo>
                  <a:lnTo>
                    <a:pt x="548309" y="80010"/>
                  </a:lnTo>
                  <a:lnTo>
                    <a:pt x="571715" y="58420"/>
                  </a:lnTo>
                  <a:lnTo>
                    <a:pt x="575538" y="55880"/>
                  </a:lnTo>
                  <a:lnTo>
                    <a:pt x="576567" y="55880"/>
                  </a:lnTo>
                  <a:lnTo>
                    <a:pt x="599986" y="52070"/>
                  </a:lnTo>
                  <a:lnTo>
                    <a:pt x="599592" y="36830"/>
                  </a:lnTo>
                  <a:lnTo>
                    <a:pt x="597916" y="34290"/>
                  </a:lnTo>
                  <a:lnTo>
                    <a:pt x="594004" y="26670"/>
                  </a:lnTo>
                  <a:lnTo>
                    <a:pt x="595566" y="12700"/>
                  </a:lnTo>
                  <a:lnTo>
                    <a:pt x="599186" y="11430"/>
                  </a:lnTo>
                  <a:lnTo>
                    <a:pt x="607136" y="11430"/>
                  </a:lnTo>
                  <a:lnTo>
                    <a:pt x="609117" y="13970"/>
                  </a:lnTo>
                  <a:lnTo>
                    <a:pt x="612559" y="17780"/>
                  </a:lnTo>
                  <a:lnTo>
                    <a:pt x="613791" y="21590"/>
                  </a:lnTo>
                  <a:lnTo>
                    <a:pt x="613041" y="26670"/>
                  </a:lnTo>
                  <a:lnTo>
                    <a:pt x="607110" y="36830"/>
                  </a:lnTo>
                  <a:lnTo>
                    <a:pt x="611466" y="49530"/>
                  </a:lnTo>
                  <a:lnTo>
                    <a:pt x="628954" y="52070"/>
                  </a:lnTo>
                  <a:lnTo>
                    <a:pt x="634377" y="54610"/>
                  </a:lnTo>
                  <a:lnTo>
                    <a:pt x="648970" y="68580"/>
                  </a:lnTo>
                  <a:lnTo>
                    <a:pt x="657987" y="74930"/>
                  </a:lnTo>
                  <a:lnTo>
                    <a:pt x="676998" y="87630"/>
                  </a:lnTo>
                  <a:lnTo>
                    <a:pt x="683933" y="92710"/>
                  </a:lnTo>
                  <a:lnTo>
                    <a:pt x="690232" y="96520"/>
                  </a:lnTo>
                  <a:lnTo>
                    <a:pt x="695502" y="99060"/>
                  </a:lnTo>
                  <a:lnTo>
                    <a:pt x="709498" y="104140"/>
                  </a:lnTo>
                  <a:lnTo>
                    <a:pt x="718934" y="106680"/>
                  </a:lnTo>
                  <a:lnTo>
                    <a:pt x="724877" y="107950"/>
                  </a:lnTo>
                  <a:lnTo>
                    <a:pt x="734593" y="107950"/>
                  </a:lnTo>
                  <a:lnTo>
                    <a:pt x="745070" y="99060"/>
                  </a:lnTo>
                  <a:lnTo>
                    <a:pt x="761542" y="85090"/>
                  </a:lnTo>
                  <a:lnTo>
                    <a:pt x="787196" y="67310"/>
                  </a:lnTo>
                  <a:lnTo>
                    <a:pt x="791654" y="63500"/>
                  </a:lnTo>
                  <a:lnTo>
                    <a:pt x="794740" y="60960"/>
                  </a:lnTo>
                  <a:lnTo>
                    <a:pt x="809586" y="60960"/>
                  </a:lnTo>
                  <a:lnTo>
                    <a:pt x="812457" y="59690"/>
                  </a:lnTo>
                  <a:lnTo>
                    <a:pt x="813955" y="58420"/>
                  </a:lnTo>
                  <a:lnTo>
                    <a:pt x="815174" y="53340"/>
                  </a:lnTo>
                  <a:lnTo>
                    <a:pt x="807415" y="44450"/>
                  </a:lnTo>
                  <a:lnTo>
                    <a:pt x="808177" y="22860"/>
                  </a:lnTo>
                  <a:lnTo>
                    <a:pt x="811466" y="20320"/>
                  </a:lnTo>
                  <a:lnTo>
                    <a:pt x="821804" y="20320"/>
                  </a:lnTo>
                  <a:lnTo>
                    <a:pt x="824598" y="21590"/>
                  </a:lnTo>
                  <a:lnTo>
                    <a:pt x="828344" y="26670"/>
                  </a:lnTo>
                  <a:lnTo>
                    <a:pt x="829043" y="30480"/>
                  </a:lnTo>
                  <a:lnTo>
                    <a:pt x="827824" y="38100"/>
                  </a:lnTo>
                  <a:lnTo>
                    <a:pt x="821309" y="50800"/>
                  </a:lnTo>
                  <a:lnTo>
                    <a:pt x="823277" y="59690"/>
                  </a:lnTo>
                  <a:lnTo>
                    <a:pt x="846429" y="64770"/>
                  </a:lnTo>
                  <a:lnTo>
                    <a:pt x="853770" y="68580"/>
                  </a:lnTo>
                  <a:lnTo>
                    <a:pt x="863523" y="77470"/>
                  </a:lnTo>
                  <a:lnTo>
                    <a:pt x="868883" y="81280"/>
                  </a:lnTo>
                  <a:lnTo>
                    <a:pt x="874268" y="86360"/>
                  </a:lnTo>
                  <a:lnTo>
                    <a:pt x="879602" y="90170"/>
                  </a:lnTo>
                  <a:lnTo>
                    <a:pt x="884834" y="91440"/>
                  </a:lnTo>
                  <a:lnTo>
                    <a:pt x="893572" y="95250"/>
                  </a:lnTo>
                  <a:lnTo>
                    <a:pt x="902093" y="100330"/>
                  </a:lnTo>
                  <a:lnTo>
                    <a:pt x="909434" y="106680"/>
                  </a:lnTo>
                  <a:lnTo>
                    <a:pt x="916432" y="111760"/>
                  </a:lnTo>
                  <a:lnTo>
                    <a:pt x="919670" y="114300"/>
                  </a:lnTo>
                  <a:lnTo>
                    <a:pt x="930173" y="113030"/>
                  </a:lnTo>
                  <a:lnTo>
                    <a:pt x="935189" y="114300"/>
                  </a:lnTo>
                  <a:lnTo>
                    <a:pt x="936523" y="114300"/>
                  </a:lnTo>
                  <a:lnTo>
                    <a:pt x="940803" y="113030"/>
                  </a:lnTo>
                  <a:lnTo>
                    <a:pt x="948690" y="113030"/>
                  </a:lnTo>
                  <a:lnTo>
                    <a:pt x="958088" y="105410"/>
                  </a:lnTo>
                  <a:lnTo>
                    <a:pt x="967473" y="97790"/>
                  </a:lnTo>
                  <a:lnTo>
                    <a:pt x="968679" y="97790"/>
                  </a:lnTo>
                  <a:lnTo>
                    <a:pt x="971918" y="95250"/>
                  </a:lnTo>
                  <a:lnTo>
                    <a:pt x="976388" y="91440"/>
                  </a:lnTo>
                  <a:lnTo>
                    <a:pt x="981900" y="86360"/>
                  </a:lnTo>
                  <a:lnTo>
                    <a:pt x="988275" y="81280"/>
                  </a:lnTo>
                  <a:lnTo>
                    <a:pt x="994041" y="76200"/>
                  </a:lnTo>
                  <a:lnTo>
                    <a:pt x="995032" y="74930"/>
                  </a:lnTo>
                  <a:lnTo>
                    <a:pt x="996365" y="73660"/>
                  </a:lnTo>
                  <a:lnTo>
                    <a:pt x="1002665" y="72390"/>
                  </a:lnTo>
                  <a:lnTo>
                    <a:pt x="1010361" y="71120"/>
                  </a:lnTo>
                  <a:lnTo>
                    <a:pt x="1011910" y="69850"/>
                  </a:lnTo>
                  <a:lnTo>
                    <a:pt x="1012964" y="67310"/>
                  </a:lnTo>
                  <a:lnTo>
                    <a:pt x="1012367" y="64770"/>
                  </a:lnTo>
                  <a:lnTo>
                    <a:pt x="1010920" y="63500"/>
                  </a:lnTo>
                  <a:lnTo>
                    <a:pt x="1009205" y="62230"/>
                  </a:lnTo>
                  <a:lnTo>
                    <a:pt x="1005497" y="57150"/>
                  </a:lnTo>
                  <a:lnTo>
                    <a:pt x="1001725" y="49530"/>
                  </a:lnTo>
                  <a:lnTo>
                    <a:pt x="999845" y="40640"/>
                  </a:lnTo>
                  <a:lnTo>
                    <a:pt x="999680" y="34290"/>
                  </a:lnTo>
                  <a:lnTo>
                    <a:pt x="1006779" y="33020"/>
                  </a:lnTo>
                  <a:lnTo>
                    <a:pt x="1009840" y="33020"/>
                  </a:lnTo>
                  <a:lnTo>
                    <a:pt x="1012012" y="31750"/>
                  </a:lnTo>
                  <a:lnTo>
                    <a:pt x="1014145" y="33020"/>
                  </a:lnTo>
                  <a:lnTo>
                    <a:pt x="1017993" y="35560"/>
                  </a:lnTo>
                  <a:lnTo>
                    <a:pt x="1019225" y="39370"/>
                  </a:lnTo>
                  <a:lnTo>
                    <a:pt x="1019225" y="44450"/>
                  </a:lnTo>
                  <a:lnTo>
                    <a:pt x="1018032" y="54610"/>
                  </a:lnTo>
                  <a:lnTo>
                    <a:pt x="1019492" y="66040"/>
                  </a:lnTo>
                  <a:lnTo>
                    <a:pt x="1039037" y="71120"/>
                  </a:lnTo>
                  <a:lnTo>
                    <a:pt x="1043571" y="73660"/>
                  </a:lnTo>
                  <a:lnTo>
                    <a:pt x="1059535" y="92710"/>
                  </a:lnTo>
                  <a:lnTo>
                    <a:pt x="1074991" y="101600"/>
                  </a:lnTo>
                  <a:lnTo>
                    <a:pt x="1086548" y="110490"/>
                  </a:lnTo>
                  <a:lnTo>
                    <a:pt x="1096632" y="120650"/>
                  </a:lnTo>
                  <a:lnTo>
                    <a:pt x="1105420" y="123190"/>
                  </a:lnTo>
                  <a:lnTo>
                    <a:pt x="1123607" y="124460"/>
                  </a:lnTo>
                  <a:lnTo>
                    <a:pt x="1125994" y="124460"/>
                  </a:lnTo>
                  <a:lnTo>
                    <a:pt x="1126858" y="125730"/>
                  </a:lnTo>
                  <a:lnTo>
                    <a:pt x="1123607" y="125730"/>
                  </a:lnTo>
                  <a:lnTo>
                    <a:pt x="1108938" y="128270"/>
                  </a:lnTo>
                  <a:lnTo>
                    <a:pt x="1104328" y="125730"/>
                  </a:lnTo>
                  <a:lnTo>
                    <a:pt x="1076490" y="115570"/>
                  </a:lnTo>
                  <a:lnTo>
                    <a:pt x="1072489" y="113030"/>
                  </a:lnTo>
                  <a:lnTo>
                    <a:pt x="1066012" y="107950"/>
                  </a:lnTo>
                  <a:lnTo>
                    <a:pt x="1057224" y="101600"/>
                  </a:lnTo>
                  <a:lnTo>
                    <a:pt x="1055966" y="100330"/>
                  </a:lnTo>
                  <a:lnTo>
                    <a:pt x="1048372" y="92710"/>
                  </a:lnTo>
                  <a:lnTo>
                    <a:pt x="1040282" y="86360"/>
                  </a:lnTo>
                  <a:lnTo>
                    <a:pt x="1038275" y="85090"/>
                  </a:lnTo>
                  <a:lnTo>
                    <a:pt x="1034859" y="87630"/>
                  </a:lnTo>
                  <a:lnTo>
                    <a:pt x="1033767" y="88900"/>
                  </a:lnTo>
                  <a:lnTo>
                    <a:pt x="1033729" y="100330"/>
                  </a:lnTo>
                  <a:lnTo>
                    <a:pt x="1031303" y="109220"/>
                  </a:lnTo>
                  <a:lnTo>
                    <a:pt x="1032751" y="119380"/>
                  </a:lnTo>
                  <a:lnTo>
                    <a:pt x="1035354" y="129540"/>
                  </a:lnTo>
                  <a:lnTo>
                    <a:pt x="1037577" y="135890"/>
                  </a:lnTo>
                  <a:lnTo>
                    <a:pt x="1039482" y="140970"/>
                  </a:lnTo>
                  <a:lnTo>
                    <a:pt x="1041209" y="147320"/>
                  </a:lnTo>
                  <a:lnTo>
                    <a:pt x="1042492" y="153670"/>
                  </a:lnTo>
                  <a:lnTo>
                    <a:pt x="1042835" y="158750"/>
                  </a:lnTo>
                  <a:lnTo>
                    <a:pt x="1042949" y="163830"/>
                  </a:lnTo>
                  <a:lnTo>
                    <a:pt x="1042835" y="167640"/>
                  </a:lnTo>
                  <a:lnTo>
                    <a:pt x="1042708" y="170180"/>
                  </a:lnTo>
                  <a:lnTo>
                    <a:pt x="1042187" y="177800"/>
                  </a:lnTo>
                  <a:lnTo>
                    <a:pt x="1041349" y="186690"/>
                  </a:lnTo>
                  <a:lnTo>
                    <a:pt x="1040447" y="194310"/>
                  </a:lnTo>
                  <a:lnTo>
                    <a:pt x="1038479" y="212090"/>
                  </a:lnTo>
                  <a:lnTo>
                    <a:pt x="1038313" y="215900"/>
                  </a:lnTo>
                  <a:lnTo>
                    <a:pt x="1040142" y="218440"/>
                  </a:lnTo>
                  <a:lnTo>
                    <a:pt x="1042809" y="220980"/>
                  </a:lnTo>
                  <a:lnTo>
                    <a:pt x="1044016" y="232410"/>
                  </a:lnTo>
                  <a:lnTo>
                    <a:pt x="1043241" y="238760"/>
                  </a:lnTo>
                  <a:lnTo>
                    <a:pt x="1041946" y="247650"/>
                  </a:lnTo>
                  <a:lnTo>
                    <a:pt x="1039101" y="262890"/>
                  </a:lnTo>
                  <a:lnTo>
                    <a:pt x="1037742" y="267970"/>
                  </a:lnTo>
                  <a:lnTo>
                    <a:pt x="1035431" y="278130"/>
                  </a:lnTo>
                  <a:lnTo>
                    <a:pt x="1034859" y="285750"/>
                  </a:lnTo>
                  <a:lnTo>
                    <a:pt x="1035900" y="287020"/>
                  </a:lnTo>
                  <a:lnTo>
                    <a:pt x="1037767" y="289560"/>
                  </a:lnTo>
                  <a:lnTo>
                    <a:pt x="1009942" y="289560"/>
                  </a:lnTo>
                  <a:lnTo>
                    <a:pt x="1013764" y="287020"/>
                  </a:lnTo>
                  <a:lnTo>
                    <a:pt x="1016660" y="284480"/>
                  </a:lnTo>
                  <a:lnTo>
                    <a:pt x="1017282" y="279400"/>
                  </a:lnTo>
                  <a:lnTo>
                    <a:pt x="1017689" y="274320"/>
                  </a:lnTo>
                  <a:lnTo>
                    <a:pt x="1017638" y="265430"/>
                  </a:lnTo>
                  <a:lnTo>
                    <a:pt x="1017308" y="260350"/>
                  </a:lnTo>
                  <a:lnTo>
                    <a:pt x="1016355" y="248920"/>
                  </a:lnTo>
                  <a:lnTo>
                    <a:pt x="1016241" y="243840"/>
                  </a:lnTo>
                  <a:lnTo>
                    <a:pt x="1013002" y="231140"/>
                  </a:lnTo>
                  <a:lnTo>
                    <a:pt x="1013002" y="222250"/>
                  </a:lnTo>
                  <a:lnTo>
                    <a:pt x="1006678" y="207010"/>
                  </a:lnTo>
                  <a:lnTo>
                    <a:pt x="997699" y="173990"/>
                  </a:lnTo>
                  <a:lnTo>
                    <a:pt x="995857" y="158750"/>
                  </a:lnTo>
                  <a:lnTo>
                    <a:pt x="998639" y="144780"/>
                  </a:lnTo>
                  <a:lnTo>
                    <a:pt x="1007910" y="130810"/>
                  </a:lnTo>
                  <a:lnTo>
                    <a:pt x="1007910" y="116840"/>
                  </a:lnTo>
                  <a:lnTo>
                    <a:pt x="1006386" y="110490"/>
                  </a:lnTo>
                  <a:lnTo>
                    <a:pt x="1005979" y="109220"/>
                  </a:lnTo>
                  <a:lnTo>
                    <a:pt x="1005166" y="107950"/>
                  </a:lnTo>
                  <a:lnTo>
                    <a:pt x="1002944" y="106680"/>
                  </a:lnTo>
                  <a:lnTo>
                    <a:pt x="1001610" y="106680"/>
                  </a:lnTo>
                  <a:lnTo>
                    <a:pt x="999972" y="107950"/>
                  </a:lnTo>
                  <a:lnTo>
                    <a:pt x="998131" y="107950"/>
                  </a:lnTo>
                  <a:lnTo>
                    <a:pt x="996696" y="106680"/>
                  </a:lnTo>
                  <a:lnTo>
                    <a:pt x="996442" y="106680"/>
                  </a:lnTo>
                  <a:lnTo>
                    <a:pt x="995705" y="101600"/>
                  </a:lnTo>
                  <a:lnTo>
                    <a:pt x="995159" y="97790"/>
                  </a:lnTo>
                  <a:lnTo>
                    <a:pt x="1000633" y="92710"/>
                  </a:lnTo>
                  <a:lnTo>
                    <a:pt x="1002626" y="91440"/>
                  </a:lnTo>
                  <a:lnTo>
                    <a:pt x="1002944" y="88900"/>
                  </a:lnTo>
                  <a:lnTo>
                    <a:pt x="1000226" y="85090"/>
                  </a:lnTo>
                  <a:lnTo>
                    <a:pt x="997610" y="83820"/>
                  </a:lnTo>
                  <a:lnTo>
                    <a:pt x="991362" y="87630"/>
                  </a:lnTo>
                  <a:lnTo>
                    <a:pt x="984821" y="91440"/>
                  </a:lnTo>
                  <a:lnTo>
                    <a:pt x="978052" y="95250"/>
                  </a:lnTo>
                  <a:lnTo>
                    <a:pt x="973213" y="99060"/>
                  </a:lnTo>
                  <a:lnTo>
                    <a:pt x="971423" y="101600"/>
                  </a:lnTo>
                  <a:lnTo>
                    <a:pt x="960793" y="107950"/>
                  </a:lnTo>
                  <a:lnTo>
                    <a:pt x="957402" y="110490"/>
                  </a:lnTo>
                  <a:lnTo>
                    <a:pt x="953947" y="114300"/>
                  </a:lnTo>
                  <a:lnTo>
                    <a:pt x="942416" y="114300"/>
                  </a:lnTo>
                  <a:lnTo>
                    <a:pt x="936917" y="116840"/>
                  </a:lnTo>
                  <a:lnTo>
                    <a:pt x="930059" y="118110"/>
                  </a:lnTo>
                  <a:lnTo>
                    <a:pt x="926846" y="118110"/>
                  </a:lnTo>
                  <a:lnTo>
                    <a:pt x="921156" y="115570"/>
                  </a:lnTo>
                  <a:lnTo>
                    <a:pt x="910678" y="110490"/>
                  </a:lnTo>
                  <a:lnTo>
                    <a:pt x="890041" y="102870"/>
                  </a:lnTo>
                  <a:lnTo>
                    <a:pt x="885812" y="100330"/>
                  </a:lnTo>
                  <a:lnTo>
                    <a:pt x="879246" y="97790"/>
                  </a:lnTo>
                  <a:lnTo>
                    <a:pt x="872782" y="92710"/>
                  </a:lnTo>
                  <a:lnTo>
                    <a:pt x="868794" y="90170"/>
                  </a:lnTo>
                  <a:lnTo>
                    <a:pt x="866800" y="88900"/>
                  </a:lnTo>
                  <a:lnTo>
                    <a:pt x="861631" y="85090"/>
                  </a:lnTo>
                  <a:lnTo>
                    <a:pt x="854367" y="78740"/>
                  </a:lnTo>
                  <a:lnTo>
                    <a:pt x="851623" y="76200"/>
                  </a:lnTo>
                  <a:lnTo>
                    <a:pt x="846391" y="78740"/>
                  </a:lnTo>
                  <a:lnTo>
                    <a:pt x="845223" y="81280"/>
                  </a:lnTo>
                  <a:lnTo>
                    <a:pt x="845553" y="85090"/>
                  </a:lnTo>
                  <a:lnTo>
                    <a:pt x="839673" y="102870"/>
                  </a:lnTo>
                  <a:lnTo>
                    <a:pt x="838974" y="106680"/>
                  </a:lnTo>
                  <a:lnTo>
                    <a:pt x="838619" y="113030"/>
                  </a:lnTo>
                  <a:lnTo>
                    <a:pt x="839558" y="118110"/>
                  </a:lnTo>
                  <a:lnTo>
                    <a:pt x="841375" y="124460"/>
                  </a:lnTo>
                  <a:lnTo>
                    <a:pt x="843673" y="130810"/>
                  </a:lnTo>
                  <a:lnTo>
                    <a:pt x="845185" y="134620"/>
                  </a:lnTo>
                  <a:lnTo>
                    <a:pt x="845921" y="137160"/>
                  </a:lnTo>
                  <a:lnTo>
                    <a:pt x="848448" y="148590"/>
                  </a:lnTo>
                  <a:lnTo>
                    <a:pt x="849337" y="158750"/>
                  </a:lnTo>
                  <a:lnTo>
                    <a:pt x="849414" y="161290"/>
                  </a:lnTo>
                  <a:lnTo>
                    <a:pt x="849198" y="171450"/>
                  </a:lnTo>
                  <a:lnTo>
                    <a:pt x="848004" y="177800"/>
                  </a:lnTo>
                  <a:lnTo>
                    <a:pt x="847382" y="180340"/>
                  </a:lnTo>
                  <a:lnTo>
                    <a:pt x="843775" y="190500"/>
                  </a:lnTo>
                  <a:lnTo>
                    <a:pt x="841222" y="198120"/>
                  </a:lnTo>
                  <a:lnTo>
                    <a:pt x="839711" y="203200"/>
                  </a:lnTo>
                  <a:lnTo>
                    <a:pt x="839203" y="207010"/>
                  </a:lnTo>
                  <a:lnTo>
                    <a:pt x="839203" y="208280"/>
                  </a:lnTo>
                  <a:lnTo>
                    <a:pt x="843927" y="227330"/>
                  </a:lnTo>
                  <a:lnTo>
                    <a:pt x="842594" y="231140"/>
                  </a:lnTo>
                  <a:lnTo>
                    <a:pt x="835672" y="270510"/>
                  </a:lnTo>
                  <a:lnTo>
                    <a:pt x="835507" y="281940"/>
                  </a:lnTo>
                  <a:lnTo>
                    <a:pt x="835380" y="287020"/>
                  </a:lnTo>
                  <a:lnTo>
                    <a:pt x="835164" y="289560"/>
                  </a:lnTo>
                  <a:lnTo>
                    <a:pt x="836752" y="292100"/>
                  </a:lnTo>
                  <a:lnTo>
                    <a:pt x="851090" y="294640"/>
                  </a:lnTo>
                  <a:lnTo>
                    <a:pt x="839800" y="297180"/>
                  </a:lnTo>
                  <a:lnTo>
                    <a:pt x="838352" y="299720"/>
                  </a:lnTo>
                  <a:lnTo>
                    <a:pt x="849884" y="731520"/>
                  </a:lnTo>
                  <a:lnTo>
                    <a:pt x="849109" y="732790"/>
                  </a:lnTo>
                  <a:lnTo>
                    <a:pt x="843559" y="735330"/>
                  </a:lnTo>
                  <a:lnTo>
                    <a:pt x="826452" y="735330"/>
                  </a:lnTo>
                  <a:lnTo>
                    <a:pt x="819264" y="732790"/>
                  </a:lnTo>
                  <a:lnTo>
                    <a:pt x="816635" y="731520"/>
                  </a:lnTo>
                  <a:lnTo>
                    <a:pt x="807681" y="298450"/>
                  </a:lnTo>
                  <a:lnTo>
                    <a:pt x="806348" y="297180"/>
                  </a:lnTo>
                  <a:lnTo>
                    <a:pt x="796124" y="293370"/>
                  </a:lnTo>
                  <a:lnTo>
                    <a:pt x="805180" y="292100"/>
                  </a:lnTo>
                  <a:lnTo>
                    <a:pt x="813854" y="289560"/>
                  </a:lnTo>
                  <a:lnTo>
                    <a:pt x="816533" y="283210"/>
                  </a:lnTo>
                  <a:lnTo>
                    <a:pt x="817867" y="275590"/>
                  </a:lnTo>
                  <a:lnTo>
                    <a:pt x="817537" y="266700"/>
                  </a:lnTo>
                  <a:lnTo>
                    <a:pt x="816152" y="257810"/>
                  </a:lnTo>
                  <a:lnTo>
                    <a:pt x="814298" y="248920"/>
                  </a:lnTo>
                  <a:lnTo>
                    <a:pt x="812292" y="238760"/>
                  </a:lnTo>
                  <a:lnTo>
                    <a:pt x="811834" y="231140"/>
                  </a:lnTo>
                  <a:lnTo>
                    <a:pt x="813854" y="207010"/>
                  </a:lnTo>
                  <a:lnTo>
                    <a:pt x="809256" y="198120"/>
                  </a:lnTo>
                  <a:lnTo>
                    <a:pt x="804938" y="187960"/>
                  </a:lnTo>
                  <a:lnTo>
                    <a:pt x="801827" y="177800"/>
                  </a:lnTo>
                  <a:lnTo>
                    <a:pt x="800061" y="166370"/>
                  </a:lnTo>
                  <a:lnTo>
                    <a:pt x="799782" y="157480"/>
                  </a:lnTo>
                  <a:lnTo>
                    <a:pt x="800633" y="147320"/>
                  </a:lnTo>
                  <a:lnTo>
                    <a:pt x="801814" y="139700"/>
                  </a:lnTo>
                  <a:lnTo>
                    <a:pt x="803300" y="133350"/>
                  </a:lnTo>
                  <a:lnTo>
                    <a:pt x="805078" y="127000"/>
                  </a:lnTo>
                  <a:lnTo>
                    <a:pt x="806386" y="123190"/>
                  </a:lnTo>
                  <a:lnTo>
                    <a:pt x="808609" y="114300"/>
                  </a:lnTo>
                  <a:lnTo>
                    <a:pt x="806424" y="105410"/>
                  </a:lnTo>
                  <a:lnTo>
                    <a:pt x="805840" y="102870"/>
                  </a:lnTo>
                  <a:lnTo>
                    <a:pt x="804989" y="101600"/>
                  </a:lnTo>
                  <a:lnTo>
                    <a:pt x="801433" y="100330"/>
                  </a:lnTo>
                  <a:lnTo>
                    <a:pt x="798461" y="97790"/>
                  </a:lnTo>
                  <a:lnTo>
                    <a:pt x="797737" y="90170"/>
                  </a:lnTo>
                  <a:lnTo>
                    <a:pt x="799465" y="87630"/>
                  </a:lnTo>
                  <a:lnTo>
                    <a:pt x="802919" y="82550"/>
                  </a:lnTo>
                  <a:lnTo>
                    <a:pt x="806259" y="77470"/>
                  </a:lnTo>
                  <a:lnTo>
                    <a:pt x="806297" y="76200"/>
                  </a:lnTo>
                  <a:lnTo>
                    <a:pt x="803783" y="72390"/>
                  </a:lnTo>
                  <a:lnTo>
                    <a:pt x="801535" y="71120"/>
                  </a:lnTo>
                  <a:lnTo>
                    <a:pt x="799592" y="72390"/>
                  </a:lnTo>
                  <a:lnTo>
                    <a:pt x="787844" y="77470"/>
                  </a:lnTo>
                  <a:lnTo>
                    <a:pt x="756158" y="100330"/>
                  </a:lnTo>
                  <a:lnTo>
                    <a:pt x="724268" y="111760"/>
                  </a:lnTo>
                  <a:lnTo>
                    <a:pt x="712381" y="109220"/>
                  </a:lnTo>
                  <a:lnTo>
                    <a:pt x="697763" y="104140"/>
                  </a:lnTo>
                  <a:lnTo>
                    <a:pt x="683069" y="96520"/>
                  </a:lnTo>
                  <a:lnTo>
                    <a:pt x="670826" y="91440"/>
                  </a:lnTo>
                  <a:lnTo>
                    <a:pt x="663575" y="87630"/>
                  </a:lnTo>
                  <a:lnTo>
                    <a:pt x="653707" y="80010"/>
                  </a:lnTo>
                  <a:lnTo>
                    <a:pt x="651840" y="78740"/>
                  </a:lnTo>
                  <a:lnTo>
                    <a:pt x="644398" y="73660"/>
                  </a:lnTo>
                  <a:lnTo>
                    <a:pt x="633336" y="64770"/>
                  </a:lnTo>
                  <a:lnTo>
                    <a:pt x="631444" y="64770"/>
                  </a:lnTo>
                  <a:lnTo>
                    <a:pt x="628230" y="66040"/>
                  </a:lnTo>
                  <a:lnTo>
                    <a:pt x="627189" y="67310"/>
                  </a:lnTo>
                  <a:lnTo>
                    <a:pt x="626567" y="107950"/>
                  </a:lnTo>
                  <a:lnTo>
                    <a:pt x="626706" y="109220"/>
                  </a:lnTo>
                  <a:lnTo>
                    <a:pt x="627011" y="109220"/>
                  </a:lnTo>
                  <a:lnTo>
                    <a:pt x="628269" y="111760"/>
                  </a:lnTo>
                  <a:lnTo>
                    <a:pt x="630936" y="119380"/>
                  </a:lnTo>
                  <a:lnTo>
                    <a:pt x="633603" y="128270"/>
                  </a:lnTo>
                  <a:lnTo>
                    <a:pt x="634657" y="137160"/>
                  </a:lnTo>
                  <a:lnTo>
                    <a:pt x="634733" y="139700"/>
                  </a:lnTo>
                  <a:lnTo>
                    <a:pt x="634161" y="149860"/>
                  </a:lnTo>
                  <a:lnTo>
                    <a:pt x="632206" y="166370"/>
                  </a:lnTo>
                  <a:lnTo>
                    <a:pt x="629005" y="184150"/>
                  </a:lnTo>
                  <a:lnTo>
                    <a:pt x="624560" y="204470"/>
                  </a:lnTo>
                  <a:lnTo>
                    <a:pt x="622071" y="214630"/>
                  </a:lnTo>
                  <a:lnTo>
                    <a:pt x="629221" y="232410"/>
                  </a:lnTo>
                  <a:lnTo>
                    <a:pt x="627824" y="241300"/>
                  </a:lnTo>
                  <a:lnTo>
                    <a:pt x="620801" y="265430"/>
                  </a:lnTo>
                  <a:lnTo>
                    <a:pt x="622693" y="280670"/>
                  </a:lnTo>
                  <a:lnTo>
                    <a:pt x="623976" y="289560"/>
                  </a:lnTo>
                  <a:lnTo>
                    <a:pt x="625348" y="292100"/>
                  </a:lnTo>
                  <a:lnTo>
                    <a:pt x="636790" y="294640"/>
                  </a:lnTo>
                  <a:lnTo>
                    <a:pt x="628154" y="295910"/>
                  </a:lnTo>
                  <a:lnTo>
                    <a:pt x="626491" y="298450"/>
                  </a:lnTo>
                  <a:lnTo>
                    <a:pt x="640346" y="740410"/>
                  </a:lnTo>
                  <a:lnTo>
                    <a:pt x="638759" y="742950"/>
                  </a:lnTo>
                  <a:lnTo>
                    <a:pt x="633704" y="746760"/>
                  </a:lnTo>
                  <a:lnTo>
                    <a:pt x="616153" y="746760"/>
                  </a:lnTo>
                  <a:lnTo>
                    <a:pt x="612927" y="745490"/>
                  </a:lnTo>
                  <a:lnTo>
                    <a:pt x="606450" y="742950"/>
                  </a:lnTo>
                  <a:lnTo>
                    <a:pt x="603631" y="740600"/>
                  </a:lnTo>
                  <a:lnTo>
                    <a:pt x="603631" y="742950"/>
                  </a:lnTo>
                  <a:lnTo>
                    <a:pt x="603605" y="744220"/>
                  </a:lnTo>
                  <a:lnTo>
                    <a:pt x="602907" y="745490"/>
                  </a:lnTo>
                  <a:lnTo>
                    <a:pt x="603072" y="744220"/>
                  </a:lnTo>
                  <a:lnTo>
                    <a:pt x="603250" y="744220"/>
                  </a:lnTo>
                  <a:lnTo>
                    <a:pt x="603377" y="741680"/>
                  </a:lnTo>
                  <a:lnTo>
                    <a:pt x="603631" y="742950"/>
                  </a:lnTo>
                  <a:lnTo>
                    <a:pt x="603631" y="740600"/>
                  </a:lnTo>
                  <a:lnTo>
                    <a:pt x="603415" y="740410"/>
                  </a:lnTo>
                  <a:lnTo>
                    <a:pt x="603542" y="735330"/>
                  </a:lnTo>
                  <a:lnTo>
                    <a:pt x="603072" y="668020"/>
                  </a:lnTo>
                  <a:lnTo>
                    <a:pt x="602437" y="626110"/>
                  </a:lnTo>
                  <a:lnTo>
                    <a:pt x="601484" y="568960"/>
                  </a:lnTo>
                  <a:lnTo>
                    <a:pt x="600163" y="497840"/>
                  </a:lnTo>
                  <a:lnTo>
                    <a:pt x="598449" y="408940"/>
                  </a:lnTo>
                  <a:lnTo>
                    <a:pt x="596226" y="297180"/>
                  </a:lnTo>
                  <a:lnTo>
                    <a:pt x="592035" y="294640"/>
                  </a:lnTo>
                  <a:lnTo>
                    <a:pt x="598195" y="293370"/>
                  </a:lnTo>
                  <a:lnTo>
                    <a:pt x="603465" y="289560"/>
                  </a:lnTo>
                  <a:lnTo>
                    <a:pt x="605332" y="285750"/>
                  </a:lnTo>
                  <a:lnTo>
                    <a:pt x="607034" y="278130"/>
                  </a:lnTo>
                  <a:lnTo>
                    <a:pt x="606869" y="271780"/>
                  </a:lnTo>
                  <a:lnTo>
                    <a:pt x="605548" y="264160"/>
                  </a:lnTo>
                  <a:lnTo>
                    <a:pt x="603808" y="259080"/>
                  </a:lnTo>
                  <a:lnTo>
                    <a:pt x="602919" y="255270"/>
                  </a:lnTo>
                  <a:lnTo>
                    <a:pt x="602602" y="254000"/>
                  </a:lnTo>
                  <a:lnTo>
                    <a:pt x="600379" y="242570"/>
                  </a:lnTo>
                  <a:lnTo>
                    <a:pt x="599897" y="233680"/>
                  </a:lnTo>
                  <a:lnTo>
                    <a:pt x="599897" y="231140"/>
                  </a:lnTo>
                  <a:lnTo>
                    <a:pt x="600290" y="224790"/>
                  </a:lnTo>
                  <a:lnTo>
                    <a:pt x="601091" y="218440"/>
                  </a:lnTo>
                  <a:lnTo>
                    <a:pt x="601446" y="215900"/>
                  </a:lnTo>
                  <a:lnTo>
                    <a:pt x="601675" y="214630"/>
                  </a:lnTo>
                  <a:lnTo>
                    <a:pt x="601675" y="210820"/>
                  </a:lnTo>
                  <a:lnTo>
                    <a:pt x="600532" y="207010"/>
                  </a:lnTo>
                  <a:lnTo>
                    <a:pt x="597725" y="196850"/>
                  </a:lnTo>
                  <a:lnTo>
                    <a:pt x="594537" y="186690"/>
                  </a:lnTo>
                  <a:lnTo>
                    <a:pt x="591286" y="173990"/>
                  </a:lnTo>
                  <a:lnTo>
                    <a:pt x="588670" y="162560"/>
                  </a:lnTo>
                  <a:lnTo>
                    <a:pt x="587387" y="152400"/>
                  </a:lnTo>
                  <a:lnTo>
                    <a:pt x="587489" y="140970"/>
                  </a:lnTo>
                  <a:lnTo>
                    <a:pt x="588391" y="132080"/>
                  </a:lnTo>
                  <a:lnTo>
                    <a:pt x="589724" y="123190"/>
                  </a:lnTo>
                  <a:lnTo>
                    <a:pt x="591108" y="115570"/>
                  </a:lnTo>
                  <a:lnTo>
                    <a:pt x="592607" y="107950"/>
                  </a:lnTo>
                  <a:lnTo>
                    <a:pt x="592607" y="102870"/>
                  </a:lnTo>
                  <a:lnTo>
                    <a:pt x="584060" y="90170"/>
                  </a:lnTo>
                  <a:lnTo>
                    <a:pt x="584796" y="82550"/>
                  </a:lnTo>
                  <a:lnTo>
                    <a:pt x="585152" y="78740"/>
                  </a:lnTo>
                  <a:lnTo>
                    <a:pt x="585177" y="73660"/>
                  </a:lnTo>
                  <a:lnTo>
                    <a:pt x="580415" y="69850"/>
                  </a:lnTo>
                  <a:lnTo>
                    <a:pt x="577240" y="69850"/>
                  </a:lnTo>
                  <a:lnTo>
                    <a:pt x="556907" y="83820"/>
                  </a:lnTo>
                  <a:lnTo>
                    <a:pt x="542328" y="92710"/>
                  </a:lnTo>
                  <a:lnTo>
                    <a:pt x="531710" y="99060"/>
                  </a:lnTo>
                  <a:lnTo>
                    <a:pt x="520903" y="105410"/>
                  </a:lnTo>
                  <a:lnTo>
                    <a:pt x="513753" y="107950"/>
                  </a:lnTo>
                  <a:lnTo>
                    <a:pt x="506857" y="110490"/>
                  </a:lnTo>
                  <a:lnTo>
                    <a:pt x="500900" y="111760"/>
                  </a:lnTo>
                  <a:lnTo>
                    <a:pt x="495046" y="110490"/>
                  </a:lnTo>
                  <a:lnTo>
                    <a:pt x="487032" y="109220"/>
                  </a:lnTo>
                  <a:lnTo>
                    <a:pt x="468795" y="104140"/>
                  </a:lnTo>
                  <a:lnTo>
                    <a:pt x="458393" y="100330"/>
                  </a:lnTo>
                  <a:lnTo>
                    <a:pt x="454469" y="99060"/>
                  </a:lnTo>
                  <a:lnTo>
                    <a:pt x="441718" y="93980"/>
                  </a:lnTo>
                  <a:lnTo>
                    <a:pt x="428129" y="85090"/>
                  </a:lnTo>
                  <a:lnTo>
                    <a:pt x="424522" y="82550"/>
                  </a:lnTo>
                  <a:lnTo>
                    <a:pt x="417296" y="77470"/>
                  </a:lnTo>
                  <a:lnTo>
                    <a:pt x="412419" y="73660"/>
                  </a:lnTo>
                  <a:lnTo>
                    <a:pt x="412076" y="73660"/>
                  </a:lnTo>
                  <a:lnTo>
                    <a:pt x="399351" y="67310"/>
                  </a:lnTo>
                  <a:lnTo>
                    <a:pt x="397154" y="68580"/>
                  </a:lnTo>
                  <a:lnTo>
                    <a:pt x="394462" y="71120"/>
                  </a:lnTo>
                  <a:lnTo>
                    <a:pt x="394246" y="73660"/>
                  </a:lnTo>
                  <a:lnTo>
                    <a:pt x="398741" y="81280"/>
                  </a:lnTo>
                  <a:lnTo>
                    <a:pt x="401510" y="88900"/>
                  </a:lnTo>
                  <a:lnTo>
                    <a:pt x="400812" y="91440"/>
                  </a:lnTo>
                  <a:lnTo>
                    <a:pt x="395986" y="96520"/>
                  </a:lnTo>
                  <a:lnTo>
                    <a:pt x="393293" y="101600"/>
                  </a:lnTo>
                  <a:lnTo>
                    <a:pt x="396938" y="115570"/>
                  </a:lnTo>
                  <a:lnTo>
                    <a:pt x="402437" y="133350"/>
                  </a:lnTo>
                  <a:lnTo>
                    <a:pt x="403225" y="140970"/>
                  </a:lnTo>
                  <a:lnTo>
                    <a:pt x="403504" y="146050"/>
                  </a:lnTo>
                  <a:lnTo>
                    <a:pt x="403593" y="153670"/>
                  </a:lnTo>
                  <a:lnTo>
                    <a:pt x="403479" y="157480"/>
                  </a:lnTo>
                  <a:lnTo>
                    <a:pt x="401675" y="172720"/>
                  </a:lnTo>
                  <a:lnTo>
                    <a:pt x="400900" y="177800"/>
                  </a:lnTo>
                  <a:lnTo>
                    <a:pt x="392226" y="212090"/>
                  </a:lnTo>
                  <a:lnTo>
                    <a:pt x="390982" y="222250"/>
                  </a:lnTo>
                  <a:lnTo>
                    <a:pt x="390334" y="241300"/>
                  </a:lnTo>
                  <a:lnTo>
                    <a:pt x="388734" y="250190"/>
                  </a:lnTo>
                  <a:lnTo>
                    <a:pt x="387248" y="256540"/>
                  </a:lnTo>
                  <a:lnTo>
                    <a:pt x="383260" y="271780"/>
                  </a:lnTo>
                  <a:lnTo>
                    <a:pt x="379920" y="293370"/>
                  </a:lnTo>
                  <a:lnTo>
                    <a:pt x="390740" y="295910"/>
                  </a:lnTo>
                  <a:lnTo>
                    <a:pt x="401942" y="297180"/>
                  </a:lnTo>
                  <a:lnTo>
                    <a:pt x="392722" y="300990"/>
                  </a:lnTo>
                  <a:lnTo>
                    <a:pt x="391553" y="302260"/>
                  </a:lnTo>
                  <a:lnTo>
                    <a:pt x="399503" y="740410"/>
                  </a:lnTo>
                  <a:lnTo>
                    <a:pt x="397903" y="742950"/>
                  </a:lnTo>
                  <a:lnTo>
                    <a:pt x="392912" y="746760"/>
                  </a:lnTo>
                  <a:lnTo>
                    <a:pt x="380847" y="746760"/>
                  </a:lnTo>
                  <a:lnTo>
                    <a:pt x="369125" y="748030"/>
                  </a:lnTo>
                  <a:lnTo>
                    <a:pt x="364998" y="742950"/>
                  </a:lnTo>
                  <a:lnTo>
                    <a:pt x="363931" y="741680"/>
                  </a:lnTo>
                  <a:lnTo>
                    <a:pt x="358927" y="303530"/>
                  </a:lnTo>
                  <a:lnTo>
                    <a:pt x="357670" y="302260"/>
                  </a:lnTo>
                  <a:lnTo>
                    <a:pt x="345173" y="297180"/>
                  </a:lnTo>
                  <a:lnTo>
                    <a:pt x="352564" y="295910"/>
                  </a:lnTo>
                  <a:lnTo>
                    <a:pt x="359054" y="294640"/>
                  </a:lnTo>
                  <a:lnTo>
                    <a:pt x="360857" y="293370"/>
                  </a:lnTo>
                  <a:lnTo>
                    <a:pt x="363778" y="290830"/>
                  </a:lnTo>
                  <a:lnTo>
                    <a:pt x="364845" y="285750"/>
                  </a:lnTo>
                  <a:lnTo>
                    <a:pt x="364528" y="278130"/>
                  </a:lnTo>
                  <a:lnTo>
                    <a:pt x="363283" y="269240"/>
                  </a:lnTo>
                  <a:lnTo>
                    <a:pt x="362813" y="266700"/>
                  </a:lnTo>
                  <a:lnTo>
                    <a:pt x="362534" y="264160"/>
                  </a:lnTo>
                  <a:lnTo>
                    <a:pt x="358635" y="243840"/>
                  </a:lnTo>
                  <a:lnTo>
                    <a:pt x="358533" y="231140"/>
                  </a:lnTo>
                  <a:lnTo>
                    <a:pt x="359676" y="213360"/>
                  </a:lnTo>
                  <a:lnTo>
                    <a:pt x="359613" y="207010"/>
                  </a:lnTo>
                  <a:lnTo>
                    <a:pt x="359270" y="200660"/>
                  </a:lnTo>
                  <a:lnTo>
                    <a:pt x="358165" y="187960"/>
                  </a:lnTo>
                  <a:lnTo>
                    <a:pt x="356920" y="176530"/>
                  </a:lnTo>
                  <a:lnTo>
                    <a:pt x="356019" y="168910"/>
                  </a:lnTo>
                  <a:lnTo>
                    <a:pt x="355180" y="161290"/>
                  </a:lnTo>
                  <a:lnTo>
                    <a:pt x="354799" y="152400"/>
                  </a:lnTo>
                  <a:lnTo>
                    <a:pt x="354876" y="144780"/>
                  </a:lnTo>
                  <a:lnTo>
                    <a:pt x="354965" y="140970"/>
                  </a:lnTo>
                  <a:lnTo>
                    <a:pt x="356120" y="132080"/>
                  </a:lnTo>
                  <a:lnTo>
                    <a:pt x="357314" y="128270"/>
                  </a:lnTo>
                  <a:lnTo>
                    <a:pt x="362229" y="115570"/>
                  </a:lnTo>
                  <a:lnTo>
                    <a:pt x="362826" y="110490"/>
                  </a:lnTo>
                  <a:lnTo>
                    <a:pt x="362915" y="101600"/>
                  </a:lnTo>
                  <a:lnTo>
                    <a:pt x="361302" y="91440"/>
                  </a:lnTo>
                  <a:lnTo>
                    <a:pt x="358952" y="85090"/>
                  </a:lnTo>
                  <a:lnTo>
                    <a:pt x="358482" y="83820"/>
                  </a:lnTo>
                  <a:lnTo>
                    <a:pt x="354977" y="78740"/>
                  </a:lnTo>
                  <a:lnTo>
                    <a:pt x="351523" y="76200"/>
                  </a:lnTo>
                  <a:lnTo>
                    <a:pt x="344309" y="76200"/>
                  </a:lnTo>
                  <a:lnTo>
                    <a:pt x="331914" y="80010"/>
                  </a:lnTo>
                  <a:lnTo>
                    <a:pt x="323240" y="87630"/>
                  </a:lnTo>
                  <a:lnTo>
                    <a:pt x="315087" y="91440"/>
                  </a:lnTo>
                  <a:lnTo>
                    <a:pt x="309308" y="95250"/>
                  </a:lnTo>
                  <a:lnTo>
                    <a:pt x="303466" y="97790"/>
                  </a:lnTo>
                  <a:lnTo>
                    <a:pt x="296468" y="101600"/>
                  </a:lnTo>
                  <a:lnTo>
                    <a:pt x="289102" y="104140"/>
                  </a:lnTo>
                  <a:lnTo>
                    <a:pt x="282155" y="107950"/>
                  </a:lnTo>
                  <a:lnTo>
                    <a:pt x="272923" y="111760"/>
                  </a:lnTo>
                  <a:lnTo>
                    <a:pt x="271462" y="113030"/>
                  </a:lnTo>
                  <a:lnTo>
                    <a:pt x="269062" y="114300"/>
                  </a:lnTo>
                  <a:lnTo>
                    <a:pt x="256387" y="115570"/>
                  </a:lnTo>
                  <a:lnTo>
                    <a:pt x="248894" y="115570"/>
                  </a:lnTo>
                  <a:lnTo>
                    <a:pt x="204914" y="104140"/>
                  </a:lnTo>
                  <a:lnTo>
                    <a:pt x="196672" y="99060"/>
                  </a:lnTo>
                  <a:lnTo>
                    <a:pt x="190449" y="95250"/>
                  </a:lnTo>
                  <a:lnTo>
                    <a:pt x="177774" y="87630"/>
                  </a:lnTo>
                  <a:lnTo>
                    <a:pt x="167220" y="76200"/>
                  </a:lnTo>
                  <a:lnTo>
                    <a:pt x="164287" y="76200"/>
                  </a:lnTo>
                  <a:lnTo>
                    <a:pt x="160540" y="80010"/>
                  </a:lnTo>
                  <a:lnTo>
                    <a:pt x="160426" y="82550"/>
                  </a:lnTo>
                  <a:lnTo>
                    <a:pt x="162153" y="85090"/>
                  </a:lnTo>
                  <a:lnTo>
                    <a:pt x="172821" y="96520"/>
                  </a:lnTo>
                  <a:lnTo>
                    <a:pt x="167449" y="104140"/>
                  </a:lnTo>
                  <a:lnTo>
                    <a:pt x="166878" y="105410"/>
                  </a:lnTo>
                  <a:lnTo>
                    <a:pt x="159334" y="109220"/>
                  </a:lnTo>
                  <a:lnTo>
                    <a:pt x="161544" y="114300"/>
                  </a:lnTo>
                  <a:lnTo>
                    <a:pt x="164630" y="120650"/>
                  </a:lnTo>
                  <a:lnTo>
                    <a:pt x="168440" y="128270"/>
                  </a:lnTo>
                  <a:lnTo>
                    <a:pt x="171221" y="135890"/>
                  </a:lnTo>
                  <a:lnTo>
                    <a:pt x="173050" y="142240"/>
                  </a:lnTo>
                  <a:lnTo>
                    <a:pt x="173977" y="148590"/>
                  </a:lnTo>
                  <a:lnTo>
                    <a:pt x="174548" y="158750"/>
                  </a:lnTo>
                  <a:lnTo>
                    <a:pt x="174637" y="173990"/>
                  </a:lnTo>
                  <a:lnTo>
                    <a:pt x="174091" y="181610"/>
                  </a:lnTo>
                  <a:lnTo>
                    <a:pt x="172796" y="186690"/>
                  </a:lnTo>
                  <a:lnTo>
                    <a:pt x="171919" y="189230"/>
                  </a:lnTo>
                  <a:lnTo>
                    <a:pt x="168732" y="193040"/>
                  </a:lnTo>
                  <a:lnTo>
                    <a:pt x="162725" y="203200"/>
                  </a:lnTo>
                  <a:lnTo>
                    <a:pt x="160147" y="210820"/>
                  </a:lnTo>
                  <a:lnTo>
                    <a:pt x="158343" y="219710"/>
                  </a:lnTo>
                  <a:lnTo>
                    <a:pt x="156819" y="231140"/>
                  </a:lnTo>
                  <a:lnTo>
                    <a:pt x="158165" y="242570"/>
                  </a:lnTo>
                  <a:lnTo>
                    <a:pt x="158229" y="245110"/>
                  </a:lnTo>
                  <a:lnTo>
                    <a:pt x="157746" y="252730"/>
                  </a:lnTo>
                  <a:lnTo>
                    <a:pt x="151612" y="274320"/>
                  </a:lnTo>
                  <a:lnTo>
                    <a:pt x="154038" y="294640"/>
                  </a:lnTo>
                  <a:lnTo>
                    <a:pt x="156705" y="298450"/>
                  </a:lnTo>
                  <a:lnTo>
                    <a:pt x="164122" y="299720"/>
                  </a:lnTo>
                  <a:lnTo>
                    <a:pt x="165633" y="299720"/>
                  </a:lnTo>
                  <a:lnTo>
                    <a:pt x="168617" y="300990"/>
                  </a:lnTo>
                  <a:lnTo>
                    <a:pt x="172237" y="302260"/>
                  </a:lnTo>
                  <a:lnTo>
                    <a:pt x="161721" y="304800"/>
                  </a:lnTo>
                  <a:lnTo>
                    <a:pt x="160121" y="306070"/>
                  </a:lnTo>
                  <a:lnTo>
                    <a:pt x="164045" y="741680"/>
                  </a:lnTo>
                  <a:lnTo>
                    <a:pt x="160324" y="746760"/>
                  </a:lnTo>
                  <a:lnTo>
                    <a:pt x="144513" y="750570"/>
                  </a:lnTo>
                  <a:lnTo>
                    <a:pt x="138239" y="749300"/>
                  </a:lnTo>
                  <a:lnTo>
                    <a:pt x="135712" y="748030"/>
                  </a:lnTo>
                  <a:lnTo>
                    <a:pt x="133184" y="750570"/>
                  </a:lnTo>
                  <a:lnTo>
                    <a:pt x="132029" y="755650"/>
                  </a:lnTo>
                  <a:lnTo>
                    <a:pt x="133616" y="758190"/>
                  </a:lnTo>
                  <a:lnTo>
                    <a:pt x="151053" y="758190"/>
                  </a:lnTo>
                  <a:lnTo>
                    <a:pt x="168960" y="754380"/>
                  </a:lnTo>
                  <a:lnTo>
                    <a:pt x="170573" y="750570"/>
                  </a:lnTo>
                  <a:lnTo>
                    <a:pt x="172732" y="745490"/>
                  </a:lnTo>
                  <a:lnTo>
                    <a:pt x="173367" y="744220"/>
                  </a:lnTo>
                  <a:lnTo>
                    <a:pt x="169583" y="312420"/>
                  </a:lnTo>
                  <a:lnTo>
                    <a:pt x="196646" y="307340"/>
                  </a:lnTo>
                  <a:lnTo>
                    <a:pt x="198234" y="304800"/>
                  </a:lnTo>
                  <a:lnTo>
                    <a:pt x="198348" y="300990"/>
                  </a:lnTo>
                  <a:lnTo>
                    <a:pt x="196862" y="298450"/>
                  </a:lnTo>
                  <a:lnTo>
                    <a:pt x="194716" y="298450"/>
                  </a:lnTo>
                  <a:lnTo>
                    <a:pt x="186347" y="295910"/>
                  </a:lnTo>
                  <a:lnTo>
                    <a:pt x="178422" y="294640"/>
                  </a:lnTo>
                  <a:lnTo>
                    <a:pt x="172173" y="292100"/>
                  </a:lnTo>
                  <a:lnTo>
                    <a:pt x="168833" y="290830"/>
                  </a:lnTo>
                  <a:lnTo>
                    <a:pt x="167220" y="290830"/>
                  </a:lnTo>
                  <a:lnTo>
                    <a:pt x="165747" y="289560"/>
                  </a:lnTo>
                  <a:lnTo>
                    <a:pt x="163830" y="289560"/>
                  </a:lnTo>
                  <a:lnTo>
                    <a:pt x="162839" y="288290"/>
                  </a:lnTo>
                  <a:lnTo>
                    <a:pt x="161175" y="275590"/>
                  </a:lnTo>
                  <a:lnTo>
                    <a:pt x="167081" y="254000"/>
                  </a:lnTo>
                  <a:lnTo>
                    <a:pt x="167741" y="242570"/>
                  </a:lnTo>
                  <a:lnTo>
                    <a:pt x="166306" y="231140"/>
                  </a:lnTo>
                  <a:lnTo>
                    <a:pt x="169087" y="209550"/>
                  </a:lnTo>
                  <a:lnTo>
                    <a:pt x="180276" y="193040"/>
                  </a:lnTo>
                  <a:lnTo>
                    <a:pt x="181584" y="190500"/>
                  </a:lnTo>
                  <a:lnTo>
                    <a:pt x="183489" y="181610"/>
                  </a:lnTo>
                  <a:lnTo>
                    <a:pt x="184111" y="172720"/>
                  </a:lnTo>
                  <a:lnTo>
                    <a:pt x="184048" y="158750"/>
                  </a:lnTo>
                  <a:lnTo>
                    <a:pt x="172910" y="115570"/>
                  </a:lnTo>
                  <a:lnTo>
                    <a:pt x="172212" y="114300"/>
                  </a:lnTo>
                  <a:lnTo>
                    <a:pt x="171780" y="114300"/>
                  </a:lnTo>
                  <a:lnTo>
                    <a:pt x="171513" y="113030"/>
                  </a:lnTo>
                  <a:lnTo>
                    <a:pt x="172758" y="111760"/>
                  </a:lnTo>
                  <a:lnTo>
                    <a:pt x="174396" y="111760"/>
                  </a:lnTo>
                  <a:lnTo>
                    <a:pt x="178041" y="105410"/>
                  </a:lnTo>
                  <a:lnTo>
                    <a:pt x="178790" y="101600"/>
                  </a:lnTo>
                  <a:lnTo>
                    <a:pt x="178663" y="99060"/>
                  </a:lnTo>
                  <a:lnTo>
                    <a:pt x="196113" y="109220"/>
                  </a:lnTo>
                  <a:lnTo>
                    <a:pt x="240195" y="123190"/>
                  </a:lnTo>
                  <a:lnTo>
                    <a:pt x="249339" y="124460"/>
                  </a:lnTo>
                  <a:lnTo>
                    <a:pt x="261734" y="124460"/>
                  </a:lnTo>
                  <a:lnTo>
                    <a:pt x="270319" y="123190"/>
                  </a:lnTo>
                  <a:lnTo>
                    <a:pt x="276580" y="120650"/>
                  </a:lnTo>
                  <a:lnTo>
                    <a:pt x="277495" y="119380"/>
                  </a:lnTo>
                  <a:lnTo>
                    <a:pt x="286829" y="115570"/>
                  </a:lnTo>
                  <a:lnTo>
                    <a:pt x="293052" y="113030"/>
                  </a:lnTo>
                  <a:lnTo>
                    <a:pt x="300723" y="109220"/>
                  </a:lnTo>
                  <a:lnTo>
                    <a:pt x="308102" y="106680"/>
                  </a:lnTo>
                  <a:lnTo>
                    <a:pt x="314401" y="102870"/>
                  </a:lnTo>
                  <a:lnTo>
                    <a:pt x="319646" y="99060"/>
                  </a:lnTo>
                  <a:lnTo>
                    <a:pt x="328320" y="95250"/>
                  </a:lnTo>
                  <a:lnTo>
                    <a:pt x="335534" y="88900"/>
                  </a:lnTo>
                  <a:lnTo>
                    <a:pt x="343992" y="86360"/>
                  </a:lnTo>
                  <a:lnTo>
                    <a:pt x="345744" y="85090"/>
                  </a:lnTo>
                  <a:lnTo>
                    <a:pt x="347484" y="85090"/>
                  </a:lnTo>
                  <a:lnTo>
                    <a:pt x="349211" y="86360"/>
                  </a:lnTo>
                  <a:lnTo>
                    <a:pt x="349173" y="85090"/>
                  </a:lnTo>
                  <a:lnTo>
                    <a:pt x="350723" y="87630"/>
                  </a:lnTo>
                  <a:lnTo>
                    <a:pt x="354723" y="100330"/>
                  </a:lnTo>
                  <a:lnTo>
                    <a:pt x="353047" y="113030"/>
                  </a:lnTo>
                  <a:lnTo>
                    <a:pt x="348361" y="125730"/>
                  </a:lnTo>
                  <a:lnTo>
                    <a:pt x="347065" y="129540"/>
                  </a:lnTo>
                  <a:lnTo>
                    <a:pt x="345617" y="139700"/>
                  </a:lnTo>
                  <a:lnTo>
                    <a:pt x="345478" y="144780"/>
                  </a:lnTo>
                  <a:lnTo>
                    <a:pt x="345363" y="152400"/>
                  </a:lnTo>
                  <a:lnTo>
                    <a:pt x="345782" y="161290"/>
                  </a:lnTo>
                  <a:lnTo>
                    <a:pt x="346710" y="170180"/>
                  </a:lnTo>
                  <a:lnTo>
                    <a:pt x="347599" y="177800"/>
                  </a:lnTo>
                  <a:lnTo>
                    <a:pt x="348805" y="189230"/>
                  </a:lnTo>
                  <a:lnTo>
                    <a:pt x="349885" y="201930"/>
                  </a:lnTo>
                  <a:lnTo>
                    <a:pt x="350189" y="207010"/>
                  </a:lnTo>
                  <a:lnTo>
                    <a:pt x="350266" y="213360"/>
                  </a:lnTo>
                  <a:lnTo>
                    <a:pt x="349123" y="231140"/>
                  </a:lnTo>
                  <a:lnTo>
                    <a:pt x="349224" y="245110"/>
                  </a:lnTo>
                  <a:lnTo>
                    <a:pt x="353225" y="265430"/>
                  </a:lnTo>
                  <a:lnTo>
                    <a:pt x="353491" y="267970"/>
                  </a:lnTo>
                  <a:lnTo>
                    <a:pt x="354482" y="274320"/>
                  </a:lnTo>
                  <a:lnTo>
                    <a:pt x="355549" y="280670"/>
                  </a:lnTo>
                  <a:lnTo>
                    <a:pt x="355650" y="283210"/>
                  </a:lnTo>
                  <a:lnTo>
                    <a:pt x="355447" y="285750"/>
                  </a:lnTo>
                  <a:lnTo>
                    <a:pt x="350507" y="287020"/>
                  </a:lnTo>
                  <a:lnTo>
                    <a:pt x="343192" y="288290"/>
                  </a:lnTo>
                  <a:lnTo>
                    <a:pt x="334492" y="289560"/>
                  </a:lnTo>
                  <a:lnTo>
                    <a:pt x="323202" y="290830"/>
                  </a:lnTo>
                  <a:lnTo>
                    <a:pt x="321551" y="293370"/>
                  </a:lnTo>
                  <a:lnTo>
                    <a:pt x="321106" y="297180"/>
                  </a:lnTo>
                  <a:lnTo>
                    <a:pt x="322389" y="299720"/>
                  </a:lnTo>
                  <a:lnTo>
                    <a:pt x="349567" y="308610"/>
                  </a:lnTo>
                  <a:lnTo>
                    <a:pt x="354533" y="741680"/>
                  </a:lnTo>
                  <a:lnTo>
                    <a:pt x="354647" y="744220"/>
                  </a:lnTo>
                  <a:lnTo>
                    <a:pt x="354850" y="744220"/>
                  </a:lnTo>
                  <a:lnTo>
                    <a:pt x="356069" y="746760"/>
                  </a:lnTo>
                  <a:lnTo>
                    <a:pt x="360146" y="750570"/>
                  </a:lnTo>
                  <a:lnTo>
                    <a:pt x="368147" y="754380"/>
                  </a:lnTo>
                  <a:lnTo>
                    <a:pt x="381152" y="756920"/>
                  </a:lnTo>
                  <a:lnTo>
                    <a:pt x="394195" y="754380"/>
                  </a:lnTo>
                  <a:lnTo>
                    <a:pt x="402437" y="750570"/>
                  </a:lnTo>
                  <a:lnTo>
                    <a:pt x="405396" y="748030"/>
                  </a:lnTo>
                  <a:lnTo>
                    <a:pt x="406869" y="746760"/>
                  </a:lnTo>
                  <a:lnTo>
                    <a:pt x="408432" y="744220"/>
                  </a:lnTo>
                  <a:lnTo>
                    <a:pt x="408774" y="744220"/>
                  </a:lnTo>
                  <a:lnTo>
                    <a:pt x="408952" y="742950"/>
                  </a:lnTo>
                  <a:lnTo>
                    <a:pt x="401053" y="307340"/>
                  </a:lnTo>
                  <a:lnTo>
                    <a:pt x="422656" y="298450"/>
                  </a:lnTo>
                  <a:lnTo>
                    <a:pt x="423849" y="297180"/>
                  </a:lnTo>
                  <a:lnTo>
                    <a:pt x="423392" y="293370"/>
                  </a:lnTo>
                  <a:lnTo>
                    <a:pt x="421805" y="290830"/>
                  </a:lnTo>
                  <a:lnTo>
                    <a:pt x="406908" y="288290"/>
                  </a:lnTo>
                  <a:lnTo>
                    <a:pt x="397459" y="287020"/>
                  </a:lnTo>
                  <a:lnTo>
                    <a:pt x="391833" y="285750"/>
                  </a:lnTo>
                  <a:lnTo>
                    <a:pt x="390804" y="284480"/>
                  </a:lnTo>
                  <a:lnTo>
                    <a:pt x="392531" y="273050"/>
                  </a:lnTo>
                  <a:lnTo>
                    <a:pt x="397979" y="252730"/>
                  </a:lnTo>
                  <a:lnTo>
                    <a:pt x="399719" y="241300"/>
                  </a:lnTo>
                  <a:lnTo>
                    <a:pt x="400354" y="223520"/>
                  </a:lnTo>
                  <a:lnTo>
                    <a:pt x="401497" y="214630"/>
                  </a:lnTo>
                  <a:lnTo>
                    <a:pt x="410159" y="179070"/>
                  </a:lnTo>
                  <a:lnTo>
                    <a:pt x="410794" y="175260"/>
                  </a:lnTo>
                  <a:lnTo>
                    <a:pt x="412089" y="165100"/>
                  </a:lnTo>
                  <a:lnTo>
                    <a:pt x="412877" y="157480"/>
                  </a:lnTo>
                  <a:lnTo>
                    <a:pt x="412991" y="153670"/>
                  </a:lnTo>
                  <a:lnTo>
                    <a:pt x="412889" y="146050"/>
                  </a:lnTo>
                  <a:lnTo>
                    <a:pt x="412584" y="140970"/>
                  </a:lnTo>
                  <a:lnTo>
                    <a:pt x="411695" y="132080"/>
                  </a:lnTo>
                  <a:lnTo>
                    <a:pt x="406019" y="113030"/>
                  </a:lnTo>
                  <a:lnTo>
                    <a:pt x="403415" y="102870"/>
                  </a:lnTo>
                  <a:lnTo>
                    <a:pt x="409384" y="95250"/>
                  </a:lnTo>
                  <a:lnTo>
                    <a:pt x="410857" y="90170"/>
                  </a:lnTo>
                  <a:lnTo>
                    <a:pt x="410248" y="86360"/>
                  </a:lnTo>
                  <a:lnTo>
                    <a:pt x="409117" y="82550"/>
                  </a:lnTo>
                  <a:lnTo>
                    <a:pt x="416775" y="88900"/>
                  </a:lnTo>
                  <a:lnTo>
                    <a:pt x="451967" y="107950"/>
                  </a:lnTo>
                  <a:lnTo>
                    <a:pt x="460705" y="110490"/>
                  </a:lnTo>
                  <a:lnTo>
                    <a:pt x="476110" y="115570"/>
                  </a:lnTo>
                  <a:lnTo>
                    <a:pt x="485775" y="118110"/>
                  </a:lnTo>
                  <a:lnTo>
                    <a:pt x="494258" y="120650"/>
                  </a:lnTo>
                  <a:lnTo>
                    <a:pt x="508292" y="120650"/>
                  </a:lnTo>
                  <a:lnTo>
                    <a:pt x="516242" y="118110"/>
                  </a:lnTo>
                  <a:lnTo>
                    <a:pt x="524268" y="114300"/>
                  </a:lnTo>
                  <a:lnTo>
                    <a:pt x="528929" y="111760"/>
                  </a:lnTo>
                  <a:lnTo>
                    <a:pt x="535927" y="107950"/>
                  </a:lnTo>
                  <a:lnTo>
                    <a:pt x="543864" y="102870"/>
                  </a:lnTo>
                  <a:lnTo>
                    <a:pt x="554761" y="96520"/>
                  </a:lnTo>
                  <a:lnTo>
                    <a:pt x="566102" y="88900"/>
                  </a:lnTo>
                  <a:lnTo>
                    <a:pt x="575335" y="82550"/>
                  </a:lnTo>
                  <a:lnTo>
                    <a:pt x="574890" y="93980"/>
                  </a:lnTo>
                  <a:lnTo>
                    <a:pt x="583196" y="105410"/>
                  </a:lnTo>
                  <a:lnTo>
                    <a:pt x="583196" y="107950"/>
                  </a:lnTo>
                  <a:lnTo>
                    <a:pt x="581888" y="114300"/>
                  </a:lnTo>
                  <a:lnTo>
                    <a:pt x="580428" y="121920"/>
                  </a:lnTo>
                  <a:lnTo>
                    <a:pt x="579031" y="130810"/>
                  </a:lnTo>
                  <a:lnTo>
                    <a:pt x="578078" y="140970"/>
                  </a:lnTo>
                  <a:lnTo>
                    <a:pt x="577977" y="152400"/>
                  </a:lnTo>
                  <a:lnTo>
                    <a:pt x="579323" y="163830"/>
                  </a:lnTo>
                  <a:lnTo>
                    <a:pt x="582041" y="176530"/>
                  </a:lnTo>
                  <a:lnTo>
                    <a:pt x="585406" y="189230"/>
                  </a:lnTo>
                  <a:lnTo>
                    <a:pt x="588708" y="200660"/>
                  </a:lnTo>
                  <a:lnTo>
                    <a:pt x="592162" y="212090"/>
                  </a:lnTo>
                  <a:lnTo>
                    <a:pt x="592264" y="213360"/>
                  </a:lnTo>
                  <a:lnTo>
                    <a:pt x="592035" y="214630"/>
                  </a:lnTo>
                  <a:lnTo>
                    <a:pt x="591794" y="217170"/>
                  </a:lnTo>
                  <a:lnTo>
                    <a:pt x="590905" y="223520"/>
                  </a:lnTo>
                  <a:lnTo>
                    <a:pt x="590461" y="231140"/>
                  </a:lnTo>
                  <a:lnTo>
                    <a:pt x="590461" y="233680"/>
                  </a:lnTo>
                  <a:lnTo>
                    <a:pt x="591007" y="243840"/>
                  </a:lnTo>
                  <a:lnTo>
                    <a:pt x="593483" y="256540"/>
                  </a:lnTo>
                  <a:lnTo>
                    <a:pt x="593826" y="257810"/>
                  </a:lnTo>
                  <a:lnTo>
                    <a:pt x="599186" y="275590"/>
                  </a:lnTo>
                  <a:lnTo>
                    <a:pt x="596646" y="281940"/>
                  </a:lnTo>
                  <a:lnTo>
                    <a:pt x="593039" y="284480"/>
                  </a:lnTo>
                  <a:lnTo>
                    <a:pt x="585724" y="287020"/>
                  </a:lnTo>
                  <a:lnTo>
                    <a:pt x="576262" y="289560"/>
                  </a:lnTo>
                  <a:lnTo>
                    <a:pt x="566229" y="290830"/>
                  </a:lnTo>
                  <a:lnTo>
                    <a:pt x="563867" y="290830"/>
                  </a:lnTo>
                  <a:lnTo>
                    <a:pt x="562013" y="292100"/>
                  </a:lnTo>
                  <a:lnTo>
                    <a:pt x="561746" y="297180"/>
                  </a:lnTo>
                  <a:lnTo>
                    <a:pt x="563384" y="299720"/>
                  </a:lnTo>
                  <a:lnTo>
                    <a:pt x="586955" y="303530"/>
                  </a:lnTo>
                  <a:lnTo>
                    <a:pt x="589216" y="417830"/>
                  </a:lnTo>
                  <a:lnTo>
                    <a:pt x="590423" y="481330"/>
                  </a:lnTo>
                  <a:lnTo>
                    <a:pt x="591591" y="544830"/>
                  </a:lnTo>
                  <a:lnTo>
                    <a:pt x="592645" y="604520"/>
                  </a:lnTo>
                  <a:lnTo>
                    <a:pt x="593509" y="656590"/>
                  </a:lnTo>
                  <a:lnTo>
                    <a:pt x="594131" y="699770"/>
                  </a:lnTo>
                  <a:lnTo>
                    <a:pt x="594296" y="741680"/>
                  </a:lnTo>
                  <a:lnTo>
                    <a:pt x="594106" y="742950"/>
                  </a:lnTo>
                  <a:lnTo>
                    <a:pt x="594258" y="744220"/>
                  </a:lnTo>
                  <a:lnTo>
                    <a:pt x="594766" y="745490"/>
                  </a:lnTo>
                  <a:lnTo>
                    <a:pt x="599313" y="749300"/>
                  </a:lnTo>
                  <a:lnTo>
                    <a:pt x="606996" y="753110"/>
                  </a:lnTo>
                  <a:lnTo>
                    <a:pt x="615530" y="754380"/>
                  </a:lnTo>
                  <a:lnTo>
                    <a:pt x="622655" y="755650"/>
                  </a:lnTo>
                  <a:lnTo>
                    <a:pt x="635152" y="754380"/>
                  </a:lnTo>
                  <a:lnTo>
                    <a:pt x="643216" y="750570"/>
                  </a:lnTo>
                  <a:lnTo>
                    <a:pt x="647649" y="746760"/>
                  </a:lnTo>
                  <a:lnTo>
                    <a:pt x="649262" y="744220"/>
                  </a:lnTo>
                  <a:lnTo>
                    <a:pt x="649630" y="744220"/>
                  </a:lnTo>
                  <a:lnTo>
                    <a:pt x="649833" y="742950"/>
                  </a:lnTo>
                  <a:lnTo>
                    <a:pt x="636104" y="304800"/>
                  </a:lnTo>
                  <a:lnTo>
                    <a:pt x="661911" y="299720"/>
                  </a:lnTo>
                  <a:lnTo>
                    <a:pt x="663524" y="298450"/>
                  </a:lnTo>
                  <a:lnTo>
                    <a:pt x="663714" y="293370"/>
                  </a:lnTo>
                  <a:lnTo>
                    <a:pt x="662254" y="290830"/>
                  </a:lnTo>
                  <a:lnTo>
                    <a:pt x="632625" y="283210"/>
                  </a:lnTo>
                  <a:lnTo>
                    <a:pt x="630389" y="266700"/>
                  </a:lnTo>
                  <a:lnTo>
                    <a:pt x="637032" y="242570"/>
                  </a:lnTo>
                  <a:lnTo>
                    <a:pt x="638937" y="231140"/>
                  </a:lnTo>
                  <a:lnTo>
                    <a:pt x="631952" y="214630"/>
                  </a:lnTo>
                  <a:lnTo>
                    <a:pt x="633691" y="207010"/>
                  </a:lnTo>
                  <a:lnTo>
                    <a:pt x="637959" y="187960"/>
                  </a:lnTo>
                  <a:lnTo>
                    <a:pt x="641286" y="168910"/>
                  </a:lnTo>
                  <a:lnTo>
                    <a:pt x="643445" y="152400"/>
                  </a:lnTo>
                  <a:lnTo>
                    <a:pt x="644220" y="138430"/>
                  </a:lnTo>
                  <a:lnTo>
                    <a:pt x="643191" y="128270"/>
                  </a:lnTo>
                  <a:lnTo>
                    <a:pt x="640791" y="119380"/>
                  </a:lnTo>
                  <a:lnTo>
                    <a:pt x="638048" y="111760"/>
                  </a:lnTo>
                  <a:lnTo>
                    <a:pt x="636003" y="106680"/>
                  </a:lnTo>
                  <a:lnTo>
                    <a:pt x="636422" y="78740"/>
                  </a:lnTo>
                  <a:lnTo>
                    <a:pt x="641261" y="82550"/>
                  </a:lnTo>
                  <a:lnTo>
                    <a:pt x="646709" y="86360"/>
                  </a:lnTo>
                  <a:lnTo>
                    <a:pt x="652424" y="91440"/>
                  </a:lnTo>
                  <a:lnTo>
                    <a:pt x="696226" y="113030"/>
                  </a:lnTo>
                  <a:lnTo>
                    <a:pt x="723950" y="121920"/>
                  </a:lnTo>
                  <a:lnTo>
                    <a:pt x="737095" y="119380"/>
                  </a:lnTo>
                  <a:lnTo>
                    <a:pt x="779018" y="96520"/>
                  </a:lnTo>
                  <a:lnTo>
                    <a:pt x="786765" y="90170"/>
                  </a:lnTo>
                  <a:lnTo>
                    <a:pt x="790117" y="87630"/>
                  </a:lnTo>
                  <a:lnTo>
                    <a:pt x="789190" y="91440"/>
                  </a:lnTo>
                  <a:lnTo>
                    <a:pt x="788644" y="93980"/>
                  </a:lnTo>
                  <a:lnTo>
                    <a:pt x="789495" y="102870"/>
                  </a:lnTo>
                  <a:lnTo>
                    <a:pt x="794423" y="106680"/>
                  </a:lnTo>
                  <a:lnTo>
                    <a:pt x="797407" y="109220"/>
                  </a:lnTo>
                  <a:lnTo>
                    <a:pt x="797902" y="111760"/>
                  </a:lnTo>
                  <a:lnTo>
                    <a:pt x="798372" y="116840"/>
                  </a:lnTo>
                  <a:lnTo>
                    <a:pt x="796036" y="124460"/>
                  </a:lnTo>
                  <a:lnTo>
                    <a:pt x="794181" y="130810"/>
                  </a:lnTo>
                  <a:lnTo>
                    <a:pt x="792594" y="138430"/>
                  </a:lnTo>
                  <a:lnTo>
                    <a:pt x="791298" y="146050"/>
                  </a:lnTo>
                  <a:lnTo>
                    <a:pt x="790384" y="157480"/>
                  </a:lnTo>
                  <a:lnTo>
                    <a:pt x="790663" y="167640"/>
                  </a:lnTo>
                  <a:lnTo>
                    <a:pt x="792568" y="179070"/>
                  </a:lnTo>
                  <a:lnTo>
                    <a:pt x="795997" y="190500"/>
                  </a:lnTo>
                  <a:lnTo>
                    <a:pt x="800823" y="201930"/>
                  </a:lnTo>
                  <a:lnTo>
                    <a:pt x="804252" y="209550"/>
                  </a:lnTo>
                  <a:lnTo>
                    <a:pt x="802411" y="231140"/>
                  </a:lnTo>
                  <a:lnTo>
                    <a:pt x="802932" y="240030"/>
                  </a:lnTo>
                  <a:lnTo>
                    <a:pt x="805091" y="250190"/>
                  </a:lnTo>
                  <a:lnTo>
                    <a:pt x="807986" y="266700"/>
                  </a:lnTo>
                  <a:lnTo>
                    <a:pt x="808532" y="274320"/>
                  </a:lnTo>
                  <a:lnTo>
                    <a:pt x="807745" y="279400"/>
                  </a:lnTo>
                  <a:lnTo>
                    <a:pt x="806246" y="283210"/>
                  </a:lnTo>
                  <a:lnTo>
                    <a:pt x="778852" y="285750"/>
                  </a:lnTo>
                  <a:lnTo>
                    <a:pt x="774674" y="285750"/>
                  </a:lnTo>
                  <a:lnTo>
                    <a:pt x="770458" y="288290"/>
                  </a:lnTo>
                  <a:lnTo>
                    <a:pt x="769594" y="290830"/>
                  </a:lnTo>
                  <a:lnTo>
                    <a:pt x="770064" y="294640"/>
                  </a:lnTo>
                  <a:lnTo>
                    <a:pt x="771347" y="295910"/>
                  </a:lnTo>
                  <a:lnTo>
                    <a:pt x="798398" y="303530"/>
                  </a:lnTo>
                  <a:lnTo>
                    <a:pt x="807262" y="734060"/>
                  </a:lnTo>
                  <a:lnTo>
                    <a:pt x="810463" y="739140"/>
                  </a:lnTo>
                  <a:lnTo>
                    <a:pt x="818032" y="742950"/>
                  </a:lnTo>
                  <a:lnTo>
                    <a:pt x="826960" y="744220"/>
                  </a:lnTo>
                  <a:lnTo>
                    <a:pt x="834199" y="745490"/>
                  </a:lnTo>
                  <a:lnTo>
                    <a:pt x="843356" y="744220"/>
                  </a:lnTo>
                  <a:lnTo>
                    <a:pt x="851369" y="741680"/>
                  </a:lnTo>
                  <a:lnTo>
                    <a:pt x="857046" y="737870"/>
                  </a:lnTo>
                  <a:lnTo>
                    <a:pt x="858113" y="735330"/>
                  </a:lnTo>
                  <a:lnTo>
                    <a:pt x="859193" y="732790"/>
                  </a:lnTo>
                  <a:lnTo>
                    <a:pt x="858761" y="715010"/>
                  </a:lnTo>
                  <a:lnTo>
                    <a:pt x="857529" y="668020"/>
                  </a:lnTo>
                  <a:lnTo>
                    <a:pt x="847928" y="304800"/>
                  </a:lnTo>
                  <a:lnTo>
                    <a:pt x="874725" y="298450"/>
                  </a:lnTo>
                  <a:lnTo>
                    <a:pt x="876185" y="295910"/>
                  </a:lnTo>
                  <a:lnTo>
                    <a:pt x="876084" y="292100"/>
                  </a:lnTo>
                  <a:lnTo>
                    <a:pt x="874547" y="290830"/>
                  </a:lnTo>
                  <a:lnTo>
                    <a:pt x="844854" y="283210"/>
                  </a:lnTo>
                  <a:lnTo>
                    <a:pt x="845058" y="271780"/>
                  </a:lnTo>
                  <a:lnTo>
                    <a:pt x="851674" y="233680"/>
                  </a:lnTo>
                  <a:lnTo>
                    <a:pt x="853668" y="227330"/>
                  </a:lnTo>
                  <a:lnTo>
                    <a:pt x="849096" y="208280"/>
                  </a:lnTo>
                  <a:lnTo>
                    <a:pt x="848677" y="207010"/>
                  </a:lnTo>
                  <a:lnTo>
                    <a:pt x="848817" y="203200"/>
                  </a:lnTo>
                  <a:lnTo>
                    <a:pt x="856869" y="181610"/>
                  </a:lnTo>
                  <a:lnTo>
                    <a:pt x="858570" y="171450"/>
                  </a:lnTo>
                  <a:lnTo>
                    <a:pt x="858812" y="161290"/>
                  </a:lnTo>
                  <a:lnTo>
                    <a:pt x="858723" y="158750"/>
                  </a:lnTo>
                  <a:lnTo>
                    <a:pt x="857618" y="146050"/>
                  </a:lnTo>
                  <a:lnTo>
                    <a:pt x="854824" y="134620"/>
                  </a:lnTo>
                  <a:lnTo>
                    <a:pt x="854062" y="132080"/>
                  </a:lnTo>
                  <a:lnTo>
                    <a:pt x="847217" y="113030"/>
                  </a:lnTo>
                  <a:lnTo>
                    <a:pt x="848829" y="105410"/>
                  </a:lnTo>
                  <a:lnTo>
                    <a:pt x="853135" y="92710"/>
                  </a:lnTo>
                  <a:lnTo>
                    <a:pt x="853732" y="90170"/>
                  </a:lnTo>
                  <a:lnTo>
                    <a:pt x="861263" y="96520"/>
                  </a:lnTo>
                  <a:lnTo>
                    <a:pt x="867714" y="100330"/>
                  </a:lnTo>
                  <a:lnTo>
                    <a:pt x="874814" y="105410"/>
                  </a:lnTo>
                  <a:lnTo>
                    <a:pt x="882192" y="109220"/>
                  </a:lnTo>
                  <a:lnTo>
                    <a:pt x="886460" y="110490"/>
                  </a:lnTo>
                  <a:lnTo>
                    <a:pt x="906945" y="119380"/>
                  </a:lnTo>
                  <a:lnTo>
                    <a:pt x="917676" y="124460"/>
                  </a:lnTo>
                  <a:lnTo>
                    <a:pt x="930249" y="128270"/>
                  </a:lnTo>
                  <a:lnTo>
                    <a:pt x="935520" y="127000"/>
                  </a:lnTo>
                  <a:lnTo>
                    <a:pt x="941832" y="124460"/>
                  </a:lnTo>
                  <a:lnTo>
                    <a:pt x="955992" y="124460"/>
                  </a:lnTo>
                  <a:lnTo>
                    <a:pt x="958811" y="123190"/>
                  </a:lnTo>
                  <a:lnTo>
                    <a:pt x="963714" y="118110"/>
                  </a:lnTo>
                  <a:lnTo>
                    <a:pt x="966508" y="115570"/>
                  </a:lnTo>
                  <a:lnTo>
                    <a:pt x="980909" y="105410"/>
                  </a:lnTo>
                  <a:lnTo>
                    <a:pt x="983602" y="102870"/>
                  </a:lnTo>
                  <a:lnTo>
                    <a:pt x="986891" y="101600"/>
                  </a:lnTo>
                  <a:lnTo>
                    <a:pt x="986675" y="102870"/>
                  </a:lnTo>
                  <a:lnTo>
                    <a:pt x="986701" y="105410"/>
                  </a:lnTo>
                  <a:lnTo>
                    <a:pt x="987806" y="111760"/>
                  </a:lnTo>
                  <a:lnTo>
                    <a:pt x="990295" y="114300"/>
                  </a:lnTo>
                  <a:lnTo>
                    <a:pt x="994130" y="116840"/>
                  </a:lnTo>
                  <a:lnTo>
                    <a:pt x="997940" y="116840"/>
                  </a:lnTo>
                  <a:lnTo>
                    <a:pt x="998512" y="121920"/>
                  </a:lnTo>
                  <a:lnTo>
                    <a:pt x="998512" y="127000"/>
                  </a:lnTo>
                  <a:lnTo>
                    <a:pt x="997280" y="129540"/>
                  </a:lnTo>
                  <a:lnTo>
                    <a:pt x="989761" y="140970"/>
                  </a:lnTo>
                  <a:lnTo>
                    <a:pt x="988390" y="147320"/>
                  </a:lnTo>
                  <a:lnTo>
                    <a:pt x="987348" y="154940"/>
                  </a:lnTo>
                  <a:lnTo>
                    <a:pt x="987221" y="162560"/>
                  </a:lnTo>
                  <a:lnTo>
                    <a:pt x="987552" y="167640"/>
                  </a:lnTo>
                  <a:lnTo>
                    <a:pt x="989215" y="182880"/>
                  </a:lnTo>
                  <a:lnTo>
                    <a:pt x="990447" y="189230"/>
                  </a:lnTo>
                  <a:lnTo>
                    <a:pt x="992555" y="196850"/>
                  </a:lnTo>
                  <a:lnTo>
                    <a:pt x="995184" y="203200"/>
                  </a:lnTo>
                  <a:lnTo>
                    <a:pt x="997978" y="210820"/>
                  </a:lnTo>
                  <a:lnTo>
                    <a:pt x="1003592" y="223520"/>
                  </a:lnTo>
                  <a:lnTo>
                    <a:pt x="1003592" y="232410"/>
                  </a:lnTo>
                  <a:lnTo>
                    <a:pt x="1006830" y="245110"/>
                  </a:lnTo>
                  <a:lnTo>
                    <a:pt x="1006944" y="248920"/>
                  </a:lnTo>
                  <a:lnTo>
                    <a:pt x="1008964" y="271780"/>
                  </a:lnTo>
                  <a:lnTo>
                    <a:pt x="1007351" y="281940"/>
                  </a:lnTo>
                  <a:lnTo>
                    <a:pt x="995083" y="285750"/>
                  </a:lnTo>
                  <a:lnTo>
                    <a:pt x="982040" y="287020"/>
                  </a:lnTo>
                  <a:lnTo>
                    <a:pt x="980147" y="289560"/>
                  </a:lnTo>
                  <a:lnTo>
                    <a:pt x="979995" y="293370"/>
                  </a:lnTo>
                  <a:lnTo>
                    <a:pt x="981748" y="295910"/>
                  </a:lnTo>
                  <a:lnTo>
                    <a:pt x="988123" y="297180"/>
                  </a:lnTo>
                  <a:lnTo>
                    <a:pt x="996784" y="298450"/>
                  </a:lnTo>
                  <a:lnTo>
                    <a:pt x="1007224" y="298450"/>
                  </a:lnTo>
                  <a:lnTo>
                    <a:pt x="1016533" y="299720"/>
                  </a:lnTo>
                  <a:lnTo>
                    <a:pt x="1028192" y="299720"/>
                  </a:lnTo>
                  <a:lnTo>
                    <a:pt x="1044003" y="298450"/>
                  </a:lnTo>
                  <a:lnTo>
                    <a:pt x="1058202" y="298450"/>
                  </a:lnTo>
                  <a:lnTo>
                    <a:pt x="1067460" y="297180"/>
                  </a:lnTo>
                  <a:lnTo>
                    <a:pt x="1069416" y="295910"/>
                  </a:lnTo>
                  <a:lnTo>
                    <a:pt x="1069530" y="290830"/>
                  </a:lnTo>
                  <a:lnTo>
                    <a:pt x="1068590" y="289560"/>
                  </a:lnTo>
                  <a:lnTo>
                    <a:pt x="1067650" y="288290"/>
                  </a:lnTo>
                  <a:lnTo>
                    <a:pt x="1055674" y="287020"/>
                  </a:lnTo>
                  <a:lnTo>
                    <a:pt x="1045730" y="284480"/>
                  </a:lnTo>
                  <a:lnTo>
                    <a:pt x="1044460" y="283210"/>
                  </a:lnTo>
                  <a:lnTo>
                    <a:pt x="1044752" y="279400"/>
                  </a:lnTo>
                  <a:lnTo>
                    <a:pt x="1049743" y="257810"/>
                  </a:lnTo>
                  <a:lnTo>
                    <a:pt x="1051229" y="248920"/>
                  </a:lnTo>
                  <a:lnTo>
                    <a:pt x="1052588" y="240030"/>
                  </a:lnTo>
                  <a:lnTo>
                    <a:pt x="1052868" y="233680"/>
                  </a:lnTo>
                  <a:lnTo>
                    <a:pt x="1052360" y="226060"/>
                  </a:lnTo>
                  <a:lnTo>
                    <a:pt x="1050874" y="219710"/>
                  </a:lnTo>
                  <a:lnTo>
                    <a:pt x="1048270" y="213360"/>
                  </a:lnTo>
                  <a:lnTo>
                    <a:pt x="1048156" y="210820"/>
                  </a:lnTo>
                  <a:lnTo>
                    <a:pt x="1052118" y="170180"/>
                  </a:lnTo>
                  <a:lnTo>
                    <a:pt x="1052347" y="163830"/>
                  </a:lnTo>
                  <a:lnTo>
                    <a:pt x="1052245" y="158750"/>
                  </a:lnTo>
                  <a:lnTo>
                    <a:pt x="1044384" y="127000"/>
                  </a:lnTo>
                  <a:lnTo>
                    <a:pt x="1041806" y="116840"/>
                  </a:lnTo>
                  <a:lnTo>
                    <a:pt x="1041082" y="109220"/>
                  </a:lnTo>
                  <a:lnTo>
                    <a:pt x="1042339" y="104140"/>
                  </a:lnTo>
                  <a:lnTo>
                    <a:pt x="1042606" y="102870"/>
                  </a:lnTo>
                  <a:lnTo>
                    <a:pt x="1042797" y="100330"/>
                  </a:lnTo>
                  <a:lnTo>
                    <a:pt x="1049210" y="106680"/>
                  </a:lnTo>
                  <a:lnTo>
                    <a:pt x="1056132" y="111760"/>
                  </a:lnTo>
                  <a:lnTo>
                    <a:pt x="1062609" y="118110"/>
                  </a:lnTo>
                  <a:lnTo>
                    <a:pt x="1067638" y="120650"/>
                  </a:lnTo>
                  <a:lnTo>
                    <a:pt x="1072426" y="124460"/>
                  </a:lnTo>
                  <a:lnTo>
                    <a:pt x="1100378" y="134620"/>
                  </a:lnTo>
                  <a:lnTo>
                    <a:pt x="1107135" y="138430"/>
                  </a:lnTo>
                  <a:lnTo>
                    <a:pt x="1127315" y="134620"/>
                  </a:lnTo>
                  <a:lnTo>
                    <a:pt x="1140536" y="134620"/>
                  </a:lnTo>
                  <a:lnTo>
                    <a:pt x="1141907" y="128270"/>
                  </a:lnTo>
                  <a:lnTo>
                    <a:pt x="1143000" y="123190"/>
                  </a:lnTo>
                  <a:close/>
                </a:path>
                <a:path w="4919980" h="762000">
                  <a:moveTo>
                    <a:pt x="1511439" y="739254"/>
                  </a:moveTo>
                  <a:lnTo>
                    <a:pt x="1509331" y="737146"/>
                  </a:lnTo>
                  <a:lnTo>
                    <a:pt x="1061085" y="737146"/>
                  </a:lnTo>
                  <a:lnTo>
                    <a:pt x="1046924" y="316788"/>
                  </a:lnTo>
                  <a:lnTo>
                    <a:pt x="1046924" y="305460"/>
                  </a:lnTo>
                  <a:lnTo>
                    <a:pt x="1045527" y="303618"/>
                  </a:lnTo>
                  <a:lnTo>
                    <a:pt x="1041628" y="302475"/>
                  </a:lnTo>
                  <a:lnTo>
                    <a:pt x="1035443" y="302526"/>
                  </a:lnTo>
                  <a:lnTo>
                    <a:pt x="1014539" y="303872"/>
                  </a:lnTo>
                  <a:lnTo>
                    <a:pt x="1001280" y="301294"/>
                  </a:lnTo>
                  <a:lnTo>
                    <a:pt x="999820" y="301663"/>
                  </a:lnTo>
                  <a:lnTo>
                    <a:pt x="997635" y="303517"/>
                  </a:lnTo>
                  <a:lnTo>
                    <a:pt x="997038" y="304888"/>
                  </a:lnTo>
                  <a:lnTo>
                    <a:pt x="1009535" y="720763"/>
                  </a:lnTo>
                  <a:lnTo>
                    <a:pt x="1010310" y="722160"/>
                  </a:lnTo>
                  <a:lnTo>
                    <a:pt x="1019949" y="728510"/>
                  </a:lnTo>
                  <a:lnTo>
                    <a:pt x="1042670" y="728510"/>
                  </a:lnTo>
                  <a:lnTo>
                    <a:pt x="1044778" y="726389"/>
                  </a:lnTo>
                  <a:lnTo>
                    <a:pt x="1044778" y="721207"/>
                  </a:lnTo>
                  <a:lnTo>
                    <a:pt x="1042670" y="719099"/>
                  </a:lnTo>
                  <a:lnTo>
                    <a:pt x="1025575" y="719099"/>
                  </a:lnTo>
                  <a:lnTo>
                    <a:pt x="1021232" y="717423"/>
                  </a:lnTo>
                  <a:lnTo>
                    <a:pt x="1018819" y="716267"/>
                  </a:lnTo>
                  <a:lnTo>
                    <a:pt x="1006652" y="311696"/>
                  </a:lnTo>
                  <a:lnTo>
                    <a:pt x="1018603" y="312991"/>
                  </a:lnTo>
                  <a:lnTo>
                    <a:pt x="1037513" y="312064"/>
                  </a:lnTo>
                  <a:lnTo>
                    <a:pt x="1051928" y="744550"/>
                  </a:lnTo>
                  <a:lnTo>
                    <a:pt x="1054011" y="746556"/>
                  </a:lnTo>
                  <a:lnTo>
                    <a:pt x="1506728" y="746556"/>
                  </a:lnTo>
                  <a:lnTo>
                    <a:pt x="1509331" y="746556"/>
                  </a:lnTo>
                  <a:lnTo>
                    <a:pt x="1511439" y="744435"/>
                  </a:lnTo>
                  <a:lnTo>
                    <a:pt x="1511439" y="739254"/>
                  </a:lnTo>
                  <a:close/>
                </a:path>
                <a:path w="4919980" h="762000">
                  <a:moveTo>
                    <a:pt x="4919954" y="361378"/>
                  </a:moveTo>
                  <a:lnTo>
                    <a:pt x="4893564" y="323278"/>
                  </a:lnTo>
                  <a:lnTo>
                    <a:pt x="4882845" y="315658"/>
                  </a:lnTo>
                  <a:lnTo>
                    <a:pt x="4872787" y="308038"/>
                  </a:lnTo>
                  <a:lnTo>
                    <a:pt x="4864062" y="300418"/>
                  </a:lnTo>
                  <a:lnTo>
                    <a:pt x="4857318" y="294068"/>
                  </a:lnTo>
                  <a:lnTo>
                    <a:pt x="4854499" y="291528"/>
                  </a:lnTo>
                  <a:lnTo>
                    <a:pt x="4851184" y="290258"/>
                  </a:lnTo>
                  <a:lnTo>
                    <a:pt x="4846015" y="283908"/>
                  </a:lnTo>
                  <a:lnTo>
                    <a:pt x="4841316" y="277558"/>
                  </a:lnTo>
                  <a:lnTo>
                    <a:pt x="4835664" y="271208"/>
                  </a:lnTo>
                  <a:lnTo>
                    <a:pt x="4828870" y="264858"/>
                  </a:lnTo>
                  <a:lnTo>
                    <a:pt x="4820767" y="261048"/>
                  </a:lnTo>
                  <a:lnTo>
                    <a:pt x="4810569" y="257238"/>
                  </a:lnTo>
                  <a:lnTo>
                    <a:pt x="4797488" y="249618"/>
                  </a:lnTo>
                  <a:lnTo>
                    <a:pt x="4783277" y="240728"/>
                  </a:lnTo>
                  <a:lnTo>
                    <a:pt x="4769637" y="230568"/>
                  </a:lnTo>
                  <a:lnTo>
                    <a:pt x="4765256" y="226758"/>
                  </a:lnTo>
                  <a:lnTo>
                    <a:pt x="4761077" y="222948"/>
                  </a:lnTo>
                  <a:lnTo>
                    <a:pt x="4748454" y="212788"/>
                  </a:lnTo>
                  <a:lnTo>
                    <a:pt x="4710608" y="192468"/>
                  </a:lnTo>
                  <a:lnTo>
                    <a:pt x="4698835" y="188658"/>
                  </a:lnTo>
                  <a:lnTo>
                    <a:pt x="4685754" y="188658"/>
                  </a:lnTo>
                  <a:lnTo>
                    <a:pt x="4669371" y="189928"/>
                  </a:lnTo>
                  <a:lnTo>
                    <a:pt x="4661522" y="191198"/>
                  </a:lnTo>
                  <a:lnTo>
                    <a:pt x="4646955" y="195008"/>
                  </a:lnTo>
                  <a:lnTo>
                    <a:pt x="4644720" y="193738"/>
                  </a:lnTo>
                  <a:lnTo>
                    <a:pt x="4638014" y="189928"/>
                  </a:lnTo>
                  <a:lnTo>
                    <a:pt x="4620831" y="193738"/>
                  </a:lnTo>
                  <a:lnTo>
                    <a:pt x="4620679" y="193738"/>
                  </a:lnTo>
                  <a:lnTo>
                    <a:pt x="4617720" y="192468"/>
                  </a:lnTo>
                  <a:lnTo>
                    <a:pt x="4610341" y="178498"/>
                  </a:lnTo>
                  <a:lnTo>
                    <a:pt x="4605591" y="172148"/>
                  </a:lnTo>
                  <a:lnTo>
                    <a:pt x="4599876" y="164528"/>
                  </a:lnTo>
                  <a:lnTo>
                    <a:pt x="4596828" y="164528"/>
                  </a:lnTo>
                  <a:lnTo>
                    <a:pt x="4594225" y="165798"/>
                  </a:lnTo>
                  <a:lnTo>
                    <a:pt x="4580229" y="172148"/>
                  </a:lnTo>
                  <a:lnTo>
                    <a:pt x="4575060" y="168338"/>
                  </a:lnTo>
                  <a:lnTo>
                    <a:pt x="4568368" y="163258"/>
                  </a:lnTo>
                  <a:lnTo>
                    <a:pt x="4566259" y="160718"/>
                  </a:lnTo>
                  <a:lnTo>
                    <a:pt x="4562741" y="156908"/>
                  </a:lnTo>
                  <a:lnTo>
                    <a:pt x="4559579" y="151828"/>
                  </a:lnTo>
                  <a:lnTo>
                    <a:pt x="4555985" y="144208"/>
                  </a:lnTo>
                  <a:lnTo>
                    <a:pt x="4546587" y="123888"/>
                  </a:lnTo>
                  <a:lnTo>
                    <a:pt x="4544949" y="120078"/>
                  </a:lnTo>
                  <a:lnTo>
                    <a:pt x="4543361" y="118808"/>
                  </a:lnTo>
                  <a:lnTo>
                    <a:pt x="4539043" y="104838"/>
                  </a:lnTo>
                  <a:lnTo>
                    <a:pt x="4539691" y="95948"/>
                  </a:lnTo>
                  <a:lnTo>
                    <a:pt x="4539907" y="89598"/>
                  </a:lnTo>
                  <a:lnTo>
                    <a:pt x="4538853" y="83248"/>
                  </a:lnTo>
                  <a:lnTo>
                    <a:pt x="4535233" y="75628"/>
                  </a:lnTo>
                  <a:lnTo>
                    <a:pt x="4527753" y="69278"/>
                  </a:lnTo>
                  <a:lnTo>
                    <a:pt x="4521581" y="65468"/>
                  </a:lnTo>
                  <a:lnTo>
                    <a:pt x="4513948" y="57848"/>
                  </a:lnTo>
                  <a:lnTo>
                    <a:pt x="4509516" y="52768"/>
                  </a:lnTo>
                  <a:lnTo>
                    <a:pt x="4504664" y="48958"/>
                  </a:lnTo>
                  <a:lnTo>
                    <a:pt x="4498822" y="46418"/>
                  </a:lnTo>
                  <a:lnTo>
                    <a:pt x="4491444" y="45148"/>
                  </a:lnTo>
                  <a:lnTo>
                    <a:pt x="4487329" y="45148"/>
                  </a:lnTo>
                  <a:lnTo>
                    <a:pt x="4476864" y="42608"/>
                  </a:lnTo>
                  <a:lnTo>
                    <a:pt x="4471416" y="42608"/>
                  </a:lnTo>
                  <a:lnTo>
                    <a:pt x="4464685" y="43878"/>
                  </a:lnTo>
                  <a:lnTo>
                    <a:pt x="4455630" y="47688"/>
                  </a:lnTo>
                  <a:lnTo>
                    <a:pt x="4448822" y="50228"/>
                  </a:lnTo>
                  <a:lnTo>
                    <a:pt x="4434662" y="55308"/>
                  </a:lnTo>
                  <a:lnTo>
                    <a:pt x="4425810" y="57848"/>
                  </a:lnTo>
                  <a:lnTo>
                    <a:pt x="4417377" y="60388"/>
                  </a:lnTo>
                  <a:lnTo>
                    <a:pt x="4409529" y="65468"/>
                  </a:lnTo>
                  <a:lnTo>
                    <a:pt x="4402442" y="70548"/>
                  </a:lnTo>
                  <a:lnTo>
                    <a:pt x="4400499" y="71818"/>
                  </a:lnTo>
                  <a:lnTo>
                    <a:pt x="4387151" y="84518"/>
                  </a:lnTo>
                  <a:lnTo>
                    <a:pt x="4376559" y="97218"/>
                  </a:lnTo>
                  <a:lnTo>
                    <a:pt x="4370171" y="108648"/>
                  </a:lnTo>
                  <a:lnTo>
                    <a:pt x="4369422" y="118808"/>
                  </a:lnTo>
                  <a:lnTo>
                    <a:pt x="4371225" y="126428"/>
                  </a:lnTo>
                  <a:lnTo>
                    <a:pt x="4376826" y="132778"/>
                  </a:lnTo>
                  <a:lnTo>
                    <a:pt x="4377067" y="132778"/>
                  </a:lnTo>
                  <a:lnTo>
                    <a:pt x="4376712" y="134048"/>
                  </a:lnTo>
                  <a:lnTo>
                    <a:pt x="4375264" y="136588"/>
                  </a:lnTo>
                  <a:lnTo>
                    <a:pt x="4367936" y="154368"/>
                  </a:lnTo>
                  <a:lnTo>
                    <a:pt x="4363758" y="165798"/>
                  </a:lnTo>
                  <a:lnTo>
                    <a:pt x="4362399" y="173418"/>
                  </a:lnTo>
                  <a:lnTo>
                    <a:pt x="4363517" y="178498"/>
                  </a:lnTo>
                  <a:lnTo>
                    <a:pt x="4364406" y="179768"/>
                  </a:lnTo>
                  <a:lnTo>
                    <a:pt x="4367200" y="182308"/>
                  </a:lnTo>
                  <a:lnTo>
                    <a:pt x="4374108" y="183578"/>
                  </a:lnTo>
                  <a:lnTo>
                    <a:pt x="4379620" y="181038"/>
                  </a:lnTo>
                  <a:lnTo>
                    <a:pt x="4383773" y="178498"/>
                  </a:lnTo>
                  <a:lnTo>
                    <a:pt x="4387062" y="186118"/>
                  </a:lnTo>
                  <a:lnTo>
                    <a:pt x="4391901" y="195008"/>
                  </a:lnTo>
                  <a:lnTo>
                    <a:pt x="4400016" y="197548"/>
                  </a:lnTo>
                  <a:lnTo>
                    <a:pt x="4405617" y="197548"/>
                  </a:lnTo>
                  <a:lnTo>
                    <a:pt x="4405388" y="198818"/>
                  </a:lnTo>
                  <a:lnTo>
                    <a:pt x="4405579" y="200088"/>
                  </a:lnTo>
                  <a:lnTo>
                    <a:pt x="4405909" y="207708"/>
                  </a:lnTo>
                  <a:lnTo>
                    <a:pt x="4406938" y="226758"/>
                  </a:lnTo>
                  <a:lnTo>
                    <a:pt x="4409224" y="241998"/>
                  </a:lnTo>
                  <a:lnTo>
                    <a:pt x="4413618" y="252158"/>
                  </a:lnTo>
                  <a:lnTo>
                    <a:pt x="4421048" y="255968"/>
                  </a:lnTo>
                  <a:lnTo>
                    <a:pt x="4429747" y="255968"/>
                  </a:lnTo>
                  <a:lnTo>
                    <a:pt x="4433697" y="252158"/>
                  </a:lnTo>
                  <a:lnTo>
                    <a:pt x="4436161" y="249618"/>
                  </a:lnTo>
                  <a:lnTo>
                    <a:pt x="4437672" y="250888"/>
                  </a:lnTo>
                  <a:lnTo>
                    <a:pt x="4438840" y="252158"/>
                  </a:lnTo>
                  <a:lnTo>
                    <a:pt x="4442257" y="257238"/>
                  </a:lnTo>
                  <a:lnTo>
                    <a:pt x="4445813" y="261048"/>
                  </a:lnTo>
                  <a:lnTo>
                    <a:pt x="4451007" y="259778"/>
                  </a:lnTo>
                  <a:lnTo>
                    <a:pt x="4453001" y="262318"/>
                  </a:lnTo>
                  <a:lnTo>
                    <a:pt x="4456087" y="266128"/>
                  </a:lnTo>
                  <a:lnTo>
                    <a:pt x="4459478" y="266128"/>
                  </a:lnTo>
                  <a:lnTo>
                    <a:pt x="4462881" y="272478"/>
                  </a:lnTo>
                  <a:lnTo>
                    <a:pt x="4467428" y="276288"/>
                  </a:lnTo>
                  <a:lnTo>
                    <a:pt x="4476407" y="280098"/>
                  </a:lnTo>
                  <a:lnTo>
                    <a:pt x="4486122" y="278828"/>
                  </a:lnTo>
                  <a:lnTo>
                    <a:pt x="4495889" y="275018"/>
                  </a:lnTo>
                  <a:lnTo>
                    <a:pt x="4505033" y="268668"/>
                  </a:lnTo>
                  <a:lnTo>
                    <a:pt x="4503737" y="271208"/>
                  </a:lnTo>
                  <a:lnTo>
                    <a:pt x="4502188" y="273748"/>
                  </a:lnTo>
                  <a:lnTo>
                    <a:pt x="4500397" y="275018"/>
                  </a:lnTo>
                  <a:lnTo>
                    <a:pt x="4493006" y="282638"/>
                  </a:lnTo>
                  <a:lnTo>
                    <a:pt x="4487227" y="290258"/>
                  </a:lnTo>
                  <a:lnTo>
                    <a:pt x="4483303" y="299148"/>
                  </a:lnTo>
                  <a:lnTo>
                    <a:pt x="4481436" y="311848"/>
                  </a:lnTo>
                  <a:lnTo>
                    <a:pt x="4481030" y="319468"/>
                  </a:lnTo>
                  <a:lnTo>
                    <a:pt x="4478248" y="334708"/>
                  </a:lnTo>
                  <a:lnTo>
                    <a:pt x="4476712" y="343598"/>
                  </a:lnTo>
                  <a:lnTo>
                    <a:pt x="4475569" y="352488"/>
                  </a:lnTo>
                  <a:lnTo>
                    <a:pt x="4475200" y="361378"/>
                  </a:lnTo>
                  <a:lnTo>
                    <a:pt x="4476089" y="371538"/>
                  </a:lnTo>
                  <a:lnTo>
                    <a:pt x="4477309" y="384238"/>
                  </a:lnTo>
                  <a:lnTo>
                    <a:pt x="4477359" y="402018"/>
                  </a:lnTo>
                  <a:lnTo>
                    <a:pt x="4476356" y="413448"/>
                  </a:lnTo>
                  <a:lnTo>
                    <a:pt x="4474311" y="421068"/>
                  </a:lnTo>
                  <a:lnTo>
                    <a:pt x="4469409" y="431228"/>
                  </a:lnTo>
                  <a:lnTo>
                    <a:pt x="4469231" y="435038"/>
                  </a:lnTo>
                  <a:lnTo>
                    <a:pt x="4469523" y="438848"/>
                  </a:lnTo>
                  <a:lnTo>
                    <a:pt x="4469574" y="452818"/>
                  </a:lnTo>
                  <a:lnTo>
                    <a:pt x="4474438" y="464248"/>
                  </a:lnTo>
                  <a:lnTo>
                    <a:pt x="4476750" y="465518"/>
                  </a:lnTo>
                  <a:lnTo>
                    <a:pt x="4478642" y="466788"/>
                  </a:lnTo>
                  <a:lnTo>
                    <a:pt x="4478490" y="468058"/>
                  </a:lnTo>
                  <a:lnTo>
                    <a:pt x="4477169" y="475678"/>
                  </a:lnTo>
                  <a:lnTo>
                    <a:pt x="4476661" y="479488"/>
                  </a:lnTo>
                  <a:lnTo>
                    <a:pt x="4476458" y="482028"/>
                  </a:lnTo>
                  <a:lnTo>
                    <a:pt x="4463720" y="490918"/>
                  </a:lnTo>
                  <a:lnTo>
                    <a:pt x="4455820" y="497268"/>
                  </a:lnTo>
                  <a:lnTo>
                    <a:pt x="4448378" y="504888"/>
                  </a:lnTo>
                  <a:lnTo>
                    <a:pt x="4438574" y="515048"/>
                  </a:lnTo>
                  <a:lnTo>
                    <a:pt x="4427601" y="525208"/>
                  </a:lnTo>
                  <a:lnTo>
                    <a:pt x="4417403" y="535368"/>
                  </a:lnTo>
                  <a:lnTo>
                    <a:pt x="4409910" y="541718"/>
                  </a:lnTo>
                  <a:lnTo>
                    <a:pt x="4405185" y="544258"/>
                  </a:lnTo>
                  <a:lnTo>
                    <a:pt x="4398746" y="548068"/>
                  </a:lnTo>
                  <a:lnTo>
                    <a:pt x="4391584" y="553148"/>
                  </a:lnTo>
                  <a:lnTo>
                    <a:pt x="4384751" y="556958"/>
                  </a:lnTo>
                  <a:lnTo>
                    <a:pt x="4383722" y="548068"/>
                  </a:lnTo>
                  <a:lnTo>
                    <a:pt x="4381182" y="537908"/>
                  </a:lnTo>
                  <a:lnTo>
                    <a:pt x="4376559" y="526478"/>
                  </a:lnTo>
                  <a:lnTo>
                    <a:pt x="4369257" y="516318"/>
                  </a:lnTo>
                  <a:lnTo>
                    <a:pt x="4364698" y="512508"/>
                  </a:lnTo>
                  <a:lnTo>
                    <a:pt x="4360138" y="508698"/>
                  </a:lnTo>
                  <a:lnTo>
                    <a:pt x="4349204" y="503618"/>
                  </a:lnTo>
                  <a:lnTo>
                    <a:pt x="4336491" y="501078"/>
                  </a:lnTo>
                  <a:lnTo>
                    <a:pt x="4322026" y="499808"/>
                  </a:lnTo>
                  <a:lnTo>
                    <a:pt x="4307637" y="503618"/>
                  </a:lnTo>
                  <a:lnTo>
                    <a:pt x="4292752" y="512508"/>
                  </a:lnTo>
                  <a:lnTo>
                    <a:pt x="4280535" y="527748"/>
                  </a:lnTo>
                  <a:lnTo>
                    <a:pt x="4274096" y="546798"/>
                  </a:lnTo>
                  <a:lnTo>
                    <a:pt x="4274769" y="564578"/>
                  </a:lnTo>
                  <a:lnTo>
                    <a:pt x="4307573" y="597598"/>
                  </a:lnTo>
                  <a:lnTo>
                    <a:pt x="4335335" y="603948"/>
                  </a:lnTo>
                  <a:lnTo>
                    <a:pt x="4347070" y="602678"/>
                  </a:lnTo>
                  <a:lnTo>
                    <a:pt x="4358132" y="578548"/>
                  </a:lnTo>
                  <a:lnTo>
                    <a:pt x="4358106" y="577278"/>
                  </a:lnTo>
                  <a:lnTo>
                    <a:pt x="4357941" y="577278"/>
                  </a:lnTo>
                  <a:lnTo>
                    <a:pt x="4356887" y="573468"/>
                  </a:lnTo>
                  <a:lnTo>
                    <a:pt x="4353026" y="570928"/>
                  </a:lnTo>
                  <a:lnTo>
                    <a:pt x="4334929" y="565848"/>
                  </a:lnTo>
                  <a:lnTo>
                    <a:pt x="4332363" y="563308"/>
                  </a:lnTo>
                  <a:lnTo>
                    <a:pt x="4330611" y="560768"/>
                  </a:lnTo>
                  <a:lnTo>
                    <a:pt x="4331830" y="556958"/>
                  </a:lnTo>
                  <a:lnTo>
                    <a:pt x="4333176" y="553148"/>
                  </a:lnTo>
                  <a:lnTo>
                    <a:pt x="4337304" y="553148"/>
                  </a:lnTo>
                  <a:lnTo>
                    <a:pt x="4343285" y="556958"/>
                  </a:lnTo>
                  <a:lnTo>
                    <a:pt x="4346384" y="559498"/>
                  </a:lnTo>
                  <a:lnTo>
                    <a:pt x="4348670" y="562038"/>
                  </a:lnTo>
                  <a:lnTo>
                    <a:pt x="4352429" y="562038"/>
                  </a:lnTo>
                  <a:lnTo>
                    <a:pt x="4354715" y="559498"/>
                  </a:lnTo>
                  <a:lnTo>
                    <a:pt x="4357027" y="558228"/>
                  </a:lnTo>
                  <a:lnTo>
                    <a:pt x="4357040" y="554418"/>
                  </a:lnTo>
                  <a:lnTo>
                    <a:pt x="4339488" y="541718"/>
                  </a:lnTo>
                  <a:lnTo>
                    <a:pt x="4331881" y="541718"/>
                  </a:lnTo>
                  <a:lnTo>
                    <a:pt x="4328350" y="542988"/>
                  </a:lnTo>
                  <a:lnTo>
                    <a:pt x="4323550" y="545528"/>
                  </a:lnTo>
                  <a:lnTo>
                    <a:pt x="4318724" y="558228"/>
                  </a:lnTo>
                  <a:lnTo>
                    <a:pt x="4318863" y="563308"/>
                  </a:lnTo>
                  <a:lnTo>
                    <a:pt x="4324210" y="573468"/>
                  </a:lnTo>
                  <a:lnTo>
                    <a:pt x="4330471" y="577278"/>
                  </a:lnTo>
                  <a:lnTo>
                    <a:pt x="4343882" y="581088"/>
                  </a:lnTo>
                  <a:lnTo>
                    <a:pt x="4346676" y="581088"/>
                  </a:lnTo>
                  <a:lnTo>
                    <a:pt x="4347032" y="583628"/>
                  </a:lnTo>
                  <a:lnTo>
                    <a:pt x="4347299" y="587438"/>
                  </a:lnTo>
                  <a:lnTo>
                    <a:pt x="4345546" y="589978"/>
                  </a:lnTo>
                  <a:lnTo>
                    <a:pt x="4342473" y="591248"/>
                  </a:lnTo>
                  <a:lnTo>
                    <a:pt x="4325201" y="591248"/>
                  </a:lnTo>
                  <a:lnTo>
                    <a:pt x="4286809" y="564578"/>
                  </a:lnTo>
                  <a:lnTo>
                    <a:pt x="4285831" y="548068"/>
                  </a:lnTo>
                  <a:lnTo>
                    <a:pt x="4291050" y="532828"/>
                  </a:lnTo>
                  <a:lnTo>
                    <a:pt x="4300766" y="521398"/>
                  </a:lnTo>
                  <a:lnTo>
                    <a:pt x="4312170" y="515048"/>
                  </a:lnTo>
                  <a:lnTo>
                    <a:pt x="4322432" y="512508"/>
                  </a:lnTo>
                  <a:lnTo>
                    <a:pt x="4334421" y="512508"/>
                  </a:lnTo>
                  <a:lnTo>
                    <a:pt x="4368774" y="537908"/>
                  </a:lnTo>
                  <a:lnTo>
                    <a:pt x="4372965" y="564578"/>
                  </a:lnTo>
                  <a:lnTo>
                    <a:pt x="4372864" y="567118"/>
                  </a:lnTo>
                  <a:lnTo>
                    <a:pt x="4372635" y="569658"/>
                  </a:lnTo>
                  <a:lnTo>
                    <a:pt x="4373664" y="570928"/>
                  </a:lnTo>
                  <a:lnTo>
                    <a:pt x="4377461" y="573468"/>
                  </a:lnTo>
                  <a:lnTo>
                    <a:pt x="4379861" y="573468"/>
                  </a:lnTo>
                  <a:lnTo>
                    <a:pt x="4386605" y="569658"/>
                  </a:lnTo>
                  <a:lnTo>
                    <a:pt x="4396778" y="563308"/>
                  </a:lnTo>
                  <a:lnTo>
                    <a:pt x="4408259" y="556958"/>
                  </a:lnTo>
                  <a:lnTo>
                    <a:pt x="4416996" y="550608"/>
                  </a:lnTo>
                  <a:lnTo>
                    <a:pt x="4425759" y="542988"/>
                  </a:lnTo>
                  <a:lnTo>
                    <a:pt x="4436910" y="532828"/>
                  </a:lnTo>
                  <a:lnTo>
                    <a:pt x="4448073" y="521398"/>
                  </a:lnTo>
                  <a:lnTo>
                    <a:pt x="4456874" y="512508"/>
                  </a:lnTo>
                  <a:lnTo>
                    <a:pt x="4465739" y="504888"/>
                  </a:lnTo>
                  <a:lnTo>
                    <a:pt x="4474946" y="497268"/>
                  </a:lnTo>
                  <a:lnTo>
                    <a:pt x="4482223" y="493458"/>
                  </a:lnTo>
                  <a:lnTo>
                    <a:pt x="4485246" y="490918"/>
                  </a:lnTo>
                  <a:lnTo>
                    <a:pt x="4486999" y="489648"/>
                  </a:lnTo>
                  <a:lnTo>
                    <a:pt x="4488065" y="488378"/>
                  </a:lnTo>
                  <a:lnTo>
                    <a:pt x="4488129" y="480758"/>
                  </a:lnTo>
                  <a:lnTo>
                    <a:pt x="4491177" y="464248"/>
                  </a:lnTo>
                  <a:lnTo>
                    <a:pt x="4490720" y="459168"/>
                  </a:lnTo>
                  <a:lnTo>
                    <a:pt x="4483684" y="455358"/>
                  </a:lnTo>
                  <a:lnTo>
                    <a:pt x="4481411" y="450278"/>
                  </a:lnTo>
                  <a:lnTo>
                    <a:pt x="4481360" y="438848"/>
                  </a:lnTo>
                  <a:lnTo>
                    <a:pt x="4481042" y="433768"/>
                  </a:lnTo>
                  <a:lnTo>
                    <a:pt x="4484878" y="426148"/>
                  </a:lnTo>
                  <a:lnTo>
                    <a:pt x="4487913" y="415988"/>
                  </a:lnTo>
                  <a:lnTo>
                    <a:pt x="4489196" y="402018"/>
                  </a:lnTo>
                  <a:lnTo>
                    <a:pt x="4489196" y="384238"/>
                  </a:lnTo>
                  <a:lnTo>
                    <a:pt x="4487646" y="367728"/>
                  </a:lnTo>
                  <a:lnTo>
                    <a:pt x="4487024" y="360108"/>
                  </a:lnTo>
                  <a:lnTo>
                    <a:pt x="4487380" y="352488"/>
                  </a:lnTo>
                  <a:lnTo>
                    <a:pt x="4488434" y="344868"/>
                  </a:lnTo>
                  <a:lnTo>
                    <a:pt x="4489894" y="337248"/>
                  </a:lnTo>
                  <a:lnTo>
                    <a:pt x="4492777" y="320738"/>
                  </a:lnTo>
                  <a:lnTo>
                    <a:pt x="4509262" y="282638"/>
                  </a:lnTo>
                  <a:lnTo>
                    <a:pt x="4516628" y="272478"/>
                  </a:lnTo>
                  <a:lnTo>
                    <a:pt x="4518253" y="268668"/>
                  </a:lnTo>
                  <a:lnTo>
                    <a:pt x="4518787" y="267398"/>
                  </a:lnTo>
                  <a:lnTo>
                    <a:pt x="4520946" y="262318"/>
                  </a:lnTo>
                  <a:lnTo>
                    <a:pt x="4522978" y="254698"/>
                  </a:lnTo>
                  <a:lnTo>
                    <a:pt x="4523524" y="250888"/>
                  </a:lnTo>
                  <a:lnTo>
                    <a:pt x="4523752" y="248348"/>
                  </a:lnTo>
                  <a:lnTo>
                    <a:pt x="4522355" y="245808"/>
                  </a:lnTo>
                  <a:lnTo>
                    <a:pt x="4517682" y="243268"/>
                  </a:lnTo>
                  <a:lnTo>
                    <a:pt x="4514964" y="244538"/>
                  </a:lnTo>
                  <a:lnTo>
                    <a:pt x="4513275" y="245808"/>
                  </a:lnTo>
                  <a:lnTo>
                    <a:pt x="4504906" y="254698"/>
                  </a:lnTo>
                  <a:lnTo>
                    <a:pt x="4494111" y="262318"/>
                  </a:lnTo>
                  <a:lnTo>
                    <a:pt x="4483265" y="267398"/>
                  </a:lnTo>
                  <a:lnTo>
                    <a:pt x="4474769" y="266128"/>
                  </a:lnTo>
                  <a:lnTo>
                    <a:pt x="4471835" y="263588"/>
                  </a:lnTo>
                  <a:lnTo>
                    <a:pt x="4469485" y="259778"/>
                  </a:lnTo>
                  <a:lnTo>
                    <a:pt x="4466336" y="254698"/>
                  </a:lnTo>
                  <a:lnTo>
                    <a:pt x="4461446" y="254698"/>
                  </a:lnTo>
                  <a:lnTo>
                    <a:pt x="4460887" y="253428"/>
                  </a:lnTo>
                  <a:lnTo>
                    <a:pt x="4462945" y="250888"/>
                  </a:lnTo>
                  <a:lnTo>
                    <a:pt x="4463186" y="249618"/>
                  </a:lnTo>
                  <a:lnTo>
                    <a:pt x="4463681" y="247078"/>
                  </a:lnTo>
                  <a:lnTo>
                    <a:pt x="4458932" y="240728"/>
                  </a:lnTo>
                  <a:lnTo>
                    <a:pt x="4455122" y="243268"/>
                  </a:lnTo>
                  <a:lnTo>
                    <a:pt x="4453039" y="244538"/>
                  </a:lnTo>
                  <a:lnTo>
                    <a:pt x="4452277" y="244538"/>
                  </a:lnTo>
                  <a:lnTo>
                    <a:pt x="4449648" y="247078"/>
                  </a:lnTo>
                  <a:lnTo>
                    <a:pt x="4449343" y="247078"/>
                  </a:lnTo>
                  <a:lnTo>
                    <a:pt x="4447121" y="244538"/>
                  </a:lnTo>
                  <a:lnTo>
                    <a:pt x="4446003" y="243268"/>
                  </a:lnTo>
                  <a:lnTo>
                    <a:pt x="4436465" y="233108"/>
                  </a:lnTo>
                  <a:lnTo>
                    <a:pt x="4430484" y="239458"/>
                  </a:lnTo>
                  <a:lnTo>
                    <a:pt x="4425175" y="244538"/>
                  </a:lnTo>
                  <a:lnTo>
                    <a:pt x="4422457" y="244538"/>
                  </a:lnTo>
                  <a:lnTo>
                    <a:pt x="4420260" y="236918"/>
                  </a:lnTo>
                  <a:lnTo>
                    <a:pt x="4418850" y="226758"/>
                  </a:lnTo>
                  <a:lnTo>
                    <a:pt x="4418038" y="215328"/>
                  </a:lnTo>
                  <a:lnTo>
                    <a:pt x="4417326" y="198818"/>
                  </a:lnTo>
                  <a:lnTo>
                    <a:pt x="4415853" y="187388"/>
                  </a:lnTo>
                  <a:lnTo>
                    <a:pt x="4402442" y="186118"/>
                  </a:lnTo>
                  <a:lnTo>
                    <a:pt x="4401553" y="186118"/>
                  </a:lnTo>
                  <a:lnTo>
                    <a:pt x="4399521" y="184848"/>
                  </a:lnTo>
                  <a:lnTo>
                    <a:pt x="4396346" y="178498"/>
                  </a:lnTo>
                  <a:lnTo>
                    <a:pt x="4395076" y="175958"/>
                  </a:lnTo>
                  <a:lnTo>
                    <a:pt x="4392663" y="169608"/>
                  </a:lnTo>
                  <a:lnTo>
                    <a:pt x="4392180" y="168338"/>
                  </a:lnTo>
                  <a:lnTo>
                    <a:pt x="4391545" y="167068"/>
                  </a:lnTo>
                  <a:lnTo>
                    <a:pt x="4390136" y="165798"/>
                  </a:lnTo>
                  <a:lnTo>
                    <a:pt x="4386529" y="164528"/>
                  </a:lnTo>
                  <a:lnTo>
                    <a:pt x="4384662" y="164528"/>
                  </a:lnTo>
                  <a:lnTo>
                    <a:pt x="4380992" y="167068"/>
                  </a:lnTo>
                  <a:lnTo>
                    <a:pt x="4377664" y="169608"/>
                  </a:lnTo>
                  <a:lnTo>
                    <a:pt x="4374781" y="169608"/>
                  </a:lnTo>
                  <a:lnTo>
                    <a:pt x="4376026" y="165798"/>
                  </a:lnTo>
                  <a:lnTo>
                    <a:pt x="4378185" y="160718"/>
                  </a:lnTo>
                  <a:lnTo>
                    <a:pt x="4381449" y="151828"/>
                  </a:lnTo>
                  <a:lnTo>
                    <a:pt x="4386021" y="141668"/>
                  </a:lnTo>
                  <a:lnTo>
                    <a:pt x="4387850" y="137858"/>
                  </a:lnTo>
                  <a:lnTo>
                    <a:pt x="4390402" y="131508"/>
                  </a:lnTo>
                  <a:lnTo>
                    <a:pt x="4382071" y="120078"/>
                  </a:lnTo>
                  <a:lnTo>
                    <a:pt x="4380877" y="116268"/>
                  </a:lnTo>
                  <a:lnTo>
                    <a:pt x="4383138" y="108648"/>
                  </a:lnTo>
                  <a:lnTo>
                    <a:pt x="4390644" y="98488"/>
                  </a:lnTo>
                  <a:lnTo>
                    <a:pt x="4400181" y="88328"/>
                  </a:lnTo>
                  <a:lnTo>
                    <a:pt x="4408500" y="80708"/>
                  </a:lnTo>
                  <a:lnTo>
                    <a:pt x="4410468" y="79438"/>
                  </a:lnTo>
                  <a:lnTo>
                    <a:pt x="4416145" y="74358"/>
                  </a:lnTo>
                  <a:lnTo>
                    <a:pt x="4422724" y="71818"/>
                  </a:lnTo>
                  <a:lnTo>
                    <a:pt x="4430103" y="69278"/>
                  </a:lnTo>
                  <a:lnTo>
                    <a:pt x="4438180" y="66738"/>
                  </a:lnTo>
                  <a:lnTo>
                    <a:pt x="4453115" y="61658"/>
                  </a:lnTo>
                  <a:lnTo>
                    <a:pt x="4471492" y="52768"/>
                  </a:lnTo>
                  <a:lnTo>
                    <a:pt x="4473981" y="54038"/>
                  </a:lnTo>
                  <a:lnTo>
                    <a:pt x="4485335" y="56578"/>
                  </a:lnTo>
                  <a:lnTo>
                    <a:pt x="4497184" y="57848"/>
                  </a:lnTo>
                  <a:lnTo>
                    <a:pt x="4513986" y="74358"/>
                  </a:lnTo>
                  <a:lnTo>
                    <a:pt x="4528604" y="84518"/>
                  </a:lnTo>
                  <a:lnTo>
                    <a:pt x="4527080" y="106108"/>
                  </a:lnTo>
                  <a:lnTo>
                    <a:pt x="4532757" y="125158"/>
                  </a:lnTo>
                  <a:lnTo>
                    <a:pt x="4533430" y="126428"/>
                  </a:lnTo>
                  <a:lnTo>
                    <a:pt x="4535119" y="127698"/>
                  </a:lnTo>
                  <a:lnTo>
                    <a:pt x="4535690" y="128968"/>
                  </a:lnTo>
                  <a:lnTo>
                    <a:pt x="4536795" y="130238"/>
                  </a:lnTo>
                  <a:lnTo>
                    <a:pt x="4549445" y="158178"/>
                  </a:lnTo>
                  <a:lnTo>
                    <a:pt x="4553267" y="164528"/>
                  </a:lnTo>
                  <a:lnTo>
                    <a:pt x="4557674" y="169608"/>
                  </a:lnTo>
                  <a:lnTo>
                    <a:pt x="4561827" y="173418"/>
                  </a:lnTo>
                  <a:lnTo>
                    <a:pt x="4576305" y="183578"/>
                  </a:lnTo>
                  <a:lnTo>
                    <a:pt x="4578083" y="184848"/>
                  </a:lnTo>
                  <a:lnTo>
                    <a:pt x="4582325" y="184848"/>
                  </a:lnTo>
                  <a:lnTo>
                    <a:pt x="4594999" y="178498"/>
                  </a:lnTo>
                  <a:lnTo>
                    <a:pt x="4597755" y="182308"/>
                  </a:lnTo>
                  <a:lnTo>
                    <a:pt x="4601819" y="187388"/>
                  </a:lnTo>
                  <a:lnTo>
                    <a:pt x="4608284" y="198818"/>
                  </a:lnTo>
                  <a:lnTo>
                    <a:pt x="4608804" y="200088"/>
                  </a:lnTo>
                  <a:lnTo>
                    <a:pt x="4617745" y="206438"/>
                  </a:lnTo>
                  <a:lnTo>
                    <a:pt x="4623282" y="205168"/>
                  </a:lnTo>
                  <a:lnTo>
                    <a:pt x="4629099" y="203898"/>
                  </a:lnTo>
                  <a:lnTo>
                    <a:pt x="4635754" y="202628"/>
                  </a:lnTo>
                  <a:lnTo>
                    <a:pt x="4636960" y="202628"/>
                  </a:lnTo>
                  <a:lnTo>
                    <a:pt x="4644923" y="207708"/>
                  </a:lnTo>
                  <a:lnTo>
                    <a:pt x="4647387" y="206438"/>
                  </a:lnTo>
                  <a:lnTo>
                    <a:pt x="4655680" y="205168"/>
                  </a:lnTo>
                  <a:lnTo>
                    <a:pt x="4663846" y="202628"/>
                  </a:lnTo>
                  <a:lnTo>
                    <a:pt x="4671314" y="201358"/>
                  </a:lnTo>
                  <a:lnTo>
                    <a:pt x="4685627" y="200088"/>
                  </a:lnTo>
                  <a:lnTo>
                    <a:pt x="4697031" y="201358"/>
                  </a:lnTo>
                  <a:lnTo>
                    <a:pt x="4707661" y="203898"/>
                  </a:lnTo>
                  <a:lnTo>
                    <a:pt x="4749203" y="229298"/>
                  </a:lnTo>
                  <a:lnTo>
                    <a:pt x="4753330" y="231838"/>
                  </a:lnTo>
                  <a:lnTo>
                    <a:pt x="4790783" y="259778"/>
                  </a:lnTo>
                  <a:lnTo>
                    <a:pt x="4817173" y="272478"/>
                  </a:lnTo>
                  <a:lnTo>
                    <a:pt x="4822901" y="275018"/>
                  </a:lnTo>
                  <a:lnTo>
                    <a:pt x="4827994" y="280098"/>
                  </a:lnTo>
                  <a:lnTo>
                    <a:pt x="4832502" y="285178"/>
                  </a:lnTo>
                  <a:lnTo>
                    <a:pt x="4836477" y="290258"/>
                  </a:lnTo>
                  <a:lnTo>
                    <a:pt x="4843373" y="300418"/>
                  </a:lnTo>
                  <a:lnTo>
                    <a:pt x="4847183" y="301688"/>
                  </a:lnTo>
                  <a:lnTo>
                    <a:pt x="4848314" y="302958"/>
                  </a:lnTo>
                  <a:lnTo>
                    <a:pt x="4856442" y="309308"/>
                  </a:lnTo>
                  <a:lnTo>
                    <a:pt x="4865484" y="316928"/>
                  </a:lnTo>
                  <a:lnTo>
                    <a:pt x="4875962" y="324548"/>
                  </a:lnTo>
                  <a:lnTo>
                    <a:pt x="4887214" y="333438"/>
                  </a:lnTo>
                  <a:lnTo>
                    <a:pt x="4898606" y="339788"/>
                  </a:lnTo>
                  <a:lnTo>
                    <a:pt x="4904067" y="343598"/>
                  </a:lnTo>
                  <a:lnTo>
                    <a:pt x="4907191" y="347408"/>
                  </a:lnTo>
                  <a:lnTo>
                    <a:pt x="4908156" y="352488"/>
                  </a:lnTo>
                  <a:lnTo>
                    <a:pt x="4908220" y="360108"/>
                  </a:lnTo>
                  <a:lnTo>
                    <a:pt x="4906442" y="367728"/>
                  </a:lnTo>
                  <a:lnTo>
                    <a:pt x="4903571" y="374078"/>
                  </a:lnTo>
                  <a:lnTo>
                    <a:pt x="4900371" y="379158"/>
                  </a:lnTo>
                  <a:lnTo>
                    <a:pt x="4887607" y="394398"/>
                  </a:lnTo>
                  <a:lnTo>
                    <a:pt x="4872964" y="414718"/>
                  </a:lnTo>
                  <a:lnTo>
                    <a:pt x="4859528" y="433768"/>
                  </a:lnTo>
                  <a:lnTo>
                    <a:pt x="4850396" y="447738"/>
                  </a:lnTo>
                  <a:lnTo>
                    <a:pt x="4828438" y="479488"/>
                  </a:lnTo>
                  <a:lnTo>
                    <a:pt x="4811293" y="502348"/>
                  </a:lnTo>
                  <a:lnTo>
                    <a:pt x="4779073" y="544258"/>
                  </a:lnTo>
                  <a:lnTo>
                    <a:pt x="4773320" y="551878"/>
                  </a:lnTo>
                  <a:lnTo>
                    <a:pt x="4769193" y="558228"/>
                  </a:lnTo>
                  <a:lnTo>
                    <a:pt x="4764671" y="564578"/>
                  </a:lnTo>
                  <a:lnTo>
                    <a:pt x="4761903" y="572198"/>
                  </a:lnTo>
                  <a:lnTo>
                    <a:pt x="4760315" y="577278"/>
                  </a:lnTo>
                  <a:lnTo>
                    <a:pt x="4759388" y="583628"/>
                  </a:lnTo>
                  <a:lnTo>
                    <a:pt x="4757750" y="593788"/>
                  </a:lnTo>
                  <a:lnTo>
                    <a:pt x="4748149" y="606488"/>
                  </a:lnTo>
                  <a:lnTo>
                    <a:pt x="4745482" y="612838"/>
                  </a:lnTo>
                  <a:lnTo>
                    <a:pt x="4743970" y="616648"/>
                  </a:lnTo>
                  <a:lnTo>
                    <a:pt x="4738421" y="620458"/>
                  </a:lnTo>
                  <a:lnTo>
                    <a:pt x="4731817" y="628078"/>
                  </a:lnTo>
                  <a:lnTo>
                    <a:pt x="4728934" y="636968"/>
                  </a:lnTo>
                  <a:lnTo>
                    <a:pt x="4728464" y="645858"/>
                  </a:lnTo>
                  <a:lnTo>
                    <a:pt x="4729137" y="654748"/>
                  </a:lnTo>
                  <a:lnTo>
                    <a:pt x="4729861" y="661098"/>
                  </a:lnTo>
                  <a:lnTo>
                    <a:pt x="4729531" y="666178"/>
                  </a:lnTo>
                  <a:lnTo>
                    <a:pt x="4730915" y="668718"/>
                  </a:lnTo>
                  <a:lnTo>
                    <a:pt x="4733048" y="669988"/>
                  </a:lnTo>
                  <a:lnTo>
                    <a:pt x="4736693" y="671258"/>
                  </a:lnTo>
                  <a:lnTo>
                    <a:pt x="4742853" y="666178"/>
                  </a:lnTo>
                  <a:lnTo>
                    <a:pt x="4744834" y="666178"/>
                  </a:lnTo>
                  <a:lnTo>
                    <a:pt x="4746155" y="667448"/>
                  </a:lnTo>
                  <a:lnTo>
                    <a:pt x="4747869" y="669988"/>
                  </a:lnTo>
                  <a:lnTo>
                    <a:pt x="4748250" y="671258"/>
                  </a:lnTo>
                  <a:lnTo>
                    <a:pt x="4748466" y="675068"/>
                  </a:lnTo>
                  <a:lnTo>
                    <a:pt x="4733988" y="689038"/>
                  </a:lnTo>
                  <a:lnTo>
                    <a:pt x="4731817" y="691578"/>
                  </a:lnTo>
                  <a:lnTo>
                    <a:pt x="4729099" y="690308"/>
                  </a:lnTo>
                  <a:lnTo>
                    <a:pt x="4721542" y="683958"/>
                  </a:lnTo>
                  <a:lnTo>
                    <a:pt x="4717389" y="681418"/>
                  </a:lnTo>
                  <a:lnTo>
                    <a:pt x="4714087" y="678878"/>
                  </a:lnTo>
                  <a:lnTo>
                    <a:pt x="4709541" y="678878"/>
                  </a:lnTo>
                  <a:lnTo>
                    <a:pt x="4697895" y="677608"/>
                  </a:lnTo>
                  <a:lnTo>
                    <a:pt x="4688535" y="673798"/>
                  </a:lnTo>
                  <a:lnTo>
                    <a:pt x="4682274" y="668718"/>
                  </a:lnTo>
                  <a:lnTo>
                    <a:pt x="4679937" y="667448"/>
                  </a:lnTo>
                  <a:lnTo>
                    <a:pt x="4678261" y="664908"/>
                  </a:lnTo>
                  <a:lnTo>
                    <a:pt x="4675581" y="664908"/>
                  </a:lnTo>
                  <a:lnTo>
                    <a:pt x="4671034" y="666178"/>
                  </a:lnTo>
                  <a:lnTo>
                    <a:pt x="4669599" y="668718"/>
                  </a:lnTo>
                  <a:lnTo>
                    <a:pt x="4669942" y="675068"/>
                  </a:lnTo>
                  <a:lnTo>
                    <a:pt x="4702975" y="708088"/>
                  </a:lnTo>
                  <a:lnTo>
                    <a:pt x="4723092" y="714438"/>
                  </a:lnTo>
                  <a:lnTo>
                    <a:pt x="4737760" y="719518"/>
                  </a:lnTo>
                  <a:lnTo>
                    <a:pt x="4751616" y="725868"/>
                  </a:lnTo>
                  <a:lnTo>
                    <a:pt x="4763592" y="730948"/>
                  </a:lnTo>
                  <a:lnTo>
                    <a:pt x="4772596" y="737298"/>
                  </a:lnTo>
                  <a:lnTo>
                    <a:pt x="4776635" y="741108"/>
                  </a:lnTo>
                  <a:lnTo>
                    <a:pt x="4777486" y="742378"/>
                  </a:lnTo>
                  <a:lnTo>
                    <a:pt x="4774438" y="748728"/>
                  </a:lnTo>
                  <a:lnTo>
                    <a:pt x="4773561" y="749998"/>
                  </a:lnTo>
                  <a:lnTo>
                    <a:pt x="4766284" y="749998"/>
                  </a:lnTo>
                  <a:lnTo>
                    <a:pt x="4756404" y="747458"/>
                  </a:lnTo>
                  <a:lnTo>
                    <a:pt x="4737481" y="741108"/>
                  </a:lnTo>
                  <a:lnTo>
                    <a:pt x="4722215" y="734758"/>
                  </a:lnTo>
                  <a:lnTo>
                    <a:pt x="4716119" y="732218"/>
                  </a:lnTo>
                  <a:lnTo>
                    <a:pt x="4713059" y="730948"/>
                  </a:lnTo>
                  <a:lnTo>
                    <a:pt x="4705553" y="728408"/>
                  </a:lnTo>
                  <a:lnTo>
                    <a:pt x="4686757" y="722058"/>
                  </a:lnTo>
                  <a:lnTo>
                    <a:pt x="4683823" y="720788"/>
                  </a:lnTo>
                  <a:lnTo>
                    <a:pt x="4680445" y="722058"/>
                  </a:lnTo>
                  <a:lnTo>
                    <a:pt x="4679175" y="724598"/>
                  </a:lnTo>
                  <a:lnTo>
                    <a:pt x="4677499" y="728408"/>
                  </a:lnTo>
                  <a:lnTo>
                    <a:pt x="4673435" y="728408"/>
                  </a:lnTo>
                  <a:lnTo>
                    <a:pt x="4670564" y="723328"/>
                  </a:lnTo>
                  <a:lnTo>
                    <a:pt x="4670095" y="722058"/>
                  </a:lnTo>
                  <a:lnTo>
                    <a:pt x="4669167" y="719518"/>
                  </a:lnTo>
                  <a:lnTo>
                    <a:pt x="4668380" y="716978"/>
                  </a:lnTo>
                  <a:lnTo>
                    <a:pt x="4666323" y="715708"/>
                  </a:lnTo>
                  <a:lnTo>
                    <a:pt x="4663948" y="715708"/>
                  </a:lnTo>
                  <a:lnTo>
                    <a:pt x="4661471" y="714438"/>
                  </a:lnTo>
                  <a:lnTo>
                    <a:pt x="4659300" y="716978"/>
                  </a:lnTo>
                  <a:lnTo>
                    <a:pt x="4657458" y="720788"/>
                  </a:lnTo>
                  <a:lnTo>
                    <a:pt x="4655629" y="722058"/>
                  </a:lnTo>
                  <a:lnTo>
                    <a:pt x="4653788" y="722058"/>
                  </a:lnTo>
                  <a:lnTo>
                    <a:pt x="4648847" y="716978"/>
                  </a:lnTo>
                  <a:lnTo>
                    <a:pt x="4646968" y="706818"/>
                  </a:lnTo>
                  <a:lnTo>
                    <a:pt x="4646485" y="701738"/>
                  </a:lnTo>
                  <a:lnTo>
                    <a:pt x="4645126" y="699198"/>
                  </a:lnTo>
                  <a:lnTo>
                    <a:pt x="4643094" y="699198"/>
                  </a:lnTo>
                  <a:lnTo>
                    <a:pt x="4527791" y="649668"/>
                  </a:lnTo>
                  <a:lnTo>
                    <a:pt x="4519168" y="650938"/>
                  </a:lnTo>
                  <a:lnTo>
                    <a:pt x="4522038" y="659828"/>
                  </a:lnTo>
                  <a:lnTo>
                    <a:pt x="4635360" y="708088"/>
                  </a:lnTo>
                  <a:lnTo>
                    <a:pt x="4636287" y="714438"/>
                  </a:lnTo>
                  <a:lnTo>
                    <a:pt x="4638916" y="724598"/>
                  </a:lnTo>
                  <a:lnTo>
                    <a:pt x="4650346" y="734758"/>
                  </a:lnTo>
                  <a:lnTo>
                    <a:pt x="4654474" y="734758"/>
                  </a:lnTo>
                  <a:lnTo>
                    <a:pt x="4659096" y="733488"/>
                  </a:lnTo>
                  <a:lnTo>
                    <a:pt x="4660760" y="733488"/>
                  </a:lnTo>
                  <a:lnTo>
                    <a:pt x="4662182" y="732218"/>
                  </a:lnTo>
                  <a:lnTo>
                    <a:pt x="4664913" y="736028"/>
                  </a:lnTo>
                  <a:lnTo>
                    <a:pt x="4669028" y="739838"/>
                  </a:lnTo>
                  <a:lnTo>
                    <a:pt x="4680077" y="739838"/>
                  </a:lnTo>
                  <a:lnTo>
                    <a:pt x="4684166" y="737298"/>
                  </a:lnTo>
                  <a:lnTo>
                    <a:pt x="4686846" y="734758"/>
                  </a:lnTo>
                  <a:lnTo>
                    <a:pt x="4706912" y="742378"/>
                  </a:lnTo>
                  <a:lnTo>
                    <a:pt x="4731194" y="751268"/>
                  </a:lnTo>
                  <a:lnTo>
                    <a:pt x="4766246" y="761428"/>
                  </a:lnTo>
                  <a:lnTo>
                    <a:pt x="4778184" y="761428"/>
                  </a:lnTo>
                  <a:lnTo>
                    <a:pt x="4782109" y="760158"/>
                  </a:lnTo>
                  <a:lnTo>
                    <a:pt x="4787112" y="749998"/>
                  </a:lnTo>
                  <a:lnTo>
                    <a:pt x="4788687" y="742378"/>
                  </a:lnTo>
                  <a:lnTo>
                    <a:pt x="4786871" y="736028"/>
                  </a:lnTo>
                  <a:lnTo>
                    <a:pt x="4742459" y="709358"/>
                  </a:lnTo>
                  <a:lnTo>
                    <a:pt x="4714684" y="699198"/>
                  </a:lnTo>
                  <a:lnTo>
                    <a:pt x="4701641" y="694118"/>
                  </a:lnTo>
                  <a:lnTo>
                    <a:pt x="4690376" y="689038"/>
                  </a:lnTo>
                  <a:lnTo>
                    <a:pt x="4683430" y="683958"/>
                  </a:lnTo>
                  <a:lnTo>
                    <a:pt x="4688929" y="686498"/>
                  </a:lnTo>
                  <a:lnTo>
                    <a:pt x="4695190" y="689038"/>
                  </a:lnTo>
                  <a:lnTo>
                    <a:pt x="4702124" y="690308"/>
                  </a:lnTo>
                  <a:lnTo>
                    <a:pt x="4709630" y="690308"/>
                  </a:lnTo>
                  <a:lnTo>
                    <a:pt x="4710481" y="691578"/>
                  </a:lnTo>
                  <a:lnTo>
                    <a:pt x="4714341" y="694118"/>
                  </a:lnTo>
                  <a:lnTo>
                    <a:pt x="4719955" y="697928"/>
                  </a:lnTo>
                  <a:lnTo>
                    <a:pt x="4726914" y="701738"/>
                  </a:lnTo>
                  <a:lnTo>
                    <a:pt x="4734598" y="701738"/>
                  </a:lnTo>
                  <a:lnTo>
                    <a:pt x="4742345" y="697928"/>
                  </a:lnTo>
                  <a:lnTo>
                    <a:pt x="4747984" y="691578"/>
                  </a:lnTo>
                  <a:lnTo>
                    <a:pt x="4750244" y="689038"/>
                  </a:lnTo>
                  <a:lnTo>
                    <a:pt x="4756467" y="681418"/>
                  </a:lnTo>
                  <a:lnTo>
                    <a:pt x="4759630" y="672528"/>
                  </a:lnTo>
                  <a:lnTo>
                    <a:pt x="4758525" y="666178"/>
                  </a:lnTo>
                  <a:lnTo>
                    <a:pt x="4758296" y="664908"/>
                  </a:lnTo>
                  <a:lnTo>
                    <a:pt x="4755185" y="658558"/>
                  </a:lnTo>
                  <a:lnTo>
                    <a:pt x="4751286" y="656018"/>
                  </a:lnTo>
                  <a:lnTo>
                    <a:pt x="4747971" y="654748"/>
                  </a:lnTo>
                  <a:lnTo>
                    <a:pt x="4744656" y="653478"/>
                  </a:lnTo>
                  <a:lnTo>
                    <a:pt x="4742789" y="654748"/>
                  </a:lnTo>
                  <a:lnTo>
                    <a:pt x="4741011" y="654748"/>
                  </a:lnTo>
                  <a:lnTo>
                    <a:pt x="4739779" y="642048"/>
                  </a:lnTo>
                  <a:lnTo>
                    <a:pt x="4739487" y="634428"/>
                  </a:lnTo>
                  <a:lnTo>
                    <a:pt x="4745279" y="630618"/>
                  </a:lnTo>
                  <a:lnTo>
                    <a:pt x="4753178" y="625538"/>
                  </a:lnTo>
                  <a:lnTo>
                    <a:pt x="4754791" y="621728"/>
                  </a:lnTo>
                  <a:lnTo>
                    <a:pt x="4758550" y="611568"/>
                  </a:lnTo>
                  <a:lnTo>
                    <a:pt x="4768939" y="598868"/>
                  </a:lnTo>
                  <a:lnTo>
                    <a:pt x="4770031" y="591248"/>
                  </a:lnTo>
                  <a:lnTo>
                    <a:pt x="4773003" y="572198"/>
                  </a:lnTo>
                  <a:lnTo>
                    <a:pt x="4778781" y="564578"/>
                  </a:lnTo>
                  <a:lnTo>
                    <a:pt x="4782871" y="559498"/>
                  </a:lnTo>
                  <a:lnTo>
                    <a:pt x="4788586" y="551878"/>
                  </a:lnTo>
                  <a:lnTo>
                    <a:pt x="4821377" y="508698"/>
                  </a:lnTo>
                  <a:lnTo>
                    <a:pt x="4838662" y="484568"/>
                  </a:lnTo>
                  <a:lnTo>
                    <a:pt x="4852657" y="465518"/>
                  </a:lnTo>
                  <a:lnTo>
                    <a:pt x="4860645" y="454088"/>
                  </a:lnTo>
                  <a:lnTo>
                    <a:pt x="4869510" y="440118"/>
                  </a:lnTo>
                  <a:lnTo>
                    <a:pt x="4882553" y="421068"/>
                  </a:lnTo>
                  <a:lnTo>
                    <a:pt x="4896764" y="402018"/>
                  </a:lnTo>
                  <a:lnTo>
                    <a:pt x="4909147" y="386778"/>
                  </a:lnTo>
                  <a:lnTo>
                    <a:pt x="4913465" y="380428"/>
                  </a:lnTo>
                  <a:lnTo>
                    <a:pt x="4917452" y="371538"/>
                  </a:lnTo>
                  <a:lnTo>
                    <a:pt x="4919954" y="361378"/>
                  </a:lnTo>
                  <a:close/>
                </a:path>
              </a:pathLst>
            </a:custGeom>
            <a:solidFill>
              <a:srgbClr val="FFFFFF"/>
            </a:solidFill>
          </p:spPr>
          <p:txBody>
            <a:bodyPr wrap="square" lIns="0" tIns="0" rIns="0" bIns="0" rtlCol="0"/>
            <a:lstStyle/>
            <a:p>
              <a:endParaRPr/>
            </a:p>
          </p:txBody>
        </p:sp>
        <p:pic>
          <p:nvPicPr>
            <p:cNvPr id="5" name="object 5"/>
            <p:cNvPicPr/>
            <p:nvPr/>
          </p:nvPicPr>
          <p:blipFill>
            <a:blip r:embed="rId4" cstate="print"/>
            <a:stretch>
              <a:fillRect/>
            </a:stretch>
          </p:blipFill>
          <p:spPr>
            <a:xfrm>
              <a:off x="9111370" y="6460355"/>
              <a:ext cx="116674" cy="185623"/>
            </a:xfrm>
            <a:prstGeom prst="rect">
              <a:avLst/>
            </a:prstGeom>
          </p:spPr>
        </p:pic>
        <p:sp>
          <p:nvSpPr>
            <p:cNvPr id="6" name="object 6"/>
            <p:cNvSpPr/>
            <p:nvPr/>
          </p:nvSpPr>
          <p:spPr>
            <a:xfrm>
              <a:off x="6356934" y="5896559"/>
              <a:ext cx="3331845" cy="763905"/>
            </a:xfrm>
            <a:custGeom>
              <a:avLst/>
              <a:gdLst/>
              <a:ahLst/>
              <a:cxnLst/>
              <a:rect l="l" t="t" r="r" b="b"/>
              <a:pathLst>
                <a:path w="3331845" h="763904">
                  <a:moveTo>
                    <a:pt x="83769" y="255181"/>
                  </a:moveTo>
                  <a:lnTo>
                    <a:pt x="81686" y="253060"/>
                  </a:lnTo>
                  <a:lnTo>
                    <a:pt x="41783" y="252666"/>
                  </a:lnTo>
                  <a:lnTo>
                    <a:pt x="39662" y="254749"/>
                  </a:lnTo>
                  <a:lnTo>
                    <a:pt x="39357" y="284988"/>
                  </a:lnTo>
                  <a:lnTo>
                    <a:pt x="27330" y="298450"/>
                  </a:lnTo>
                  <a:lnTo>
                    <a:pt x="26924" y="299466"/>
                  </a:lnTo>
                  <a:lnTo>
                    <a:pt x="18453" y="450354"/>
                  </a:lnTo>
                  <a:lnTo>
                    <a:pt x="18923" y="451624"/>
                  </a:lnTo>
                  <a:lnTo>
                    <a:pt x="21488" y="454113"/>
                  </a:lnTo>
                  <a:lnTo>
                    <a:pt x="60236" y="453707"/>
                  </a:lnTo>
                  <a:lnTo>
                    <a:pt x="59613" y="482625"/>
                  </a:lnTo>
                  <a:lnTo>
                    <a:pt x="23787" y="482269"/>
                  </a:lnTo>
                  <a:lnTo>
                    <a:pt x="22567" y="482765"/>
                  </a:lnTo>
                  <a:lnTo>
                    <a:pt x="20777" y="484555"/>
                  </a:lnTo>
                  <a:lnTo>
                    <a:pt x="20294" y="485762"/>
                  </a:lnTo>
                  <a:lnTo>
                    <a:pt x="22339" y="746556"/>
                  </a:lnTo>
                  <a:lnTo>
                    <a:pt x="9486" y="746429"/>
                  </a:lnTo>
                  <a:lnTo>
                    <a:pt x="12153" y="477964"/>
                  </a:lnTo>
                  <a:lnTo>
                    <a:pt x="25603" y="465988"/>
                  </a:lnTo>
                  <a:lnTo>
                    <a:pt x="25768" y="463016"/>
                  </a:lnTo>
                  <a:lnTo>
                    <a:pt x="22301" y="459130"/>
                  </a:lnTo>
                  <a:lnTo>
                    <a:pt x="19329" y="458990"/>
                  </a:lnTo>
                  <a:lnTo>
                    <a:pt x="3352" y="473214"/>
                  </a:lnTo>
                  <a:lnTo>
                    <a:pt x="2768" y="474472"/>
                  </a:lnTo>
                  <a:lnTo>
                    <a:pt x="0" y="753630"/>
                  </a:lnTo>
                  <a:lnTo>
                    <a:pt x="2082" y="755777"/>
                  </a:lnTo>
                  <a:lnTo>
                    <a:pt x="27038" y="756018"/>
                  </a:lnTo>
                  <a:lnTo>
                    <a:pt x="28295" y="756031"/>
                  </a:lnTo>
                  <a:lnTo>
                    <a:pt x="29514" y="755523"/>
                  </a:lnTo>
                  <a:lnTo>
                    <a:pt x="31305" y="753745"/>
                  </a:lnTo>
                  <a:lnTo>
                    <a:pt x="31800" y="752538"/>
                  </a:lnTo>
                  <a:lnTo>
                    <a:pt x="29743" y="491744"/>
                  </a:lnTo>
                  <a:lnTo>
                    <a:pt x="66738" y="492112"/>
                  </a:lnTo>
                  <a:lnTo>
                    <a:pt x="68872" y="490054"/>
                  </a:lnTo>
                  <a:lnTo>
                    <a:pt x="69786" y="447789"/>
                  </a:lnTo>
                  <a:lnTo>
                    <a:pt x="69291" y="446544"/>
                  </a:lnTo>
                  <a:lnTo>
                    <a:pt x="67500" y="444741"/>
                  </a:lnTo>
                  <a:lnTo>
                    <a:pt x="66738" y="444296"/>
                  </a:lnTo>
                  <a:lnTo>
                    <a:pt x="28206" y="444563"/>
                  </a:lnTo>
                  <a:lnTo>
                    <a:pt x="36156" y="302691"/>
                  </a:lnTo>
                  <a:lnTo>
                    <a:pt x="48310" y="289090"/>
                  </a:lnTo>
                  <a:lnTo>
                    <a:pt x="48742" y="287985"/>
                  </a:lnTo>
                  <a:lnTo>
                    <a:pt x="48996" y="262140"/>
                  </a:lnTo>
                  <a:lnTo>
                    <a:pt x="74295" y="262394"/>
                  </a:lnTo>
                  <a:lnTo>
                    <a:pt x="71285" y="564959"/>
                  </a:lnTo>
                  <a:lnTo>
                    <a:pt x="73367" y="567080"/>
                  </a:lnTo>
                  <a:lnTo>
                    <a:pt x="78574" y="567131"/>
                  </a:lnTo>
                  <a:lnTo>
                    <a:pt x="80695" y="565048"/>
                  </a:lnTo>
                  <a:lnTo>
                    <a:pt x="83769" y="255181"/>
                  </a:lnTo>
                  <a:close/>
                </a:path>
                <a:path w="3331845" h="763904">
                  <a:moveTo>
                    <a:pt x="254698" y="615238"/>
                  </a:moveTo>
                  <a:lnTo>
                    <a:pt x="228333" y="583780"/>
                  </a:lnTo>
                  <a:lnTo>
                    <a:pt x="191274" y="551014"/>
                  </a:lnTo>
                  <a:lnTo>
                    <a:pt x="184277" y="550430"/>
                  </a:lnTo>
                  <a:lnTo>
                    <a:pt x="185407" y="549579"/>
                  </a:lnTo>
                  <a:lnTo>
                    <a:pt x="186118" y="548233"/>
                  </a:lnTo>
                  <a:lnTo>
                    <a:pt x="186169" y="544461"/>
                  </a:lnTo>
                  <a:lnTo>
                    <a:pt x="184569" y="542505"/>
                  </a:lnTo>
                  <a:lnTo>
                    <a:pt x="182333" y="542061"/>
                  </a:lnTo>
                  <a:lnTo>
                    <a:pt x="177177" y="540689"/>
                  </a:lnTo>
                  <a:lnTo>
                    <a:pt x="170535" y="538060"/>
                  </a:lnTo>
                  <a:lnTo>
                    <a:pt x="164325" y="534187"/>
                  </a:lnTo>
                  <a:lnTo>
                    <a:pt x="160489" y="529094"/>
                  </a:lnTo>
                  <a:lnTo>
                    <a:pt x="162458" y="525056"/>
                  </a:lnTo>
                  <a:lnTo>
                    <a:pt x="166370" y="515277"/>
                  </a:lnTo>
                  <a:lnTo>
                    <a:pt x="136753" y="500697"/>
                  </a:lnTo>
                  <a:lnTo>
                    <a:pt x="132524" y="505015"/>
                  </a:lnTo>
                  <a:lnTo>
                    <a:pt x="126873" y="516115"/>
                  </a:lnTo>
                  <a:lnTo>
                    <a:pt x="130543" y="525830"/>
                  </a:lnTo>
                  <a:lnTo>
                    <a:pt x="134035" y="530606"/>
                  </a:lnTo>
                  <a:lnTo>
                    <a:pt x="134251" y="530948"/>
                  </a:lnTo>
                  <a:lnTo>
                    <a:pt x="134378" y="531101"/>
                  </a:lnTo>
                  <a:lnTo>
                    <a:pt x="133692" y="531495"/>
                  </a:lnTo>
                  <a:lnTo>
                    <a:pt x="126111" y="534543"/>
                  </a:lnTo>
                  <a:lnTo>
                    <a:pt x="125374" y="537857"/>
                  </a:lnTo>
                  <a:lnTo>
                    <a:pt x="123469" y="539165"/>
                  </a:lnTo>
                  <a:lnTo>
                    <a:pt x="106108" y="547268"/>
                  </a:lnTo>
                  <a:lnTo>
                    <a:pt x="100774" y="549897"/>
                  </a:lnTo>
                  <a:lnTo>
                    <a:pt x="63588" y="589241"/>
                  </a:lnTo>
                  <a:lnTo>
                    <a:pt x="43853" y="608266"/>
                  </a:lnTo>
                  <a:lnTo>
                    <a:pt x="43408" y="610285"/>
                  </a:lnTo>
                  <a:lnTo>
                    <a:pt x="44767" y="613816"/>
                  </a:lnTo>
                  <a:lnTo>
                    <a:pt x="46443" y="615010"/>
                  </a:lnTo>
                  <a:lnTo>
                    <a:pt x="107149" y="616813"/>
                  </a:lnTo>
                  <a:lnTo>
                    <a:pt x="108178" y="616864"/>
                  </a:lnTo>
                  <a:lnTo>
                    <a:pt x="109016" y="616610"/>
                  </a:lnTo>
                  <a:lnTo>
                    <a:pt x="109791" y="616089"/>
                  </a:lnTo>
                  <a:lnTo>
                    <a:pt x="123583" y="607364"/>
                  </a:lnTo>
                  <a:lnTo>
                    <a:pt x="147408" y="592289"/>
                  </a:lnTo>
                  <a:lnTo>
                    <a:pt x="186194" y="619315"/>
                  </a:lnTo>
                  <a:lnTo>
                    <a:pt x="187096" y="619607"/>
                  </a:lnTo>
                  <a:lnTo>
                    <a:pt x="203682" y="619137"/>
                  </a:lnTo>
                  <a:lnTo>
                    <a:pt x="203606" y="627049"/>
                  </a:lnTo>
                  <a:lnTo>
                    <a:pt x="203936" y="628065"/>
                  </a:lnTo>
                  <a:lnTo>
                    <a:pt x="226822" y="658431"/>
                  </a:lnTo>
                  <a:lnTo>
                    <a:pt x="225907" y="750582"/>
                  </a:lnTo>
                  <a:lnTo>
                    <a:pt x="224726" y="751674"/>
                  </a:lnTo>
                  <a:lnTo>
                    <a:pt x="221157" y="754024"/>
                  </a:lnTo>
                  <a:lnTo>
                    <a:pt x="202907" y="753846"/>
                  </a:lnTo>
                  <a:lnTo>
                    <a:pt x="194894" y="751268"/>
                  </a:lnTo>
                  <a:lnTo>
                    <a:pt x="190944" y="749757"/>
                  </a:lnTo>
                  <a:lnTo>
                    <a:pt x="189611" y="650925"/>
                  </a:lnTo>
                  <a:lnTo>
                    <a:pt x="189217" y="649859"/>
                  </a:lnTo>
                  <a:lnTo>
                    <a:pt x="158457" y="621830"/>
                  </a:lnTo>
                  <a:lnTo>
                    <a:pt x="145542" y="616813"/>
                  </a:lnTo>
                  <a:lnTo>
                    <a:pt x="133045" y="620293"/>
                  </a:lnTo>
                  <a:lnTo>
                    <a:pt x="101104" y="647306"/>
                  </a:lnTo>
                  <a:lnTo>
                    <a:pt x="99021" y="743407"/>
                  </a:lnTo>
                  <a:lnTo>
                    <a:pt x="99123" y="745832"/>
                  </a:lnTo>
                  <a:lnTo>
                    <a:pt x="97015" y="748372"/>
                  </a:lnTo>
                  <a:lnTo>
                    <a:pt x="93573" y="750862"/>
                  </a:lnTo>
                  <a:lnTo>
                    <a:pt x="75539" y="751827"/>
                  </a:lnTo>
                  <a:lnTo>
                    <a:pt x="68961" y="748639"/>
                  </a:lnTo>
                  <a:lnTo>
                    <a:pt x="65951" y="746798"/>
                  </a:lnTo>
                  <a:lnTo>
                    <a:pt x="66814" y="658952"/>
                  </a:lnTo>
                  <a:lnTo>
                    <a:pt x="82359" y="634949"/>
                  </a:lnTo>
                  <a:lnTo>
                    <a:pt x="90106" y="646722"/>
                  </a:lnTo>
                  <a:lnTo>
                    <a:pt x="91554" y="648893"/>
                  </a:lnTo>
                  <a:lnTo>
                    <a:pt x="83718" y="621639"/>
                  </a:lnTo>
                  <a:lnTo>
                    <a:pt x="80721" y="621639"/>
                  </a:lnTo>
                  <a:lnTo>
                    <a:pt x="79235" y="622452"/>
                  </a:lnTo>
                  <a:lnTo>
                    <a:pt x="57696" y="655739"/>
                  </a:lnTo>
                  <a:lnTo>
                    <a:pt x="57429" y="656615"/>
                  </a:lnTo>
                  <a:lnTo>
                    <a:pt x="56578" y="743407"/>
                  </a:lnTo>
                  <a:lnTo>
                    <a:pt x="56591" y="750862"/>
                  </a:lnTo>
                  <a:lnTo>
                    <a:pt x="84226" y="760768"/>
                  </a:lnTo>
                  <a:lnTo>
                    <a:pt x="94881" y="760209"/>
                  </a:lnTo>
                  <a:lnTo>
                    <a:pt x="102171" y="757377"/>
                  </a:lnTo>
                  <a:lnTo>
                    <a:pt x="106311" y="751827"/>
                  </a:lnTo>
                  <a:lnTo>
                    <a:pt x="109397" y="747674"/>
                  </a:lnTo>
                  <a:lnTo>
                    <a:pt x="108432" y="743864"/>
                  </a:lnTo>
                  <a:lnTo>
                    <a:pt x="108343" y="743521"/>
                  </a:lnTo>
                  <a:lnTo>
                    <a:pt x="108331" y="743864"/>
                  </a:lnTo>
                  <a:lnTo>
                    <a:pt x="108331" y="743496"/>
                  </a:lnTo>
                  <a:lnTo>
                    <a:pt x="109232" y="652399"/>
                  </a:lnTo>
                  <a:lnTo>
                    <a:pt x="118364" y="643483"/>
                  </a:lnTo>
                  <a:lnTo>
                    <a:pt x="128384" y="634949"/>
                  </a:lnTo>
                  <a:lnTo>
                    <a:pt x="137604" y="628650"/>
                  </a:lnTo>
                  <a:lnTo>
                    <a:pt x="144640" y="626186"/>
                  </a:lnTo>
                  <a:lnTo>
                    <a:pt x="144919" y="626198"/>
                  </a:lnTo>
                  <a:lnTo>
                    <a:pt x="180251" y="653884"/>
                  </a:lnTo>
                  <a:lnTo>
                    <a:pt x="181597" y="754710"/>
                  </a:lnTo>
                  <a:lnTo>
                    <a:pt x="182613" y="756323"/>
                  </a:lnTo>
                  <a:lnTo>
                    <a:pt x="229984" y="763524"/>
                  </a:lnTo>
                  <a:lnTo>
                    <a:pt x="234251" y="755573"/>
                  </a:lnTo>
                  <a:lnTo>
                    <a:pt x="234911" y="754024"/>
                  </a:lnTo>
                  <a:lnTo>
                    <a:pt x="235165" y="753414"/>
                  </a:lnTo>
                  <a:lnTo>
                    <a:pt x="235292" y="752805"/>
                  </a:lnTo>
                  <a:lnTo>
                    <a:pt x="236232" y="658952"/>
                  </a:lnTo>
                  <a:lnTo>
                    <a:pt x="236220" y="655739"/>
                  </a:lnTo>
                  <a:lnTo>
                    <a:pt x="235927" y="654875"/>
                  </a:lnTo>
                  <a:lnTo>
                    <a:pt x="213042" y="624509"/>
                  </a:lnTo>
                  <a:lnTo>
                    <a:pt x="213106" y="619137"/>
                  </a:lnTo>
                  <a:lnTo>
                    <a:pt x="209689" y="609523"/>
                  </a:lnTo>
                  <a:lnTo>
                    <a:pt x="208292" y="609587"/>
                  </a:lnTo>
                  <a:lnTo>
                    <a:pt x="189458" y="610133"/>
                  </a:lnTo>
                  <a:lnTo>
                    <a:pt x="163880" y="592289"/>
                  </a:lnTo>
                  <a:lnTo>
                    <a:pt x="148678" y="581685"/>
                  </a:lnTo>
                  <a:lnTo>
                    <a:pt x="146634" y="581647"/>
                  </a:lnTo>
                  <a:lnTo>
                    <a:pt x="105981" y="607364"/>
                  </a:lnTo>
                  <a:lnTo>
                    <a:pt x="59817" y="605980"/>
                  </a:lnTo>
                  <a:lnTo>
                    <a:pt x="74472" y="591794"/>
                  </a:lnTo>
                  <a:lnTo>
                    <a:pt x="89446" y="577037"/>
                  </a:lnTo>
                  <a:lnTo>
                    <a:pt x="101434" y="564769"/>
                  </a:lnTo>
                  <a:lnTo>
                    <a:pt x="107137" y="558050"/>
                  </a:lnTo>
                  <a:lnTo>
                    <a:pt x="108394" y="556602"/>
                  </a:lnTo>
                  <a:lnTo>
                    <a:pt x="133184" y="545007"/>
                  </a:lnTo>
                  <a:lnTo>
                    <a:pt x="134416" y="541337"/>
                  </a:lnTo>
                  <a:lnTo>
                    <a:pt x="140868" y="538746"/>
                  </a:lnTo>
                  <a:lnTo>
                    <a:pt x="140995" y="538695"/>
                  </a:lnTo>
                  <a:lnTo>
                    <a:pt x="142468" y="538099"/>
                  </a:lnTo>
                  <a:lnTo>
                    <a:pt x="144462" y="531101"/>
                  </a:lnTo>
                  <a:lnTo>
                    <a:pt x="144411" y="530606"/>
                  </a:lnTo>
                  <a:lnTo>
                    <a:pt x="143700" y="527862"/>
                  </a:lnTo>
                  <a:lnTo>
                    <a:pt x="139293" y="521868"/>
                  </a:lnTo>
                  <a:lnTo>
                    <a:pt x="137464" y="516115"/>
                  </a:lnTo>
                  <a:lnTo>
                    <a:pt x="140004" y="511060"/>
                  </a:lnTo>
                  <a:lnTo>
                    <a:pt x="142443" y="510133"/>
                  </a:lnTo>
                  <a:lnTo>
                    <a:pt x="146354" y="510159"/>
                  </a:lnTo>
                  <a:lnTo>
                    <a:pt x="146608" y="510133"/>
                  </a:lnTo>
                  <a:lnTo>
                    <a:pt x="148805" y="509905"/>
                  </a:lnTo>
                  <a:lnTo>
                    <a:pt x="152806" y="510616"/>
                  </a:lnTo>
                  <a:lnTo>
                    <a:pt x="155930" y="516013"/>
                  </a:lnTo>
                  <a:lnTo>
                    <a:pt x="153085" y="523189"/>
                  </a:lnTo>
                  <a:lnTo>
                    <a:pt x="150876" y="527088"/>
                  </a:lnTo>
                  <a:lnTo>
                    <a:pt x="150685" y="528180"/>
                  </a:lnTo>
                  <a:lnTo>
                    <a:pt x="152006" y="536460"/>
                  </a:lnTo>
                  <a:lnTo>
                    <a:pt x="157429" y="541502"/>
                  </a:lnTo>
                  <a:lnTo>
                    <a:pt x="163334" y="544931"/>
                  </a:lnTo>
                  <a:lnTo>
                    <a:pt x="135851" y="549529"/>
                  </a:lnTo>
                  <a:lnTo>
                    <a:pt x="134162" y="551675"/>
                  </a:lnTo>
                  <a:lnTo>
                    <a:pt x="134493" y="556501"/>
                  </a:lnTo>
                  <a:lnTo>
                    <a:pt x="136461" y="558406"/>
                  </a:lnTo>
                  <a:lnTo>
                    <a:pt x="187223" y="559930"/>
                  </a:lnTo>
                  <a:lnTo>
                    <a:pt x="204698" y="575183"/>
                  </a:lnTo>
                  <a:lnTo>
                    <a:pt x="220954" y="589813"/>
                  </a:lnTo>
                  <a:lnTo>
                    <a:pt x="234276" y="602259"/>
                  </a:lnTo>
                  <a:lnTo>
                    <a:pt x="242963" y="610958"/>
                  </a:lnTo>
                  <a:lnTo>
                    <a:pt x="240512" y="611098"/>
                  </a:lnTo>
                  <a:lnTo>
                    <a:pt x="237401" y="611124"/>
                  </a:lnTo>
                  <a:lnTo>
                    <a:pt x="234467" y="611022"/>
                  </a:lnTo>
                  <a:lnTo>
                    <a:pt x="233045" y="611124"/>
                  </a:lnTo>
                  <a:lnTo>
                    <a:pt x="231965" y="611466"/>
                  </a:lnTo>
                  <a:lnTo>
                    <a:pt x="230136" y="613206"/>
                  </a:lnTo>
                  <a:lnTo>
                    <a:pt x="229616" y="614413"/>
                  </a:lnTo>
                  <a:lnTo>
                    <a:pt x="229501" y="635825"/>
                  </a:lnTo>
                  <a:lnTo>
                    <a:pt x="231482" y="637857"/>
                  </a:lnTo>
                  <a:lnTo>
                    <a:pt x="236689" y="637908"/>
                  </a:lnTo>
                  <a:lnTo>
                    <a:pt x="238810" y="635825"/>
                  </a:lnTo>
                  <a:lnTo>
                    <a:pt x="238963" y="620522"/>
                  </a:lnTo>
                  <a:lnTo>
                    <a:pt x="250215" y="620471"/>
                  </a:lnTo>
                  <a:lnTo>
                    <a:pt x="253961" y="616889"/>
                  </a:lnTo>
                  <a:lnTo>
                    <a:pt x="254698" y="615238"/>
                  </a:lnTo>
                  <a:close/>
                </a:path>
                <a:path w="3331845" h="763904">
                  <a:moveTo>
                    <a:pt x="273151" y="240817"/>
                  </a:moveTo>
                  <a:lnTo>
                    <a:pt x="273138" y="239052"/>
                  </a:lnTo>
                  <a:lnTo>
                    <a:pt x="271462" y="236194"/>
                  </a:lnTo>
                  <a:lnTo>
                    <a:pt x="270344" y="235331"/>
                  </a:lnTo>
                  <a:lnTo>
                    <a:pt x="50076" y="233832"/>
                  </a:lnTo>
                  <a:lnTo>
                    <a:pt x="57988" y="229311"/>
                  </a:lnTo>
                  <a:lnTo>
                    <a:pt x="108508" y="165315"/>
                  </a:lnTo>
                  <a:lnTo>
                    <a:pt x="134924" y="121958"/>
                  </a:lnTo>
                  <a:lnTo>
                    <a:pt x="149059" y="69926"/>
                  </a:lnTo>
                  <a:lnTo>
                    <a:pt x="142417" y="64033"/>
                  </a:lnTo>
                  <a:lnTo>
                    <a:pt x="148310" y="57645"/>
                  </a:lnTo>
                  <a:lnTo>
                    <a:pt x="149504" y="48298"/>
                  </a:lnTo>
                  <a:lnTo>
                    <a:pt x="150190" y="55041"/>
                  </a:lnTo>
                  <a:lnTo>
                    <a:pt x="150545" y="55905"/>
                  </a:lnTo>
                  <a:lnTo>
                    <a:pt x="156552" y="63284"/>
                  </a:lnTo>
                  <a:lnTo>
                    <a:pt x="154609" y="65620"/>
                  </a:lnTo>
                  <a:lnTo>
                    <a:pt x="152654" y="69062"/>
                  </a:lnTo>
                  <a:lnTo>
                    <a:pt x="171208" y="134277"/>
                  </a:lnTo>
                  <a:lnTo>
                    <a:pt x="192760" y="170040"/>
                  </a:lnTo>
                  <a:lnTo>
                    <a:pt x="226783" y="217919"/>
                  </a:lnTo>
                  <a:lnTo>
                    <a:pt x="253885" y="231114"/>
                  </a:lnTo>
                  <a:lnTo>
                    <a:pt x="256768" y="230657"/>
                  </a:lnTo>
                  <a:lnTo>
                    <a:pt x="259207" y="229946"/>
                  </a:lnTo>
                  <a:lnTo>
                    <a:pt x="260553" y="227431"/>
                  </a:lnTo>
                  <a:lnTo>
                    <a:pt x="259270" y="222529"/>
                  </a:lnTo>
                  <a:lnTo>
                    <a:pt x="256755" y="221107"/>
                  </a:lnTo>
                  <a:lnTo>
                    <a:pt x="245884" y="223304"/>
                  </a:lnTo>
                  <a:lnTo>
                    <a:pt x="233324" y="211150"/>
                  </a:lnTo>
                  <a:lnTo>
                    <a:pt x="200850" y="165239"/>
                  </a:lnTo>
                  <a:lnTo>
                    <a:pt x="179819" y="130492"/>
                  </a:lnTo>
                  <a:lnTo>
                    <a:pt x="163372" y="88785"/>
                  </a:lnTo>
                  <a:lnTo>
                    <a:pt x="162052" y="70192"/>
                  </a:lnTo>
                  <a:lnTo>
                    <a:pt x="166687" y="66789"/>
                  </a:lnTo>
                  <a:lnTo>
                    <a:pt x="167398" y="65620"/>
                  </a:lnTo>
                  <a:lnTo>
                    <a:pt x="167767" y="63030"/>
                  </a:lnTo>
                  <a:lnTo>
                    <a:pt x="167411" y="61722"/>
                  </a:lnTo>
                  <a:lnTo>
                    <a:pt x="159321" y="51777"/>
                  </a:lnTo>
                  <a:lnTo>
                    <a:pt x="154228" y="1854"/>
                  </a:lnTo>
                  <a:lnTo>
                    <a:pt x="152234" y="38"/>
                  </a:lnTo>
                  <a:lnTo>
                    <a:pt x="147383" y="0"/>
                  </a:lnTo>
                  <a:lnTo>
                    <a:pt x="145364" y="1828"/>
                  </a:lnTo>
                  <a:lnTo>
                    <a:pt x="139534" y="53047"/>
                  </a:lnTo>
                  <a:lnTo>
                    <a:pt x="139242" y="53594"/>
                  </a:lnTo>
                  <a:lnTo>
                    <a:pt x="132740" y="60604"/>
                  </a:lnTo>
                  <a:lnTo>
                    <a:pt x="131813" y="67259"/>
                  </a:lnTo>
                  <a:lnTo>
                    <a:pt x="138988" y="73647"/>
                  </a:lnTo>
                  <a:lnTo>
                    <a:pt x="136004" y="95897"/>
                  </a:lnTo>
                  <a:lnTo>
                    <a:pt x="114388" y="138772"/>
                  </a:lnTo>
                  <a:lnTo>
                    <a:pt x="72097" y="202577"/>
                  </a:lnTo>
                  <a:lnTo>
                    <a:pt x="39522" y="228206"/>
                  </a:lnTo>
                  <a:lnTo>
                    <a:pt x="17424" y="233921"/>
                  </a:lnTo>
                  <a:lnTo>
                    <a:pt x="15595" y="236093"/>
                  </a:lnTo>
                  <a:lnTo>
                    <a:pt x="15849" y="241071"/>
                  </a:lnTo>
                  <a:lnTo>
                    <a:pt x="17767" y="243560"/>
                  </a:lnTo>
                  <a:lnTo>
                    <a:pt x="20383" y="243039"/>
                  </a:lnTo>
                  <a:lnTo>
                    <a:pt x="260299" y="244652"/>
                  </a:lnTo>
                  <a:lnTo>
                    <a:pt x="254469" y="255219"/>
                  </a:lnTo>
                  <a:lnTo>
                    <a:pt x="255295" y="258076"/>
                  </a:lnTo>
                  <a:lnTo>
                    <a:pt x="258279" y="259715"/>
                  </a:lnTo>
                  <a:lnTo>
                    <a:pt x="259803" y="259918"/>
                  </a:lnTo>
                  <a:lnTo>
                    <a:pt x="261480" y="259930"/>
                  </a:lnTo>
                  <a:lnTo>
                    <a:pt x="263105" y="259054"/>
                  </a:lnTo>
                  <a:lnTo>
                    <a:pt x="273151" y="240817"/>
                  </a:lnTo>
                  <a:close/>
                </a:path>
                <a:path w="3331845" h="763904">
                  <a:moveTo>
                    <a:pt x="299681" y="750404"/>
                  </a:moveTo>
                  <a:lnTo>
                    <a:pt x="290918" y="477380"/>
                  </a:lnTo>
                  <a:lnTo>
                    <a:pt x="290512" y="476338"/>
                  </a:lnTo>
                  <a:lnTo>
                    <a:pt x="278777" y="462864"/>
                  </a:lnTo>
                  <a:lnTo>
                    <a:pt x="275780" y="462686"/>
                  </a:lnTo>
                  <a:lnTo>
                    <a:pt x="271894" y="466090"/>
                  </a:lnTo>
                  <a:lnTo>
                    <a:pt x="271691" y="469061"/>
                  </a:lnTo>
                  <a:lnTo>
                    <a:pt x="281597" y="480441"/>
                  </a:lnTo>
                  <a:lnTo>
                    <a:pt x="290080" y="744512"/>
                  </a:lnTo>
                  <a:lnTo>
                    <a:pt x="278803" y="744397"/>
                  </a:lnTo>
                  <a:lnTo>
                    <a:pt x="275666" y="486816"/>
                  </a:lnTo>
                  <a:lnTo>
                    <a:pt x="273583" y="484759"/>
                  </a:lnTo>
                  <a:lnTo>
                    <a:pt x="232422" y="484352"/>
                  </a:lnTo>
                  <a:lnTo>
                    <a:pt x="232448" y="448703"/>
                  </a:lnTo>
                  <a:lnTo>
                    <a:pt x="264718" y="449326"/>
                  </a:lnTo>
                  <a:lnTo>
                    <a:pt x="267652" y="449402"/>
                  </a:lnTo>
                  <a:lnTo>
                    <a:pt x="268020" y="449389"/>
                  </a:lnTo>
                  <a:lnTo>
                    <a:pt x="270027" y="449427"/>
                  </a:lnTo>
                  <a:lnTo>
                    <a:pt x="270243" y="449313"/>
                  </a:lnTo>
                  <a:lnTo>
                    <a:pt x="271272" y="448221"/>
                  </a:lnTo>
                  <a:lnTo>
                    <a:pt x="272148" y="447370"/>
                  </a:lnTo>
                  <a:lnTo>
                    <a:pt x="272288" y="447141"/>
                  </a:lnTo>
                  <a:lnTo>
                    <a:pt x="272199" y="444576"/>
                  </a:lnTo>
                  <a:lnTo>
                    <a:pt x="272249" y="442188"/>
                  </a:lnTo>
                  <a:lnTo>
                    <a:pt x="272110" y="442061"/>
                  </a:lnTo>
                  <a:lnTo>
                    <a:pt x="267373" y="298170"/>
                  </a:lnTo>
                  <a:lnTo>
                    <a:pt x="266509" y="296697"/>
                  </a:lnTo>
                  <a:lnTo>
                    <a:pt x="260731" y="293331"/>
                  </a:lnTo>
                  <a:lnTo>
                    <a:pt x="251739" y="286346"/>
                  </a:lnTo>
                  <a:lnTo>
                    <a:pt x="251714" y="263804"/>
                  </a:lnTo>
                  <a:lnTo>
                    <a:pt x="251587" y="256781"/>
                  </a:lnTo>
                  <a:lnTo>
                    <a:pt x="249516" y="254723"/>
                  </a:lnTo>
                  <a:lnTo>
                    <a:pt x="210743" y="254342"/>
                  </a:lnTo>
                  <a:lnTo>
                    <a:pt x="209537" y="254838"/>
                  </a:lnTo>
                  <a:lnTo>
                    <a:pt x="207733" y="256628"/>
                  </a:lnTo>
                  <a:lnTo>
                    <a:pt x="207238" y="257835"/>
                  </a:lnTo>
                  <a:lnTo>
                    <a:pt x="210096" y="562089"/>
                  </a:lnTo>
                  <a:lnTo>
                    <a:pt x="212178" y="564159"/>
                  </a:lnTo>
                  <a:lnTo>
                    <a:pt x="214731" y="564184"/>
                  </a:lnTo>
                  <a:lnTo>
                    <a:pt x="217424" y="564159"/>
                  </a:lnTo>
                  <a:lnTo>
                    <a:pt x="219506" y="562038"/>
                  </a:lnTo>
                  <a:lnTo>
                    <a:pt x="216712" y="263804"/>
                  </a:lnTo>
                  <a:lnTo>
                    <a:pt x="242290" y="264058"/>
                  </a:lnTo>
                  <a:lnTo>
                    <a:pt x="258114" y="302590"/>
                  </a:lnTo>
                  <a:lnTo>
                    <a:pt x="262610" y="439902"/>
                  </a:lnTo>
                  <a:lnTo>
                    <a:pt x="227838" y="439204"/>
                  </a:lnTo>
                  <a:lnTo>
                    <a:pt x="226669" y="438975"/>
                  </a:lnTo>
                  <a:lnTo>
                    <a:pt x="225348" y="439661"/>
                  </a:lnTo>
                  <a:lnTo>
                    <a:pt x="223545" y="441426"/>
                  </a:lnTo>
                  <a:lnTo>
                    <a:pt x="223037" y="442633"/>
                  </a:lnTo>
                  <a:lnTo>
                    <a:pt x="223012" y="491591"/>
                  </a:lnTo>
                  <a:lnTo>
                    <a:pt x="225094" y="493687"/>
                  </a:lnTo>
                  <a:lnTo>
                    <a:pt x="266331" y="494093"/>
                  </a:lnTo>
                  <a:lnTo>
                    <a:pt x="269481" y="751674"/>
                  </a:lnTo>
                  <a:lnTo>
                    <a:pt x="271551" y="753745"/>
                  </a:lnTo>
                  <a:lnTo>
                    <a:pt x="294894" y="753973"/>
                  </a:lnTo>
                  <a:lnTo>
                    <a:pt x="296176" y="753986"/>
                  </a:lnTo>
                  <a:lnTo>
                    <a:pt x="297408" y="753478"/>
                  </a:lnTo>
                  <a:lnTo>
                    <a:pt x="299199" y="751649"/>
                  </a:lnTo>
                  <a:lnTo>
                    <a:pt x="299681" y="750404"/>
                  </a:lnTo>
                  <a:close/>
                </a:path>
                <a:path w="3331845" h="763904">
                  <a:moveTo>
                    <a:pt x="3047860" y="576834"/>
                  </a:moveTo>
                  <a:lnTo>
                    <a:pt x="3046374" y="561352"/>
                  </a:lnTo>
                  <a:lnTo>
                    <a:pt x="3043339" y="553859"/>
                  </a:lnTo>
                  <a:lnTo>
                    <a:pt x="3040862" y="546735"/>
                  </a:lnTo>
                  <a:lnTo>
                    <a:pt x="3038525" y="537845"/>
                  </a:lnTo>
                  <a:lnTo>
                    <a:pt x="3034525" y="518566"/>
                  </a:lnTo>
                  <a:lnTo>
                    <a:pt x="3020733" y="461619"/>
                  </a:lnTo>
                  <a:lnTo>
                    <a:pt x="3014586" y="435267"/>
                  </a:lnTo>
                  <a:lnTo>
                    <a:pt x="3009976" y="412889"/>
                  </a:lnTo>
                  <a:lnTo>
                    <a:pt x="3008426" y="399478"/>
                  </a:lnTo>
                  <a:lnTo>
                    <a:pt x="3009125" y="379222"/>
                  </a:lnTo>
                  <a:lnTo>
                    <a:pt x="3010433" y="306298"/>
                  </a:lnTo>
                  <a:lnTo>
                    <a:pt x="3007817" y="303618"/>
                  </a:lnTo>
                  <a:lnTo>
                    <a:pt x="3001238" y="303580"/>
                  </a:lnTo>
                  <a:lnTo>
                    <a:pt x="2998609" y="306171"/>
                  </a:lnTo>
                  <a:lnTo>
                    <a:pt x="2997327" y="378383"/>
                  </a:lnTo>
                  <a:lnTo>
                    <a:pt x="2996628" y="398754"/>
                  </a:lnTo>
                  <a:lnTo>
                    <a:pt x="2997720" y="411137"/>
                  </a:lnTo>
                  <a:lnTo>
                    <a:pt x="3001619" y="431380"/>
                  </a:lnTo>
                  <a:lnTo>
                    <a:pt x="3007728" y="458063"/>
                  </a:lnTo>
                  <a:lnTo>
                    <a:pt x="3022943" y="520966"/>
                  </a:lnTo>
                  <a:lnTo>
                    <a:pt x="3026956" y="540283"/>
                  </a:lnTo>
                  <a:lnTo>
                    <a:pt x="3029394" y="549643"/>
                  </a:lnTo>
                  <a:lnTo>
                    <a:pt x="3032074" y="557479"/>
                  </a:lnTo>
                  <a:lnTo>
                    <a:pt x="3035477" y="565899"/>
                  </a:lnTo>
                  <a:lnTo>
                    <a:pt x="3036062" y="577291"/>
                  </a:lnTo>
                  <a:lnTo>
                    <a:pt x="3032912" y="593813"/>
                  </a:lnTo>
                  <a:lnTo>
                    <a:pt x="3027489" y="609981"/>
                  </a:lnTo>
                  <a:lnTo>
                    <a:pt x="3021215" y="620306"/>
                  </a:lnTo>
                  <a:lnTo>
                    <a:pt x="3016059" y="625259"/>
                  </a:lnTo>
                  <a:lnTo>
                    <a:pt x="3011220" y="630377"/>
                  </a:lnTo>
                  <a:lnTo>
                    <a:pt x="3003639" y="639165"/>
                  </a:lnTo>
                  <a:lnTo>
                    <a:pt x="2870009" y="582066"/>
                  </a:lnTo>
                  <a:lnTo>
                    <a:pt x="2867914" y="582244"/>
                  </a:lnTo>
                  <a:lnTo>
                    <a:pt x="2864612" y="584403"/>
                  </a:lnTo>
                  <a:lnTo>
                    <a:pt x="2863621" y="586270"/>
                  </a:lnTo>
                  <a:lnTo>
                    <a:pt x="2863621" y="619112"/>
                  </a:lnTo>
                  <a:lnTo>
                    <a:pt x="2866275" y="621753"/>
                  </a:lnTo>
                  <a:lnTo>
                    <a:pt x="2872790" y="621753"/>
                  </a:lnTo>
                  <a:lnTo>
                    <a:pt x="2875445" y="619112"/>
                  </a:lnTo>
                  <a:lnTo>
                    <a:pt x="2875445" y="597204"/>
                  </a:lnTo>
                  <a:lnTo>
                    <a:pt x="3003893" y="652119"/>
                  </a:lnTo>
                  <a:lnTo>
                    <a:pt x="3005467" y="652284"/>
                  </a:lnTo>
                  <a:lnTo>
                    <a:pt x="3007271" y="652284"/>
                  </a:lnTo>
                  <a:lnTo>
                    <a:pt x="3008998" y="651471"/>
                  </a:lnTo>
                  <a:lnTo>
                    <a:pt x="3016173" y="642632"/>
                  </a:lnTo>
                  <a:lnTo>
                    <a:pt x="3022231" y="635889"/>
                  </a:lnTo>
                  <a:lnTo>
                    <a:pt x="3029102" y="629107"/>
                  </a:lnTo>
                  <a:lnTo>
                    <a:pt x="3037370" y="616407"/>
                  </a:lnTo>
                  <a:lnTo>
                    <a:pt x="3044240" y="597077"/>
                  </a:lnTo>
                  <a:lnTo>
                    <a:pt x="3047860" y="576834"/>
                  </a:lnTo>
                  <a:close/>
                </a:path>
                <a:path w="3331845" h="763904">
                  <a:moveTo>
                    <a:pt x="3143669" y="578637"/>
                  </a:moveTo>
                  <a:lnTo>
                    <a:pt x="3105480" y="499491"/>
                  </a:lnTo>
                  <a:lnTo>
                    <a:pt x="3100209" y="438696"/>
                  </a:lnTo>
                  <a:lnTo>
                    <a:pt x="3097593" y="396621"/>
                  </a:lnTo>
                  <a:lnTo>
                    <a:pt x="3097060" y="370039"/>
                  </a:lnTo>
                  <a:lnTo>
                    <a:pt x="3102610" y="336016"/>
                  </a:lnTo>
                  <a:lnTo>
                    <a:pt x="3112897" y="285280"/>
                  </a:lnTo>
                  <a:lnTo>
                    <a:pt x="3128175" y="214998"/>
                  </a:lnTo>
                  <a:lnTo>
                    <a:pt x="3126168" y="211836"/>
                  </a:lnTo>
                  <a:lnTo>
                    <a:pt x="3100933" y="284683"/>
                  </a:lnTo>
                  <a:lnTo>
                    <a:pt x="3090773" y="335026"/>
                  </a:lnTo>
                  <a:lnTo>
                    <a:pt x="3085287" y="369100"/>
                  </a:lnTo>
                  <a:lnTo>
                    <a:pt x="3085782" y="396290"/>
                  </a:lnTo>
                  <a:lnTo>
                    <a:pt x="3088386" y="439966"/>
                  </a:lnTo>
                  <a:lnTo>
                    <a:pt x="3091662" y="481672"/>
                  </a:lnTo>
                  <a:lnTo>
                    <a:pt x="3128022" y="573468"/>
                  </a:lnTo>
                  <a:lnTo>
                    <a:pt x="3118574" y="573468"/>
                  </a:lnTo>
                  <a:lnTo>
                    <a:pt x="3099409" y="516534"/>
                  </a:lnTo>
                  <a:lnTo>
                    <a:pt x="3097199" y="515124"/>
                  </a:lnTo>
                  <a:lnTo>
                    <a:pt x="3091789" y="515112"/>
                  </a:lnTo>
                  <a:lnTo>
                    <a:pt x="3089554" y="516928"/>
                  </a:lnTo>
                  <a:lnTo>
                    <a:pt x="3077959" y="563499"/>
                  </a:lnTo>
                  <a:lnTo>
                    <a:pt x="3074898" y="562800"/>
                  </a:lnTo>
                  <a:lnTo>
                    <a:pt x="3079356" y="548970"/>
                  </a:lnTo>
                  <a:lnTo>
                    <a:pt x="3084106" y="530593"/>
                  </a:lnTo>
                  <a:lnTo>
                    <a:pt x="3087319" y="510578"/>
                  </a:lnTo>
                  <a:lnTo>
                    <a:pt x="3087154" y="491858"/>
                  </a:lnTo>
                  <a:lnTo>
                    <a:pt x="3084131" y="463308"/>
                  </a:lnTo>
                  <a:lnTo>
                    <a:pt x="3081274" y="425069"/>
                  </a:lnTo>
                  <a:lnTo>
                    <a:pt x="3079407" y="388543"/>
                  </a:lnTo>
                  <a:lnTo>
                    <a:pt x="3079331" y="365137"/>
                  </a:lnTo>
                  <a:lnTo>
                    <a:pt x="3083674" y="339445"/>
                  </a:lnTo>
                  <a:lnTo>
                    <a:pt x="3091523" y="303466"/>
                  </a:lnTo>
                  <a:lnTo>
                    <a:pt x="3102432" y="257390"/>
                  </a:lnTo>
                  <a:lnTo>
                    <a:pt x="3103308" y="254914"/>
                  </a:lnTo>
                  <a:lnTo>
                    <a:pt x="3102318" y="251307"/>
                  </a:lnTo>
                  <a:lnTo>
                    <a:pt x="3095853" y="246634"/>
                  </a:lnTo>
                  <a:lnTo>
                    <a:pt x="3090761" y="249453"/>
                  </a:lnTo>
                  <a:lnTo>
                    <a:pt x="3081629" y="256552"/>
                  </a:lnTo>
                  <a:lnTo>
                    <a:pt x="3068815" y="268363"/>
                  </a:lnTo>
                  <a:lnTo>
                    <a:pt x="3058401" y="281559"/>
                  </a:lnTo>
                  <a:lnTo>
                    <a:pt x="3050171" y="295783"/>
                  </a:lnTo>
                  <a:lnTo>
                    <a:pt x="3043885" y="310680"/>
                  </a:lnTo>
                  <a:lnTo>
                    <a:pt x="3041942" y="297713"/>
                  </a:lnTo>
                  <a:lnTo>
                    <a:pt x="3005683" y="276212"/>
                  </a:lnTo>
                  <a:lnTo>
                    <a:pt x="3002153" y="277660"/>
                  </a:lnTo>
                  <a:lnTo>
                    <a:pt x="2999740" y="283718"/>
                  </a:lnTo>
                  <a:lnTo>
                    <a:pt x="3001226" y="287159"/>
                  </a:lnTo>
                  <a:lnTo>
                    <a:pt x="3004248" y="288366"/>
                  </a:lnTo>
                  <a:lnTo>
                    <a:pt x="3013392" y="292620"/>
                  </a:lnTo>
                  <a:lnTo>
                    <a:pt x="3034182" y="332740"/>
                  </a:lnTo>
                  <a:lnTo>
                    <a:pt x="3035020" y="349605"/>
                  </a:lnTo>
                  <a:lnTo>
                    <a:pt x="3033433" y="374103"/>
                  </a:lnTo>
                  <a:lnTo>
                    <a:pt x="3033979" y="394589"/>
                  </a:lnTo>
                  <a:lnTo>
                    <a:pt x="3035376" y="409041"/>
                  </a:lnTo>
                  <a:lnTo>
                    <a:pt x="3036862" y="418439"/>
                  </a:lnTo>
                  <a:lnTo>
                    <a:pt x="3039427" y="420636"/>
                  </a:lnTo>
                  <a:lnTo>
                    <a:pt x="3045739" y="420001"/>
                  </a:lnTo>
                  <a:lnTo>
                    <a:pt x="3048063" y="417449"/>
                  </a:lnTo>
                  <a:lnTo>
                    <a:pt x="3047784" y="378447"/>
                  </a:lnTo>
                  <a:lnTo>
                    <a:pt x="3046996" y="350672"/>
                  </a:lnTo>
                  <a:lnTo>
                    <a:pt x="3051149" y="328117"/>
                  </a:lnTo>
                  <a:lnTo>
                    <a:pt x="3058795" y="305600"/>
                  </a:lnTo>
                  <a:lnTo>
                    <a:pt x="3070809" y="284581"/>
                  </a:lnTo>
                  <a:lnTo>
                    <a:pt x="3088081" y="266534"/>
                  </a:lnTo>
                  <a:lnTo>
                    <a:pt x="3082506" y="289979"/>
                  </a:lnTo>
                  <a:lnTo>
                    <a:pt x="3076067" y="318325"/>
                  </a:lnTo>
                  <a:lnTo>
                    <a:pt x="3070491" y="345186"/>
                  </a:lnTo>
                  <a:lnTo>
                    <a:pt x="3067545" y="364159"/>
                  </a:lnTo>
                  <a:lnTo>
                    <a:pt x="3067583" y="388239"/>
                  </a:lnTo>
                  <a:lnTo>
                    <a:pt x="3069450" y="425361"/>
                  </a:lnTo>
                  <a:lnTo>
                    <a:pt x="3072346" y="464223"/>
                  </a:lnTo>
                  <a:lnTo>
                    <a:pt x="3075470" y="493547"/>
                  </a:lnTo>
                  <a:lnTo>
                    <a:pt x="3074860" y="515493"/>
                  </a:lnTo>
                  <a:lnTo>
                    <a:pt x="3069933" y="538734"/>
                  </a:lnTo>
                  <a:lnTo>
                    <a:pt x="3064281" y="557225"/>
                  </a:lnTo>
                  <a:lnTo>
                    <a:pt x="3060877" y="566572"/>
                  </a:lnTo>
                  <a:lnTo>
                    <a:pt x="3060992" y="568375"/>
                  </a:lnTo>
                  <a:lnTo>
                    <a:pt x="3062617" y="571423"/>
                  </a:lnTo>
                  <a:lnTo>
                    <a:pt x="3064040" y="572503"/>
                  </a:lnTo>
                  <a:lnTo>
                    <a:pt x="3084296" y="577011"/>
                  </a:lnTo>
                  <a:lnTo>
                    <a:pt x="3087243" y="575043"/>
                  </a:lnTo>
                  <a:lnTo>
                    <a:pt x="3095510" y="541959"/>
                  </a:lnTo>
                  <a:lnTo>
                    <a:pt x="3109518" y="583679"/>
                  </a:lnTo>
                  <a:lnTo>
                    <a:pt x="3111792" y="585292"/>
                  </a:lnTo>
                  <a:lnTo>
                    <a:pt x="3137458" y="585292"/>
                  </a:lnTo>
                  <a:lnTo>
                    <a:pt x="3139490" y="585292"/>
                  </a:lnTo>
                  <a:lnTo>
                    <a:pt x="3141383" y="584238"/>
                  </a:lnTo>
                  <a:lnTo>
                    <a:pt x="3143554" y="580796"/>
                  </a:lnTo>
                  <a:lnTo>
                    <a:pt x="3143669" y="578637"/>
                  </a:lnTo>
                  <a:close/>
                </a:path>
                <a:path w="3331845" h="763904">
                  <a:moveTo>
                    <a:pt x="3331692" y="304406"/>
                  </a:moveTo>
                  <a:lnTo>
                    <a:pt x="3309785" y="274904"/>
                  </a:lnTo>
                  <a:lnTo>
                    <a:pt x="3305975" y="276059"/>
                  </a:lnTo>
                  <a:lnTo>
                    <a:pt x="3282480" y="322846"/>
                  </a:lnTo>
                  <a:lnTo>
                    <a:pt x="3278771" y="333883"/>
                  </a:lnTo>
                  <a:lnTo>
                    <a:pt x="3282632" y="361772"/>
                  </a:lnTo>
                  <a:lnTo>
                    <a:pt x="3273323" y="356704"/>
                  </a:lnTo>
                  <a:lnTo>
                    <a:pt x="3266211" y="362496"/>
                  </a:lnTo>
                  <a:lnTo>
                    <a:pt x="3262287" y="368071"/>
                  </a:lnTo>
                  <a:lnTo>
                    <a:pt x="3257372" y="373519"/>
                  </a:lnTo>
                  <a:lnTo>
                    <a:pt x="3223806" y="373519"/>
                  </a:lnTo>
                  <a:lnTo>
                    <a:pt x="3222193" y="374230"/>
                  </a:lnTo>
                  <a:lnTo>
                    <a:pt x="3219945" y="376758"/>
                  </a:lnTo>
                  <a:lnTo>
                    <a:pt x="3219424" y="378434"/>
                  </a:lnTo>
                  <a:lnTo>
                    <a:pt x="3222117" y="402945"/>
                  </a:lnTo>
                  <a:lnTo>
                    <a:pt x="3224949" y="432193"/>
                  </a:lnTo>
                  <a:lnTo>
                    <a:pt x="3226993" y="459676"/>
                  </a:lnTo>
                  <a:lnTo>
                    <a:pt x="3227159" y="477227"/>
                  </a:lnTo>
                  <a:lnTo>
                    <a:pt x="3226143" y="486613"/>
                  </a:lnTo>
                  <a:lnTo>
                    <a:pt x="3224365" y="508838"/>
                  </a:lnTo>
                  <a:lnTo>
                    <a:pt x="3187877" y="538416"/>
                  </a:lnTo>
                  <a:lnTo>
                    <a:pt x="3183051" y="544347"/>
                  </a:lnTo>
                  <a:lnTo>
                    <a:pt x="3176676" y="551472"/>
                  </a:lnTo>
                  <a:lnTo>
                    <a:pt x="3149968" y="579856"/>
                  </a:lnTo>
                  <a:lnTo>
                    <a:pt x="3128708" y="622554"/>
                  </a:lnTo>
                  <a:lnTo>
                    <a:pt x="3126625" y="651662"/>
                  </a:lnTo>
                  <a:lnTo>
                    <a:pt x="3127121" y="659485"/>
                  </a:lnTo>
                  <a:lnTo>
                    <a:pt x="3126905" y="672299"/>
                  </a:lnTo>
                  <a:lnTo>
                    <a:pt x="3034334" y="632752"/>
                  </a:lnTo>
                  <a:lnTo>
                    <a:pt x="3030867" y="634123"/>
                  </a:lnTo>
                  <a:lnTo>
                    <a:pt x="3028302" y="640156"/>
                  </a:lnTo>
                  <a:lnTo>
                    <a:pt x="3029686" y="643623"/>
                  </a:lnTo>
                  <a:lnTo>
                    <a:pt x="3130829" y="686816"/>
                  </a:lnTo>
                  <a:lnTo>
                    <a:pt x="3132404" y="686981"/>
                  </a:lnTo>
                  <a:lnTo>
                    <a:pt x="3133471" y="686981"/>
                  </a:lnTo>
                  <a:lnTo>
                    <a:pt x="3138830" y="662368"/>
                  </a:lnTo>
                  <a:lnTo>
                    <a:pt x="3138424" y="650925"/>
                  </a:lnTo>
                  <a:lnTo>
                    <a:pt x="3138678" y="638517"/>
                  </a:lnTo>
                  <a:lnTo>
                    <a:pt x="3148101" y="599694"/>
                  </a:lnTo>
                  <a:lnTo>
                    <a:pt x="3178073" y="567334"/>
                  </a:lnTo>
                  <a:lnTo>
                    <a:pt x="3192234" y="551789"/>
                  </a:lnTo>
                  <a:lnTo>
                    <a:pt x="3228733" y="519988"/>
                  </a:lnTo>
                  <a:lnTo>
                    <a:pt x="3234677" y="516636"/>
                  </a:lnTo>
                  <a:lnTo>
                    <a:pt x="3235858" y="514781"/>
                  </a:lnTo>
                  <a:lnTo>
                    <a:pt x="3236696" y="501764"/>
                  </a:lnTo>
                  <a:lnTo>
                    <a:pt x="3238881" y="478624"/>
                  </a:lnTo>
                  <a:lnTo>
                    <a:pt x="3238855" y="460717"/>
                  </a:lnTo>
                  <a:lnTo>
                    <a:pt x="3236976" y="434022"/>
                  </a:lnTo>
                  <a:lnTo>
                    <a:pt x="3234347" y="406311"/>
                  </a:lnTo>
                  <a:lnTo>
                    <a:pt x="3232112" y="385343"/>
                  </a:lnTo>
                  <a:lnTo>
                    <a:pt x="3264319" y="385343"/>
                  </a:lnTo>
                  <a:lnTo>
                    <a:pt x="3272434" y="374218"/>
                  </a:lnTo>
                  <a:lnTo>
                    <a:pt x="3275063" y="371094"/>
                  </a:lnTo>
                  <a:lnTo>
                    <a:pt x="3286277" y="377634"/>
                  </a:lnTo>
                  <a:lnTo>
                    <a:pt x="3294684" y="372872"/>
                  </a:lnTo>
                  <a:lnTo>
                    <a:pt x="3294684" y="361251"/>
                  </a:lnTo>
                  <a:lnTo>
                    <a:pt x="3290874" y="335470"/>
                  </a:lnTo>
                  <a:lnTo>
                    <a:pt x="3290874" y="334467"/>
                  </a:lnTo>
                  <a:lnTo>
                    <a:pt x="3293529" y="327190"/>
                  </a:lnTo>
                  <a:lnTo>
                    <a:pt x="3298609" y="314325"/>
                  </a:lnTo>
                  <a:lnTo>
                    <a:pt x="3304502" y="300228"/>
                  </a:lnTo>
                  <a:lnTo>
                    <a:pt x="3309556" y="289293"/>
                  </a:lnTo>
                  <a:lnTo>
                    <a:pt x="3313011" y="292417"/>
                  </a:lnTo>
                  <a:lnTo>
                    <a:pt x="3317951" y="298323"/>
                  </a:lnTo>
                  <a:lnTo>
                    <a:pt x="3319411" y="301282"/>
                  </a:lnTo>
                  <a:lnTo>
                    <a:pt x="3318459" y="303174"/>
                  </a:lnTo>
                  <a:lnTo>
                    <a:pt x="3308616" y="318503"/>
                  </a:lnTo>
                  <a:lnTo>
                    <a:pt x="3304222" y="326390"/>
                  </a:lnTo>
                  <a:lnTo>
                    <a:pt x="3301339" y="333527"/>
                  </a:lnTo>
                  <a:lnTo>
                    <a:pt x="3300387" y="339966"/>
                  </a:lnTo>
                  <a:lnTo>
                    <a:pt x="3301327" y="370509"/>
                  </a:lnTo>
                  <a:lnTo>
                    <a:pt x="3303181" y="372770"/>
                  </a:lnTo>
                  <a:lnTo>
                    <a:pt x="3307080" y="373710"/>
                  </a:lnTo>
                  <a:lnTo>
                    <a:pt x="3300603" y="382054"/>
                  </a:lnTo>
                  <a:lnTo>
                    <a:pt x="3267646" y="431863"/>
                  </a:lnTo>
                  <a:lnTo>
                    <a:pt x="3247339" y="473532"/>
                  </a:lnTo>
                  <a:lnTo>
                    <a:pt x="3242018" y="485317"/>
                  </a:lnTo>
                  <a:lnTo>
                    <a:pt x="3243364" y="488810"/>
                  </a:lnTo>
                  <a:lnTo>
                    <a:pt x="3249295" y="491439"/>
                  </a:lnTo>
                  <a:lnTo>
                    <a:pt x="3252800" y="490131"/>
                  </a:lnTo>
                  <a:lnTo>
                    <a:pt x="3266592" y="460375"/>
                  </a:lnTo>
                  <a:lnTo>
                    <a:pt x="3277832" y="437908"/>
                  </a:lnTo>
                  <a:lnTo>
                    <a:pt x="3288754" y="418680"/>
                  </a:lnTo>
                  <a:lnTo>
                    <a:pt x="3298507" y="404596"/>
                  </a:lnTo>
                  <a:lnTo>
                    <a:pt x="3309391" y="390042"/>
                  </a:lnTo>
                  <a:lnTo>
                    <a:pt x="3323285" y="372275"/>
                  </a:lnTo>
                  <a:lnTo>
                    <a:pt x="3323679" y="370166"/>
                  </a:lnTo>
                  <a:lnTo>
                    <a:pt x="3322370" y="366344"/>
                  </a:lnTo>
                  <a:lnTo>
                    <a:pt x="3320796" y="364896"/>
                  </a:lnTo>
                  <a:lnTo>
                    <a:pt x="3312896" y="362978"/>
                  </a:lnTo>
                  <a:lnTo>
                    <a:pt x="3312210" y="339699"/>
                  </a:lnTo>
                  <a:lnTo>
                    <a:pt x="3313379" y="334848"/>
                  </a:lnTo>
                  <a:lnTo>
                    <a:pt x="3316401" y="328650"/>
                  </a:lnTo>
                  <a:lnTo>
                    <a:pt x="3320288" y="322122"/>
                  </a:lnTo>
                  <a:lnTo>
                    <a:pt x="3331692" y="304406"/>
                  </a:lnTo>
                  <a:close/>
                </a:path>
              </a:pathLst>
            </a:custGeom>
            <a:solidFill>
              <a:srgbClr val="FFFFFF"/>
            </a:solidFill>
          </p:spPr>
          <p:txBody>
            <a:bodyPr wrap="square" lIns="0" tIns="0" rIns="0" bIns="0" rtlCol="0"/>
            <a:lstStyle/>
            <a:p>
              <a:endParaRPr/>
            </a:p>
          </p:txBody>
        </p:sp>
        <p:pic>
          <p:nvPicPr>
            <p:cNvPr id="7" name="object 7"/>
            <p:cNvPicPr/>
            <p:nvPr/>
          </p:nvPicPr>
          <p:blipFill>
            <a:blip r:embed="rId5" cstate="print"/>
            <a:stretch>
              <a:fillRect/>
            </a:stretch>
          </p:blipFill>
          <p:spPr>
            <a:xfrm>
              <a:off x="6402945" y="6524430"/>
              <a:ext cx="219354" cy="158153"/>
            </a:xfrm>
            <a:prstGeom prst="rect">
              <a:avLst/>
            </a:prstGeom>
          </p:spPr>
        </p:pic>
        <p:sp>
          <p:nvSpPr>
            <p:cNvPr id="8" name="object 8"/>
            <p:cNvSpPr/>
            <p:nvPr/>
          </p:nvSpPr>
          <p:spPr>
            <a:xfrm>
              <a:off x="6449476" y="6195745"/>
              <a:ext cx="107314" cy="54610"/>
            </a:xfrm>
            <a:custGeom>
              <a:avLst/>
              <a:gdLst/>
              <a:ahLst/>
              <a:cxnLst/>
              <a:rect l="l" t="t" r="r" b="b"/>
              <a:pathLst>
                <a:path w="107315" h="54610">
                  <a:moveTo>
                    <a:pt x="103153" y="10566"/>
                  </a:moveTo>
                  <a:lnTo>
                    <a:pt x="93637" y="10566"/>
                  </a:lnTo>
                  <a:lnTo>
                    <a:pt x="93751" y="10934"/>
                  </a:lnTo>
                  <a:lnTo>
                    <a:pt x="93878" y="16243"/>
                  </a:lnTo>
                  <a:lnTo>
                    <a:pt x="95097" y="19100"/>
                  </a:lnTo>
                  <a:lnTo>
                    <a:pt x="97460" y="20853"/>
                  </a:lnTo>
                  <a:lnTo>
                    <a:pt x="97223" y="44157"/>
                  </a:lnTo>
                  <a:lnTo>
                    <a:pt x="97229" y="52209"/>
                  </a:lnTo>
                  <a:lnTo>
                    <a:pt x="99225" y="54241"/>
                  </a:lnTo>
                  <a:lnTo>
                    <a:pt x="104432" y="54292"/>
                  </a:lnTo>
                  <a:lnTo>
                    <a:pt x="106553" y="52209"/>
                  </a:lnTo>
                  <a:lnTo>
                    <a:pt x="106861" y="20853"/>
                  </a:lnTo>
                  <a:lnTo>
                    <a:pt x="106737" y="15709"/>
                  </a:lnTo>
                  <a:lnTo>
                    <a:pt x="106261" y="14719"/>
                  </a:lnTo>
                  <a:lnTo>
                    <a:pt x="104584" y="13360"/>
                  </a:lnTo>
                  <a:lnTo>
                    <a:pt x="103937" y="13042"/>
                  </a:lnTo>
                  <a:lnTo>
                    <a:pt x="103238" y="12877"/>
                  </a:lnTo>
                  <a:lnTo>
                    <a:pt x="103153" y="10566"/>
                  </a:lnTo>
                  <a:close/>
                </a:path>
                <a:path w="107315" h="54610">
                  <a:moveTo>
                    <a:pt x="65048" y="10033"/>
                  </a:moveTo>
                  <a:lnTo>
                    <a:pt x="51155" y="10033"/>
                  </a:lnTo>
                  <a:lnTo>
                    <a:pt x="55638" y="10071"/>
                  </a:lnTo>
                  <a:lnTo>
                    <a:pt x="55829" y="15862"/>
                  </a:lnTo>
                  <a:lnTo>
                    <a:pt x="57404" y="18122"/>
                  </a:lnTo>
                  <a:lnTo>
                    <a:pt x="59042" y="19621"/>
                  </a:lnTo>
                  <a:lnTo>
                    <a:pt x="59715" y="20116"/>
                  </a:lnTo>
                  <a:lnTo>
                    <a:pt x="59512" y="51752"/>
                  </a:lnTo>
                  <a:lnTo>
                    <a:pt x="61595" y="53873"/>
                  </a:lnTo>
                  <a:lnTo>
                    <a:pt x="83058" y="54089"/>
                  </a:lnTo>
                  <a:lnTo>
                    <a:pt x="85062" y="52120"/>
                  </a:lnTo>
                  <a:lnTo>
                    <a:pt x="85187" y="51371"/>
                  </a:lnTo>
                  <a:lnTo>
                    <a:pt x="85279" y="44602"/>
                  </a:lnTo>
                  <a:lnTo>
                    <a:pt x="75870" y="44602"/>
                  </a:lnTo>
                  <a:lnTo>
                    <a:pt x="68973" y="44538"/>
                  </a:lnTo>
                  <a:lnTo>
                    <a:pt x="69129" y="20853"/>
                  </a:lnTo>
                  <a:lnTo>
                    <a:pt x="69075" y="14109"/>
                  </a:lnTo>
                  <a:lnTo>
                    <a:pt x="66548" y="11747"/>
                  </a:lnTo>
                  <a:lnTo>
                    <a:pt x="65100" y="11658"/>
                  </a:lnTo>
                  <a:lnTo>
                    <a:pt x="65048" y="10033"/>
                  </a:lnTo>
                  <a:close/>
                </a:path>
                <a:path w="107315" h="54610">
                  <a:moveTo>
                    <a:pt x="27387" y="9512"/>
                  </a:moveTo>
                  <a:lnTo>
                    <a:pt x="15316" y="9512"/>
                  </a:lnTo>
                  <a:lnTo>
                    <a:pt x="17856" y="9677"/>
                  </a:lnTo>
                  <a:lnTo>
                    <a:pt x="17959" y="10033"/>
                  </a:lnTo>
                  <a:lnTo>
                    <a:pt x="18074" y="12039"/>
                  </a:lnTo>
                  <a:lnTo>
                    <a:pt x="18200" y="15074"/>
                  </a:lnTo>
                  <a:lnTo>
                    <a:pt x="18314" y="15862"/>
                  </a:lnTo>
                  <a:lnTo>
                    <a:pt x="19482" y="18516"/>
                  </a:lnTo>
                  <a:lnTo>
                    <a:pt x="21780" y="20116"/>
                  </a:lnTo>
                  <a:lnTo>
                    <a:pt x="21463" y="51371"/>
                  </a:lnTo>
                  <a:lnTo>
                    <a:pt x="23546" y="53492"/>
                  </a:lnTo>
                  <a:lnTo>
                    <a:pt x="44628" y="53708"/>
                  </a:lnTo>
                  <a:lnTo>
                    <a:pt x="46761" y="51625"/>
                  </a:lnTo>
                  <a:lnTo>
                    <a:pt x="46835" y="44221"/>
                  </a:lnTo>
                  <a:lnTo>
                    <a:pt x="37427" y="44221"/>
                  </a:lnTo>
                  <a:lnTo>
                    <a:pt x="30950" y="44157"/>
                  </a:lnTo>
                  <a:lnTo>
                    <a:pt x="27521" y="11988"/>
                  </a:lnTo>
                  <a:lnTo>
                    <a:pt x="27387" y="9512"/>
                  </a:lnTo>
                  <a:close/>
                </a:path>
                <a:path w="107315" h="54610">
                  <a:moveTo>
                    <a:pt x="13284" y="0"/>
                  </a:moveTo>
                  <a:lnTo>
                    <a:pt x="10236" y="1054"/>
                  </a:lnTo>
                  <a:lnTo>
                    <a:pt x="5727" y="5143"/>
                  </a:lnTo>
                  <a:lnTo>
                    <a:pt x="4407" y="8039"/>
                  </a:lnTo>
                  <a:lnTo>
                    <a:pt x="4813" y="11785"/>
                  </a:lnTo>
                  <a:lnTo>
                    <a:pt x="3537" y="11785"/>
                  </a:lnTo>
                  <a:lnTo>
                    <a:pt x="2362" y="12255"/>
                  </a:lnTo>
                  <a:lnTo>
                    <a:pt x="584" y="14020"/>
                  </a:lnTo>
                  <a:lnTo>
                    <a:pt x="76" y="15214"/>
                  </a:lnTo>
                  <a:lnTo>
                    <a:pt x="0" y="51219"/>
                  </a:lnTo>
                  <a:lnTo>
                    <a:pt x="2044" y="53276"/>
                  </a:lnTo>
                  <a:lnTo>
                    <a:pt x="7251" y="53314"/>
                  </a:lnTo>
                  <a:lnTo>
                    <a:pt x="9372" y="51219"/>
                  </a:lnTo>
                  <a:lnTo>
                    <a:pt x="9461" y="19786"/>
                  </a:lnTo>
                  <a:lnTo>
                    <a:pt x="11735" y="18351"/>
                  </a:lnTo>
                  <a:lnTo>
                    <a:pt x="13518" y="15862"/>
                  </a:lnTo>
                  <a:lnTo>
                    <a:pt x="13642" y="15074"/>
                  </a:lnTo>
                  <a:lnTo>
                    <a:pt x="13721" y="11785"/>
                  </a:lnTo>
                  <a:lnTo>
                    <a:pt x="3568" y="11772"/>
                  </a:lnTo>
                  <a:lnTo>
                    <a:pt x="13721" y="11772"/>
                  </a:lnTo>
                  <a:lnTo>
                    <a:pt x="13767" y="9893"/>
                  </a:lnTo>
                  <a:lnTo>
                    <a:pt x="15214" y="9512"/>
                  </a:lnTo>
                  <a:lnTo>
                    <a:pt x="27387" y="9512"/>
                  </a:lnTo>
                  <a:lnTo>
                    <a:pt x="27316" y="8039"/>
                  </a:lnTo>
                  <a:lnTo>
                    <a:pt x="25933" y="774"/>
                  </a:lnTo>
                  <a:lnTo>
                    <a:pt x="15773" y="114"/>
                  </a:lnTo>
                  <a:lnTo>
                    <a:pt x="13284" y="0"/>
                  </a:lnTo>
                  <a:close/>
                </a:path>
                <a:path w="107315" h="54610">
                  <a:moveTo>
                    <a:pt x="99276" y="533"/>
                  </a:moveTo>
                  <a:lnTo>
                    <a:pt x="91249" y="1028"/>
                  </a:lnTo>
                  <a:lnTo>
                    <a:pt x="81572" y="1155"/>
                  </a:lnTo>
                  <a:lnTo>
                    <a:pt x="79845" y="7620"/>
                  </a:lnTo>
                  <a:lnTo>
                    <a:pt x="79591" y="12738"/>
                  </a:lnTo>
                  <a:lnTo>
                    <a:pt x="77673" y="13309"/>
                  </a:lnTo>
                  <a:lnTo>
                    <a:pt x="76263" y="15074"/>
                  </a:lnTo>
                  <a:lnTo>
                    <a:pt x="75870" y="44602"/>
                  </a:lnTo>
                  <a:lnTo>
                    <a:pt x="85279" y="44602"/>
                  </a:lnTo>
                  <a:lnTo>
                    <a:pt x="85610" y="20294"/>
                  </a:lnTo>
                  <a:lnTo>
                    <a:pt x="87541" y="18796"/>
                  </a:lnTo>
                  <a:lnTo>
                    <a:pt x="89060" y="16243"/>
                  </a:lnTo>
                  <a:lnTo>
                    <a:pt x="89141" y="11049"/>
                  </a:lnTo>
                  <a:lnTo>
                    <a:pt x="89332" y="10668"/>
                  </a:lnTo>
                  <a:lnTo>
                    <a:pt x="89738" y="10426"/>
                  </a:lnTo>
                  <a:lnTo>
                    <a:pt x="103149" y="10426"/>
                  </a:lnTo>
                  <a:lnTo>
                    <a:pt x="102984" y="4635"/>
                  </a:lnTo>
                  <a:lnTo>
                    <a:pt x="99276" y="533"/>
                  </a:lnTo>
                  <a:close/>
                </a:path>
                <a:path w="107315" h="54610">
                  <a:moveTo>
                    <a:pt x="45593" y="558"/>
                  </a:moveTo>
                  <a:lnTo>
                    <a:pt x="41859" y="6654"/>
                  </a:lnTo>
                  <a:lnTo>
                    <a:pt x="41402" y="12141"/>
                  </a:lnTo>
                  <a:lnTo>
                    <a:pt x="40564" y="12331"/>
                  </a:lnTo>
                  <a:lnTo>
                    <a:pt x="39789" y="12738"/>
                  </a:lnTo>
                  <a:lnTo>
                    <a:pt x="38227" y="14211"/>
                  </a:lnTo>
                  <a:lnTo>
                    <a:pt x="37706" y="15417"/>
                  </a:lnTo>
                  <a:lnTo>
                    <a:pt x="37427" y="44221"/>
                  </a:lnTo>
                  <a:lnTo>
                    <a:pt x="46835" y="44221"/>
                  </a:lnTo>
                  <a:lnTo>
                    <a:pt x="47079" y="19939"/>
                  </a:lnTo>
                  <a:lnTo>
                    <a:pt x="47371" y="19735"/>
                  </a:lnTo>
                  <a:lnTo>
                    <a:pt x="47650" y="19507"/>
                  </a:lnTo>
                  <a:lnTo>
                    <a:pt x="47917" y="19240"/>
                  </a:lnTo>
                  <a:lnTo>
                    <a:pt x="49238" y="18034"/>
                  </a:lnTo>
                  <a:lnTo>
                    <a:pt x="50751" y="15862"/>
                  </a:lnTo>
                  <a:lnTo>
                    <a:pt x="51003" y="11252"/>
                  </a:lnTo>
                  <a:lnTo>
                    <a:pt x="51155" y="10033"/>
                  </a:lnTo>
                  <a:lnTo>
                    <a:pt x="65048" y="10033"/>
                  </a:lnTo>
                  <a:lnTo>
                    <a:pt x="64884" y="4838"/>
                  </a:lnTo>
                  <a:lnTo>
                    <a:pt x="60426" y="711"/>
                  </a:lnTo>
                  <a:lnTo>
                    <a:pt x="45593" y="558"/>
                  </a:lnTo>
                  <a:close/>
                </a:path>
                <a:path w="107315" h="54610">
                  <a:moveTo>
                    <a:pt x="103149" y="10426"/>
                  </a:moveTo>
                  <a:lnTo>
                    <a:pt x="91872" y="10426"/>
                  </a:lnTo>
                  <a:lnTo>
                    <a:pt x="93040" y="10452"/>
                  </a:lnTo>
                  <a:lnTo>
                    <a:pt x="93599" y="10579"/>
                  </a:lnTo>
                  <a:lnTo>
                    <a:pt x="103153" y="10566"/>
                  </a:lnTo>
                  <a:lnTo>
                    <a:pt x="103149" y="10426"/>
                  </a:lnTo>
                  <a:close/>
                </a:path>
                <a:path w="107315" h="54610">
                  <a:moveTo>
                    <a:pt x="91872" y="10426"/>
                  </a:moveTo>
                  <a:lnTo>
                    <a:pt x="89738" y="10426"/>
                  </a:lnTo>
                  <a:lnTo>
                    <a:pt x="91084" y="10439"/>
                  </a:lnTo>
                  <a:lnTo>
                    <a:pt x="91872" y="10426"/>
                  </a:lnTo>
                  <a:close/>
                </a:path>
              </a:pathLst>
            </a:custGeom>
            <a:solidFill>
              <a:srgbClr val="FFFFFF"/>
            </a:solidFill>
          </p:spPr>
          <p:txBody>
            <a:bodyPr wrap="square" lIns="0" tIns="0" rIns="0" bIns="0" rtlCol="0"/>
            <a:lstStyle/>
            <a:p>
              <a:endParaRPr/>
            </a:p>
          </p:txBody>
        </p:sp>
        <p:pic>
          <p:nvPicPr>
            <p:cNvPr id="9" name="object 9"/>
            <p:cNvPicPr/>
            <p:nvPr/>
          </p:nvPicPr>
          <p:blipFill>
            <a:blip r:embed="rId6" cstate="print"/>
            <a:stretch>
              <a:fillRect/>
            </a:stretch>
          </p:blipFill>
          <p:spPr>
            <a:xfrm>
              <a:off x="6465087" y="6293794"/>
              <a:ext cx="78879" cy="78879"/>
            </a:xfrm>
            <a:prstGeom prst="rect">
              <a:avLst/>
            </a:prstGeom>
          </p:spPr>
        </p:pic>
        <p:sp>
          <p:nvSpPr>
            <p:cNvPr id="10" name="object 10"/>
            <p:cNvSpPr/>
            <p:nvPr/>
          </p:nvSpPr>
          <p:spPr>
            <a:xfrm>
              <a:off x="6618275" y="5791720"/>
              <a:ext cx="5575300" cy="853440"/>
            </a:xfrm>
            <a:custGeom>
              <a:avLst/>
              <a:gdLst/>
              <a:ahLst/>
              <a:cxnLst/>
              <a:rect l="l" t="t" r="r" b="b"/>
              <a:pathLst>
                <a:path w="5575300" h="853440">
                  <a:moveTo>
                    <a:pt x="903897" y="802525"/>
                  </a:moveTo>
                  <a:lnTo>
                    <a:pt x="902525" y="801624"/>
                  </a:lnTo>
                  <a:lnTo>
                    <a:pt x="903312" y="802525"/>
                  </a:lnTo>
                  <a:lnTo>
                    <a:pt x="903897" y="802525"/>
                  </a:lnTo>
                  <a:close/>
                </a:path>
                <a:path w="5575300" h="853440">
                  <a:moveTo>
                    <a:pt x="2610027" y="846924"/>
                  </a:moveTo>
                  <a:lnTo>
                    <a:pt x="2607932" y="844384"/>
                  </a:lnTo>
                  <a:lnTo>
                    <a:pt x="2184196" y="844384"/>
                  </a:lnTo>
                  <a:lnTo>
                    <a:pt x="2184730" y="670394"/>
                  </a:lnTo>
                  <a:lnTo>
                    <a:pt x="2184730" y="667854"/>
                  </a:lnTo>
                  <a:lnTo>
                    <a:pt x="2184743" y="666584"/>
                  </a:lnTo>
                  <a:lnTo>
                    <a:pt x="2184743" y="665314"/>
                  </a:lnTo>
                  <a:lnTo>
                    <a:pt x="2184743" y="664044"/>
                  </a:lnTo>
                  <a:lnTo>
                    <a:pt x="2184768" y="658964"/>
                  </a:lnTo>
                  <a:lnTo>
                    <a:pt x="2165108" y="661504"/>
                  </a:lnTo>
                  <a:lnTo>
                    <a:pt x="2153831" y="662774"/>
                  </a:lnTo>
                  <a:lnTo>
                    <a:pt x="2145436" y="664044"/>
                  </a:lnTo>
                  <a:lnTo>
                    <a:pt x="2140394" y="664044"/>
                  </a:lnTo>
                  <a:lnTo>
                    <a:pt x="2108593" y="658964"/>
                  </a:lnTo>
                  <a:lnTo>
                    <a:pt x="2098154" y="658964"/>
                  </a:lnTo>
                  <a:lnTo>
                    <a:pt x="2075662" y="665314"/>
                  </a:lnTo>
                  <a:lnTo>
                    <a:pt x="2067496" y="665314"/>
                  </a:lnTo>
                  <a:lnTo>
                    <a:pt x="2057171" y="661504"/>
                  </a:lnTo>
                  <a:lnTo>
                    <a:pt x="2052612" y="660234"/>
                  </a:lnTo>
                  <a:lnTo>
                    <a:pt x="2042909" y="660234"/>
                  </a:lnTo>
                  <a:lnTo>
                    <a:pt x="2007527" y="664044"/>
                  </a:lnTo>
                  <a:lnTo>
                    <a:pt x="2004580" y="664044"/>
                  </a:lnTo>
                  <a:lnTo>
                    <a:pt x="1999576" y="665314"/>
                  </a:lnTo>
                  <a:lnTo>
                    <a:pt x="1997405" y="664044"/>
                  </a:lnTo>
                  <a:lnTo>
                    <a:pt x="1995246" y="662774"/>
                  </a:lnTo>
                  <a:lnTo>
                    <a:pt x="1990090" y="661504"/>
                  </a:lnTo>
                  <a:lnTo>
                    <a:pt x="1978355" y="657694"/>
                  </a:lnTo>
                  <a:lnTo>
                    <a:pt x="1969477" y="657694"/>
                  </a:lnTo>
                  <a:lnTo>
                    <a:pt x="1943468" y="664044"/>
                  </a:lnTo>
                  <a:lnTo>
                    <a:pt x="1937308" y="664044"/>
                  </a:lnTo>
                  <a:lnTo>
                    <a:pt x="1931797" y="662774"/>
                  </a:lnTo>
                  <a:lnTo>
                    <a:pt x="1915731" y="658964"/>
                  </a:lnTo>
                  <a:lnTo>
                    <a:pt x="1906879" y="658964"/>
                  </a:lnTo>
                  <a:lnTo>
                    <a:pt x="1880196" y="662774"/>
                  </a:lnTo>
                  <a:lnTo>
                    <a:pt x="1873669" y="662774"/>
                  </a:lnTo>
                  <a:lnTo>
                    <a:pt x="1866607" y="661504"/>
                  </a:lnTo>
                  <a:lnTo>
                    <a:pt x="1846783" y="657694"/>
                  </a:lnTo>
                  <a:lnTo>
                    <a:pt x="1837258" y="657694"/>
                  </a:lnTo>
                  <a:lnTo>
                    <a:pt x="1813661" y="664044"/>
                  </a:lnTo>
                  <a:lnTo>
                    <a:pt x="1806689" y="664044"/>
                  </a:lnTo>
                  <a:lnTo>
                    <a:pt x="1783168" y="657694"/>
                  </a:lnTo>
                  <a:lnTo>
                    <a:pt x="1774177" y="657694"/>
                  </a:lnTo>
                  <a:lnTo>
                    <a:pt x="1757400" y="662774"/>
                  </a:lnTo>
                  <a:lnTo>
                    <a:pt x="1751901" y="664044"/>
                  </a:lnTo>
                  <a:lnTo>
                    <a:pt x="1745818" y="664044"/>
                  </a:lnTo>
                  <a:lnTo>
                    <a:pt x="1724253" y="658964"/>
                  </a:lnTo>
                  <a:lnTo>
                    <a:pt x="1715871" y="658964"/>
                  </a:lnTo>
                  <a:lnTo>
                    <a:pt x="1709051" y="660234"/>
                  </a:lnTo>
                  <a:lnTo>
                    <a:pt x="1691182" y="664044"/>
                  </a:lnTo>
                  <a:lnTo>
                    <a:pt x="1684261" y="664044"/>
                  </a:lnTo>
                  <a:lnTo>
                    <a:pt x="1665401" y="660234"/>
                  </a:lnTo>
                  <a:lnTo>
                    <a:pt x="1661629" y="660234"/>
                  </a:lnTo>
                  <a:lnTo>
                    <a:pt x="1657438" y="658964"/>
                  </a:lnTo>
                  <a:lnTo>
                    <a:pt x="1651012" y="660234"/>
                  </a:lnTo>
                  <a:lnTo>
                    <a:pt x="1634667" y="662774"/>
                  </a:lnTo>
                  <a:lnTo>
                    <a:pt x="1631505" y="662774"/>
                  </a:lnTo>
                  <a:lnTo>
                    <a:pt x="1627924" y="664044"/>
                  </a:lnTo>
                  <a:lnTo>
                    <a:pt x="1621929" y="661504"/>
                  </a:lnTo>
                  <a:lnTo>
                    <a:pt x="1610093" y="660234"/>
                  </a:lnTo>
                  <a:lnTo>
                    <a:pt x="1603273" y="658964"/>
                  </a:lnTo>
                  <a:lnTo>
                    <a:pt x="1594446" y="658964"/>
                  </a:lnTo>
                  <a:lnTo>
                    <a:pt x="1569262" y="664044"/>
                  </a:lnTo>
                  <a:lnTo>
                    <a:pt x="1562671" y="664044"/>
                  </a:lnTo>
                  <a:lnTo>
                    <a:pt x="1543697" y="660234"/>
                  </a:lnTo>
                  <a:lnTo>
                    <a:pt x="1535214" y="660234"/>
                  </a:lnTo>
                  <a:lnTo>
                    <a:pt x="1515783" y="662774"/>
                  </a:lnTo>
                  <a:lnTo>
                    <a:pt x="1509890" y="664044"/>
                  </a:lnTo>
                  <a:lnTo>
                    <a:pt x="1502765" y="664044"/>
                  </a:lnTo>
                  <a:lnTo>
                    <a:pt x="1489621" y="661504"/>
                  </a:lnTo>
                  <a:lnTo>
                    <a:pt x="1484490" y="660234"/>
                  </a:lnTo>
                  <a:lnTo>
                    <a:pt x="1476971" y="660234"/>
                  </a:lnTo>
                  <a:lnTo>
                    <a:pt x="1456905" y="664044"/>
                  </a:lnTo>
                  <a:lnTo>
                    <a:pt x="1451698" y="664044"/>
                  </a:lnTo>
                  <a:lnTo>
                    <a:pt x="1447342" y="662774"/>
                  </a:lnTo>
                  <a:lnTo>
                    <a:pt x="1436357" y="660234"/>
                  </a:lnTo>
                  <a:lnTo>
                    <a:pt x="1430248" y="658964"/>
                  </a:lnTo>
                  <a:lnTo>
                    <a:pt x="1423035" y="660234"/>
                  </a:lnTo>
                  <a:lnTo>
                    <a:pt x="1418107" y="660234"/>
                  </a:lnTo>
                  <a:lnTo>
                    <a:pt x="1417866" y="595464"/>
                  </a:lnTo>
                  <a:lnTo>
                    <a:pt x="1427403" y="594194"/>
                  </a:lnTo>
                  <a:lnTo>
                    <a:pt x="1427759" y="593128"/>
                  </a:lnTo>
                  <a:lnTo>
                    <a:pt x="1432598" y="592975"/>
                  </a:lnTo>
                  <a:lnTo>
                    <a:pt x="1428242" y="591642"/>
                  </a:lnTo>
                  <a:lnTo>
                    <a:pt x="1438363" y="561174"/>
                  </a:lnTo>
                  <a:lnTo>
                    <a:pt x="1427441" y="552411"/>
                  </a:lnTo>
                  <a:lnTo>
                    <a:pt x="1427441" y="564984"/>
                  </a:lnTo>
                  <a:lnTo>
                    <a:pt x="1420456" y="585304"/>
                  </a:lnTo>
                  <a:lnTo>
                    <a:pt x="1410995" y="586308"/>
                  </a:lnTo>
                  <a:lnTo>
                    <a:pt x="1403819" y="584085"/>
                  </a:lnTo>
                  <a:lnTo>
                    <a:pt x="1392339" y="581545"/>
                  </a:lnTo>
                  <a:lnTo>
                    <a:pt x="1356385" y="567575"/>
                  </a:lnTo>
                  <a:lnTo>
                    <a:pt x="1338491" y="553605"/>
                  </a:lnTo>
                  <a:lnTo>
                    <a:pt x="1333322" y="551065"/>
                  </a:lnTo>
                  <a:lnTo>
                    <a:pt x="1320888" y="544715"/>
                  </a:lnTo>
                  <a:lnTo>
                    <a:pt x="1310017" y="542175"/>
                  </a:lnTo>
                  <a:lnTo>
                    <a:pt x="1298917" y="542175"/>
                  </a:lnTo>
                  <a:lnTo>
                    <a:pt x="1295107" y="543445"/>
                  </a:lnTo>
                  <a:lnTo>
                    <a:pt x="1294358" y="573925"/>
                  </a:lnTo>
                  <a:lnTo>
                    <a:pt x="1110183" y="571385"/>
                  </a:lnTo>
                  <a:lnTo>
                    <a:pt x="1103947" y="567575"/>
                  </a:lnTo>
                  <a:lnTo>
                    <a:pt x="1093000" y="562495"/>
                  </a:lnTo>
                  <a:lnTo>
                    <a:pt x="1078699" y="553605"/>
                  </a:lnTo>
                  <a:lnTo>
                    <a:pt x="1062393" y="542175"/>
                  </a:lnTo>
                  <a:lnTo>
                    <a:pt x="1056005" y="538365"/>
                  </a:lnTo>
                  <a:lnTo>
                    <a:pt x="1049629" y="534555"/>
                  </a:lnTo>
                  <a:lnTo>
                    <a:pt x="1038682" y="530745"/>
                  </a:lnTo>
                  <a:lnTo>
                    <a:pt x="1029703" y="528205"/>
                  </a:lnTo>
                  <a:lnTo>
                    <a:pt x="1022870" y="528205"/>
                  </a:lnTo>
                  <a:lnTo>
                    <a:pt x="1022731" y="515505"/>
                  </a:lnTo>
                  <a:lnTo>
                    <a:pt x="1022629" y="506615"/>
                  </a:lnTo>
                  <a:lnTo>
                    <a:pt x="906614" y="507885"/>
                  </a:lnTo>
                  <a:lnTo>
                    <a:pt x="906614" y="601865"/>
                  </a:lnTo>
                  <a:lnTo>
                    <a:pt x="447217" y="609473"/>
                  </a:lnTo>
                  <a:lnTo>
                    <a:pt x="448500" y="545934"/>
                  </a:lnTo>
                  <a:lnTo>
                    <a:pt x="439191" y="543394"/>
                  </a:lnTo>
                  <a:lnTo>
                    <a:pt x="444512" y="542124"/>
                  </a:lnTo>
                  <a:lnTo>
                    <a:pt x="453732" y="538314"/>
                  </a:lnTo>
                  <a:lnTo>
                    <a:pt x="473862" y="526884"/>
                  </a:lnTo>
                  <a:lnTo>
                    <a:pt x="482955" y="523074"/>
                  </a:lnTo>
                  <a:lnTo>
                    <a:pt x="488124" y="521804"/>
                  </a:lnTo>
                  <a:lnTo>
                    <a:pt x="489737" y="520534"/>
                  </a:lnTo>
                  <a:lnTo>
                    <a:pt x="494118" y="521804"/>
                  </a:lnTo>
                  <a:lnTo>
                    <a:pt x="494169" y="520534"/>
                  </a:lnTo>
                  <a:lnTo>
                    <a:pt x="495896" y="521804"/>
                  </a:lnTo>
                  <a:lnTo>
                    <a:pt x="498259" y="521804"/>
                  </a:lnTo>
                  <a:lnTo>
                    <a:pt x="504253" y="524344"/>
                  </a:lnTo>
                  <a:lnTo>
                    <a:pt x="512495" y="526884"/>
                  </a:lnTo>
                  <a:lnTo>
                    <a:pt x="521576" y="533234"/>
                  </a:lnTo>
                  <a:lnTo>
                    <a:pt x="527164" y="537044"/>
                  </a:lnTo>
                  <a:lnTo>
                    <a:pt x="539673" y="542124"/>
                  </a:lnTo>
                  <a:lnTo>
                    <a:pt x="545274" y="543394"/>
                  </a:lnTo>
                  <a:lnTo>
                    <a:pt x="538861" y="545934"/>
                  </a:lnTo>
                  <a:lnTo>
                    <a:pt x="539356" y="578954"/>
                  </a:lnTo>
                  <a:lnTo>
                    <a:pt x="564083" y="576414"/>
                  </a:lnTo>
                  <a:lnTo>
                    <a:pt x="603669" y="571334"/>
                  </a:lnTo>
                  <a:lnTo>
                    <a:pt x="630999" y="568794"/>
                  </a:lnTo>
                  <a:lnTo>
                    <a:pt x="693445" y="559904"/>
                  </a:lnTo>
                  <a:lnTo>
                    <a:pt x="757389" y="543394"/>
                  </a:lnTo>
                  <a:lnTo>
                    <a:pt x="786422" y="534504"/>
                  </a:lnTo>
                  <a:lnTo>
                    <a:pt x="796518" y="531964"/>
                  </a:lnTo>
                  <a:lnTo>
                    <a:pt x="814273" y="528154"/>
                  </a:lnTo>
                  <a:lnTo>
                    <a:pt x="828840" y="526884"/>
                  </a:lnTo>
                  <a:lnTo>
                    <a:pt x="838720" y="525614"/>
                  </a:lnTo>
                  <a:lnTo>
                    <a:pt x="843356" y="525614"/>
                  </a:lnTo>
                  <a:lnTo>
                    <a:pt x="916800" y="497674"/>
                  </a:lnTo>
                  <a:lnTo>
                    <a:pt x="917448" y="486244"/>
                  </a:lnTo>
                  <a:lnTo>
                    <a:pt x="908570" y="483704"/>
                  </a:lnTo>
                  <a:lnTo>
                    <a:pt x="908608" y="479894"/>
                  </a:lnTo>
                  <a:lnTo>
                    <a:pt x="951687" y="459574"/>
                  </a:lnTo>
                  <a:lnTo>
                    <a:pt x="967663" y="457034"/>
                  </a:lnTo>
                  <a:lnTo>
                    <a:pt x="974204" y="457034"/>
                  </a:lnTo>
                  <a:lnTo>
                    <a:pt x="982332" y="459574"/>
                  </a:lnTo>
                  <a:lnTo>
                    <a:pt x="994181" y="462114"/>
                  </a:lnTo>
                  <a:lnTo>
                    <a:pt x="1027239" y="493864"/>
                  </a:lnTo>
                  <a:lnTo>
                    <a:pt x="1235710" y="502754"/>
                  </a:lnTo>
                  <a:lnTo>
                    <a:pt x="1246860" y="506564"/>
                  </a:lnTo>
                  <a:lnTo>
                    <a:pt x="1266367" y="512914"/>
                  </a:lnTo>
                  <a:lnTo>
                    <a:pt x="1287030" y="520534"/>
                  </a:lnTo>
                  <a:lnTo>
                    <a:pt x="1301711" y="526884"/>
                  </a:lnTo>
                  <a:lnTo>
                    <a:pt x="1307858" y="529424"/>
                  </a:lnTo>
                  <a:lnTo>
                    <a:pt x="1308493" y="519264"/>
                  </a:lnTo>
                  <a:lnTo>
                    <a:pt x="1308595" y="515454"/>
                  </a:lnTo>
                  <a:lnTo>
                    <a:pt x="1308760" y="502754"/>
                  </a:lnTo>
                  <a:lnTo>
                    <a:pt x="1300010" y="500214"/>
                  </a:lnTo>
                  <a:lnTo>
                    <a:pt x="1300048" y="496404"/>
                  </a:lnTo>
                  <a:lnTo>
                    <a:pt x="1321269" y="487514"/>
                  </a:lnTo>
                  <a:lnTo>
                    <a:pt x="1338211" y="479894"/>
                  </a:lnTo>
                  <a:lnTo>
                    <a:pt x="1347609" y="476084"/>
                  </a:lnTo>
                  <a:lnTo>
                    <a:pt x="1354074" y="473544"/>
                  </a:lnTo>
                  <a:lnTo>
                    <a:pt x="1356550" y="473544"/>
                  </a:lnTo>
                  <a:lnTo>
                    <a:pt x="1359611" y="472274"/>
                  </a:lnTo>
                  <a:lnTo>
                    <a:pt x="1359814" y="469734"/>
                  </a:lnTo>
                  <a:lnTo>
                    <a:pt x="1360144" y="472274"/>
                  </a:lnTo>
                  <a:lnTo>
                    <a:pt x="1363027" y="473544"/>
                  </a:lnTo>
                  <a:lnTo>
                    <a:pt x="1366443" y="474814"/>
                  </a:lnTo>
                  <a:lnTo>
                    <a:pt x="1374813" y="477354"/>
                  </a:lnTo>
                  <a:lnTo>
                    <a:pt x="1385811" y="481164"/>
                  </a:lnTo>
                  <a:lnTo>
                    <a:pt x="1397088" y="486244"/>
                  </a:lnTo>
                  <a:lnTo>
                    <a:pt x="1418323" y="497674"/>
                  </a:lnTo>
                  <a:lnTo>
                    <a:pt x="1418323" y="500214"/>
                  </a:lnTo>
                  <a:lnTo>
                    <a:pt x="1407795" y="502754"/>
                  </a:lnTo>
                  <a:lnTo>
                    <a:pt x="1408531" y="535774"/>
                  </a:lnTo>
                  <a:lnTo>
                    <a:pt x="1410525" y="549744"/>
                  </a:lnTo>
                  <a:lnTo>
                    <a:pt x="1427441" y="564984"/>
                  </a:lnTo>
                  <a:lnTo>
                    <a:pt x="1427441" y="552411"/>
                  </a:lnTo>
                  <a:lnTo>
                    <a:pt x="1419377" y="545934"/>
                  </a:lnTo>
                  <a:lnTo>
                    <a:pt x="1417904" y="534504"/>
                  </a:lnTo>
                  <a:lnTo>
                    <a:pt x="1417345" y="510374"/>
                  </a:lnTo>
                  <a:lnTo>
                    <a:pt x="1427734" y="506564"/>
                  </a:lnTo>
                  <a:lnTo>
                    <a:pt x="1427734" y="492594"/>
                  </a:lnTo>
                  <a:lnTo>
                    <a:pt x="1425333" y="491324"/>
                  </a:lnTo>
                  <a:lnTo>
                    <a:pt x="1417015" y="486244"/>
                  </a:lnTo>
                  <a:lnTo>
                    <a:pt x="1401470" y="478624"/>
                  </a:lnTo>
                  <a:lnTo>
                    <a:pt x="1392212" y="473544"/>
                  </a:lnTo>
                  <a:lnTo>
                    <a:pt x="1382915" y="469734"/>
                  </a:lnTo>
                  <a:lnTo>
                    <a:pt x="1374686" y="467194"/>
                  </a:lnTo>
                  <a:lnTo>
                    <a:pt x="1368602" y="464654"/>
                  </a:lnTo>
                  <a:lnTo>
                    <a:pt x="1357325" y="385914"/>
                  </a:lnTo>
                  <a:lnTo>
                    <a:pt x="1350759" y="465924"/>
                  </a:lnTo>
                  <a:lnTo>
                    <a:pt x="1345996" y="467194"/>
                  </a:lnTo>
                  <a:lnTo>
                    <a:pt x="1339545" y="469734"/>
                  </a:lnTo>
                  <a:lnTo>
                    <a:pt x="1331798" y="472274"/>
                  </a:lnTo>
                  <a:lnTo>
                    <a:pt x="1323149" y="476084"/>
                  </a:lnTo>
                  <a:lnTo>
                    <a:pt x="1318679" y="477354"/>
                  </a:lnTo>
                  <a:lnTo>
                    <a:pt x="1314094" y="479894"/>
                  </a:lnTo>
                  <a:lnTo>
                    <a:pt x="1290739" y="491324"/>
                  </a:lnTo>
                  <a:lnTo>
                    <a:pt x="1290485" y="506564"/>
                  </a:lnTo>
                  <a:lnTo>
                    <a:pt x="1299248" y="509104"/>
                  </a:lnTo>
                  <a:lnTo>
                    <a:pt x="1299146" y="515454"/>
                  </a:lnTo>
                  <a:lnTo>
                    <a:pt x="1281938" y="509104"/>
                  </a:lnTo>
                  <a:lnTo>
                    <a:pt x="1262303" y="501484"/>
                  </a:lnTo>
                  <a:lnTo>
                    <a:pt x="1245831" y="496404"/>
                  </a:lnTo>
                  <a:lnTo>
                    <a:pt x="1238135" y="493864"/>
                  </a:lnTo>
                  <a:lnTo>
                    <a:pt x="1036535" y="484974"/>
                  </a:lnTo>
                  <a:lnTo>
                    <a:pt x="1036421" y="477354"/>
                  </a:lnTo>
                  <a:lnTo>
                    <a:pt x="1035050" y="474814"/>
                  </a:lnTo>
                  <a:lnTo>
                    <a:pt x="1032764" y="473544"/>
                  </a:lnTo>
                  <a:lnTo>
                    <a:pt x="1027404" y="468464"/>
                  </a:lnTo>
                  <a:lnTo>
                    <a:pt x="1020127" y="463384"/>
                  </a:lnTo>
                  <a:lnTo>
                    <a:pt x="1012075" y="458304"/>
                  </a:lnTo>
                  <a:lnTo>
                    <a:pt x="1008253" y="457034"/>
                  </a:lnTo>
                  <a:lnTo>
                    <a:pt x="1000633" y="454494"/>
                  </a:lnTo>
                  <a:lnTo>
                    <a:pt x="990434" y="451954"/>
                  </a:lnTo>
                  <a:lnTo>
                    <a:pt x="982014" y="449414"/>
                  </a:lnTo>
                  <a:lnTo>
                    <a:pt x="975893" y="448144"/>
                  </a:lnTo>
                  <a:lnTo>
                    <a:pt x="967257" y="378294"/>
                  </a:lnTo>
                  <a:lnTo>
                    <a:pt x="960145" y="448144"/>
                  </a:lnTo>
                  <a:lnTo>
                    <a:pt x="955167" y="449414"/>
                  </a:lnTo>
                  <a:lnTo>
                    <a:pt x="910386" y="467194"/>
                  </a:lnTo>
                  <a:lnTo>
                    <a:pt x="903478" y="472274"/>
                  </a:lnTo>
                  <a:lnTo>
                    <a:pt x="900963" y="473544"/>
                  </a:lnTo>
                  <a:lnTo>
                    <a:pt x="899274" y="474814"/>
                  </a:lnTo>
                  <a:lnTo>
                    <a:pt x="899045" y="490054"/>
                  </a:lnTo>
                  <a:lnTo>
                    <a:pt x="905357" y="492594"/>
                  </a:lnTo>
                  <a:lnTo>
                    <a:pt x="841705" y="516724"/>
                  </a:lnTo>
                  <a:lnTo>
                    <a:pt x="825144" y="516724"/>
                  </a:lnTo>
                  <a:lnTo>
                    <a:pt x="810933" y="519264"/>
                  </a:lnTo>
                  <a:lnTo>
                    <a:pt x="794105" y="521804"/>
                  </a:lnTo>
                  <a:lnTo>
                    <a:pt x="723493" y="542124"/>
                  </a:lnTo>
                  <a:lnTo>
                    <a:pt x="667245" y="554824"/>
                  </a:lnTo>
                  <a:lnTo>
                    <a:pt x="574941" y="564984"/>
                  </a:lnTo>
                  <a:lnTo>
                    <a:pt x="548614" y="568794"/>
                  </a:lnTo>
                  <a:lnTo>
                    <a:pt x="548373" y="552284"/>
                  </a:lnTo>
                  <a:lnTo>
                    <a:pt x="557758" y="549744"/>
                  </a:lnTo>
                  <a:lnTo>
                    <a:pt x="557758" y="537044"/>
                  </a:lnTo>
                  <a:lnTo>
                    <a:pt x="554189" y="537044"/>
                  </a:lnTo>
                  <a:lnTo>
                    <a:pt x="551141" y="535774"/>
                  </a:lnTo>
                  <a:lnTo>
                    <a:pt x="543966" y="533234"/>
                  </a:lnTo>
                  <a:lnTo>
                    <a:pt x="535139" y="530694"/>
                  </a:lnTo>
                  <a:lnTo>
                    <a:pt x="527164" y="525614"/>
                  </a:lnTo>
                  <a:lnTo>
                    <a:pt x="519595" y="520534"/>
                  </a:lnTo>
                  <a:lnTo>
                    <a:pt x="512356" y="516724"/>
                  </a:lnTo>
                  <a:lnTo>
                    <a:pt x="506018" y="514184"/>
                  </a:lnTo>
                  <a:lnTo>
                    <a:pt x="501142" y="512914"/>
                  </a:lnTo>
                  <a:lnTo>
                    <a:pt x="493750" y="453224"/>
                  </a:lnTo>
                  <a:lnTo>
                    <a:pt x="485863" y="511644"/>
                  </a:lnTo>
                  <a:lnTo>
                    <a:pt x="481164" y="512914"/>
                  </a:lnTo>
                  <a:lnTo>
                    <a:pt x="474662" y="515454"/>
                  </a:lnTo>
                  <a:lnTo>
                    <a:pt x="466178" y="520534"/>
                  </a:lnTo>
                  <a:lnTo>
                    <a:pt x="455574" y="525614"/>
                  </a:lnTo>
                  <a:lnTo>
                    <a:pt x="448195" y="529424"/>
                  </a:lnTo>
                  <a:lnTo>
                    <a:pt x="440588" y="533234"/>
                  </a:lnTo>
                  <a:lnTo>
                    <a:pt x="434632" y="535774"/>
                  </a:lnTo>
                  <a:lnTo>
                    <a:pt x="432155" y="535774"/>
                  </a:lnTo>
                  <a:lnTo>
                    <a:pt x="428840" y="537044"/>
                  </a:lnTo>
                  <a:lnTo>
                    <a:pt x="428840" y="551014"/>
                  </a:lnTo>
                  <a:lnTo>
                    <a:pt x="438937" y="553554"/>
                  </a:lnTo>
                  <a:lnTo>
                    <a:pt x="437603" y="620864"/>
                  </a:lnTo>
                  <a:lnTo>
                    <a:pt x="370027" y="624674"/>
                  </a:lnTo>
                  <a:lnTo>
                    <a:pt x="370027" y="652614"/>
                  </a:lnTo>
                  <a:lnTo>
                    <a:pt x="346646" y="657694"/>
                  </a:lnTo>
                  <a:lnTo>
                    <a:pt x="346646" y="684364"/>
                  </a:lnTo>
                  <a:lnTo>
                    <a:pt x="339991" y="685152"/>
                  </a:lnTo>
                  <a:lnTo>
                    <a:pt x="339991" y="704684"/>
                  </a:lnTo>
                  <a:lnTo>
                    <a:pt x="327952" y="704684"/>
                  </a:lnTo>
                  <a:lnTo>
                    <a:pt x="327533" y="703414"/>
                  </a:lnTo>
                  <a:lnTo>
                    <a:pt x="339991" y="704684"/>
                  </a:lnTo>
                  <a:lnTo>
                    <a:pt x="339991" y="685152"/>
                  </a:lnTo>
                  <a:lnTo>
                    <a:pt x="335737" y="685634"/>
                  </a:lnTo>
                  <a:lnTo>
                    <a:pt x="335737" y="694524"/>
                  </a:lnTo>
                  <a:lnTo>
                    <a:pt x="323418" y="694524"/>
                  </a:lnTo>
                  <a:lnTo>
                    <a:pt x="318376" y="699604"/>
                  </a:lnTo>
                  <a:lnTo>
                    <a:pt x="317944" y="700874"/>
                  </a:lnTo>
                  <a:lnTo>
                    <a:pt x="317766" y="702144"/>
                  </a:lnTo>
                  <a:lnTo>
                    <a:pt x="316687" y="705954"/>
                  </a:lnTo>
                  <a:lnTo>
                    <a:pt x="323646" y="713574"/>
                  </a:lnTo>
                  <a:lnTo>
                    <a:pt x="334899" y="713574"/>
                  </a:lnTo>
                  <a:lnTo>
                    <a:pt x="333133" y="844384"/>
                  </a:lnTo>
                  <a:lnTo>
                    <a:pt x="8826" y="844384"/>
                  </a:lnTo>
                  <a:lnTo>
                    <a:pt x="0" y="853274"/>
                  </a:lnTo>
                  <a:lnTo>
                    <a:pt x="342442" y="853274"/>
                  </a:lnTo>
                  <a:lnTo>
                    <a:pt x="344449" y="704684"/>
                  </a:lnTo>
                  <a:lnTo>
                    <a:pt x="345135" y="704684"/>
                  </a:lnTo>
                  <a:lnTo>
                    <a:pt x="345135" y="703414"/>
                  </a:lnTo>
                  <a:lnTo>
                    <a:pt x="345135" y="694524"/>
                  </a:lnTo>
                  <a:lnTo>
                    <a:pt x="356057" y="693254"/>
                  </a:lnTo>
                  <a:lnTo>
                    <a:pt x="356057" y="665314"/>
                  </a:lnTo>
                  <a:lnTo>
                    <a:pt x="379437" y="660234"/>
                  </a:lnTo>
                  <a:lnTo>
                    <a:pt x="379437" y="633564"/>
                  </a:lnTo>
                  <a:lnTo>
                    <a:pt x="446824" y="629754"/>
                  </a:lnTo>
                  <a:lnTo>
                    <a:pt x="446862" y="627265"/>
                  </a:lnTo>
                  <a:lnTo>
                    <a:pt x="838923" y="624789"/>
                  </a:lnTo>
                  <a:lnTo>
                    <a:pt x="838314" y="697115"/>
                  </a:lnTo>
                  <a:lnTo>
                    <a:pt x="825690" y="697115"/>
                  </a:lnTo>
                  <a:lnTo>
                    <a:pt x="826198" y="664095"/>
                  </a:lnTo>
                  <a:lnTo>
                    <a:pt x="826363" y="653935"/>
                  </a:lnTo>
                  <a:lnTo>
                    <a:pt x="771118" y="657745"/>
                  </a:lnTo>
                  <a:lnTo>
                    <a:pt x="711225" y="667905"/>
                  </a:lnTo>
                  <a:lnTo>
                    <a:pt x="459498" y="666635"/>
                  </a:lnTo>
                  <a:lnTo>
                    <a:pt x="459498" y="704735"/>
                  </a:lnTo>
                  <a:lnTo>
                    <a:pt x="448995" y="704735"/>
                  </a:lnTo>
                  <a:lnTo>
                    <a:pt x="448995" y="714895"/>
                  </a:lnTo>
                  <a:lnTo>
                    <a:pt x="448995" y="793635"/>
                  </a:lnTo>
                  <a:lnTo>
                    <a:pt x="440601" y="793635"/>
                  </a:lnTo>
                  <a:lnTo>
                    <a:pt x="440601" y="719975"/>
                  </a:lnTo>
                  <a:lnTo>
                    <a:pt x="440601" y="718705"/>
                  </a:lnTo>
                  <a:lnTo>
                    <a:pt x="440601" y="713625"/>
                  </a:lnTo>
                  <a:lnTo>
                    <a:pt x="448995" y="714895"/>
                  </a:lnTo>
                  <a:lnTo>
                    <a:pt x="448995" y="704735"/>
                  </a:lnTo>
                  <a:lnTo>
                    <a:pt x="374662" y="704735"/>
                  </a:lnTo>
                  <a:lnTo>
                    <a:pt x="374662" y="713625"/>
                  </a:lnTo>
                  <a:lnTo>
                    <a:pt x="374662" y="789825"/>
                  </a:lnTo>
                  <a:lnTo>
                    <a:pt x="372783" y="789825"/>
                  </a:lnTo>
                  <a:lnTo>
                    <a:pt x="373278" y="718705"/>
                  </a:lnTo>
                  <a:lnTo>
                    <a:pt x="373316" y="713625"/>
                  </a:lnTo>
                  <a:lnTo>
                    <a:pt x="374662" y="713625"/>
                  </a:lnTo>
                  <a:lnTo>
                    <a:pt x="374662" y="704735"/>
                  </a:lnTo>
                  <a:lnTo>
                    <a:pt x="345605" y="704735"/>
                  </a:lnTo>
                  <a:lnTo>
                    <a:pt x="343725" y="799985"/>
                  </a:lnTo>
                  <a:lnTo>
                    <a:pt x="356260" y="799985"/>
                  </a:lnTo>
                  <a:lnTo>
                    <a:pt x="357695" y="718705"/>
                  </a:lnTo>
                  <a:lnTo>
                    <a:pt x="363867" y="718705"/>
                  </a:lnTo>
                  <a:lnTo>
                    <a:pt x="363296" y="799985"/>
                  </a:lnTo>
                  <a:lnTo>
                    <a:pt x="384073" y="799985"/>
                  </a:lnTo>
                  <a:lnTo>
                    <a:pt x="384073" y="789825"/>
                  </a:lnTo>
                  <a:lnTo>
                    <a:pt x="384073" y="718705"/>
                  </a:lnTo>
                  <a:lnTo>
                    <a:pt x="384797" y="718705"/>
                  </a:lnTo>
                  <a:lnTo>
                    <a:pt x="384797" y="799985"/>
                  </a:lnTo>
                  <a:lnTo>
                    <a:pt x="402424" y="799985"/>
                  </a:lnTo>
                  <a:lnTo>
                    <a:pt x="402424" y="719975"/>
                  </a:lnTo>
                  <a:lnTo>
                    <a:pt x="412800" y="719975"/>
                  </a:lnTo>
                  <a:lnTo>
                    <a:pt x="412800" y="801255"/>
                  </a:lnTo>
                  <a:lnTo>
                    <a:pt x="424764" y="801255"/>
                  </a:lnTo>
                  <a:lnTo>
                    <a:pt x="424764" y="719975"/>
                  </a:lnTo>
                  <a:lnTo>
                    <a:pt x="431203" y="719975"/>
                  </a:lnTo>
                  <a:lnTo>
                    <a:pt x="431203" y="802525"/>
                  </a:lnTo>
                  <a:lnTo>
                    <a:pt x="458393" y="802525"/>
                  </a:lnTo>
                  <a:lnTo>
                    <a:pt x="458393" y="793635"/>
                  </a:lnTo>
                  <a:lnTo>
                    <a:pt x="458393" y="721245"/>
                  </a:lnTo>
                  <a:lnTo>
                    <a:pt x="459168" y="721245"/>
                  </a:lnTo>
                  <a:lnTo>
                    <a:pt x="459168" y="802525"/>
                  </a:lnTo>
                  <a:lnTo>
                    <a:pt x="495731" y="802525"/>
                  </a:lnTo>
                  <a:lnTo>
                    <a:pt x="495731" y="793635"/>
                  </a:lnTo>
                  <a:lnTo>
                    <a:pt x="495731" y="722515"/>
                  </a:lnTo>
                  <a:lnTo>
                    <a:pt x="496227" y="802525"/>
                  </a:lnTo>
                  <a:lnTo>
                    <a:pt x="507784" y="802525"/>
                  </a:lnTo>
                  <a:lnTo>
                    <a:pt x="507784" y="803795"/>
                  </a:lnTo>
                  <a:lnTo>
                    <a:pt x="604583" y="803795"/>
                  </a:lnTo>
                  <a:lnTo>
                    <a:pt x="604583" y="794905"/>
                  </a:lnTo>
                  <a:lnTo>
                    <a:pt x="604583" y="793635"/>
                  </a:lnTo>
                  <a:lnTo>
                    <a:pt x="604583" y="723785"/>
                  </a:lnTo>
                  <a:lnTo>
                    <a:pt x="605066" y="803795"/>
                  </a:lnTo>
                  <a:lnTo>
                    <a:pt x="654253" y="803795"/>
                  </a:lnTo>
                  <a:lnTo>
                    <a:pt x="654253" y="805065"/>
                  </a:lnTo>
                  <a:lnTo>
                    <a:pt x="691286" y="805065"/>
                  </a:lnTo>
                  <a:lnTo>
                    <a:pt x="691286" y="806335"/>
                  </a:lnTo>
                  <a:lnTo>
                    <a:pt x="725792" y="806335"/>
                  </a:lnTo>
                  <a:lnTo>
                    <a:pt x="725792" y="808875"/>
                  </a:lnTo>
                  <a:lnTo>
                    <a:pt x="745667" y="808875"/>
                  </a:lnTo>
                  <a:lnTo>
                    <a:pt x="745667" y="798715"/>
                  </a:lnTo>
                  <a:lnTo>
                    <a:pt x="745667" y="725055"/>
                  </a:lnTo>
                  <a:lnTo>
                    <a:pt x="749261" y="725055"/>
                  </a:lnTo>
                  <a:lnTo>
                    <a:pt x="749261" y="805065"/>
                  </a:lnTo>
                  <a:lnTo>
                    <a:pt x="760272" y="805065"/>
                  </a:lnTo>
                  <a:lnTo>
                    <a:pt x="760272" y="806335"/>
                  </a:lnTo>
                  <a:lnTo>
                    <a:pt x="797102" y="805065"/>
                  </a:lnTo>
                  <a:lnTo>
                    <a:pt x="797102" y="725055"/>
                  </a:lnTo>
                  <a:lnTo>
                    <a:pt x="797877" y="725055"/>
                  </a:lnTo>
                  <a:lnTo>
                    <a:pt x="797877" y="805065"/>
                  </a:lnTo>
                  <a:lnTo>
                    <a:pt x="851103" y="805065"/>
                  </a:lnTo>
                  <a:lnTo>
                    <a:pt x="851103" y="796175"/>
                  </a:lnTo>
                  <a:lnTo>
                    <a:pt x="851103" y="725055"/>
                  </a:lnTo>
                  <a:lnTo>
                    <a:pt x="855853" y="725055"/>
                  </a:lnTo>
                  <a:lnTo>
                    <a:pt x="855853" y="805065"/>
                  </a:lnTo>
                  <a:lnTo>
                    <a:pt x="879119" y="805065"/>
                  </a:lnTo>
                  <a:lnTo>
                    <a:pt x="879119" y="794905"/>
                  </a:lnTo>
                  <a:lnTo>
                    <a:pt x="879119" y="725055"/>
                  </a:lnTo>
                  <a:lnTo>
                    <a:pt x="880148" y="725055"/>
                  </a:lnTo>
                  <a:lnTo>
                    <a:pt x="880148" y="805065"/>
                  </a:lnTo>
                  <a:lnTo>
                    <a:pt x="885812" y="803795"/>
                  </a:lnTo>
                  <a:lnTo>
                    <a:pt x="893508" y="802525"/>
                  </a:lnTo>
                  <a:lnTo>
                    <a:pt x="901966" y="801255"/>
                  </a:lnTo>
                  <a:lnTo>
                    <a:pt x="902525" y="801624"/>
                  </a:lnTo>
                  <a:lnTo>
                    <a:pt x="902208" y="801255"/>
                  </a:lnTo>
                  <a:lnTo>
                    <a:pt x="902208" y="798715"/>
                  </a:lnTo>
                  <a:lnTo>
                    <a:pt x="909002" y="798715"/>
                  </a:lnTo>
                  <a:lnTo>
                    <a:pt x="909002" y="806335"/>
                  </a:lnTo>
                  <a:lnTo>
                    <a:pt x="931379" y="807605"/>
                  </a:lnTo>
                  <a:lnTo>
                    <a:pt x="931646" y="806335"/>
                  </a:lnTo>
                  <a:lnTo>
                    <a:pt x="933437" y="805065"/>
                  </a:lnTo>
                  <a:lnTo>
                    <a:pt x="934453" y="802525"/>
                  </a:lnTo>
                  <a:lnTo>
                    <a:pt x="934656" y="798715"/>
                  </a:lnTo>
                  <a:lnTo>
                    <a:pt x="934732" y="797445"/>
                  </a:lnTo>
                  <a:lnTo>
                    <a:pt x="934872" y="794905"/>
                  </a:lnTo>
                  <a:lnTo>
                    <a:pt x="934974" y="783475"/>
                  </a:lnTo>
                  <a:lnTo>
                    <a:pt x="934834" y="725055"/>
                  </a:lnTo>
                  <a:lnTo>
                    <a:pt x="940384" y="725055"/>
                  </a:lnTo>
                  <a:lnTo>
                    <a:pt x="940384" y="808875"/>
                  </a:lnTo>
                  <a:lnTo>
                    <a:pt x="989838" y="808875"/>
                  </a:lnTo>
                  <a:lnTo>
                    <a:pt x="989901" y="806335"/>
                  </a:lnTo>
                  <a:lnTo>
                    <a:pt x="1015098" y="806335"/>
                  </a:lnTo>
                  <a:lnTo>
                    <a:pt x="1015098" y="798715"/>
                  </a:lnTo>
                  <a:lnTo>
                    <a:pt x="1015098" y="725055"/>
                  </a:lnTo>
                  <a:lnTo>
                    <a:pt x="1020965" y="725055"/>
                  </a:lnTo>
                  <a:lnTo>
                    <a:pt x="1020965" y="806335"/>
                  </a:lnTo>
                  <a:lnTo>
                    <a:pt x="1040561" y="806335"/>
                  </a:lnTo>
                  <a:lnTo>
                    <a:pt x="1040561" y="805065"/>
                  </a:lnTo>
                  <a:lnTo>
                    <a:pt x="1056093" y="805065"/>
                  </a:lnTo>
                  <a:lnTo>
                    <a:pt x="1056093" y="796175"/>
                  </a:lnTo>
                  <a:lnTo>
                    <a:pt x="1056093" y="725055"/>
                  </a:lnTo>
                  <a:lnTo>
                    <a:pt x="1059688" y="725055"/>
                  </a:lnTo>
                  <a:lnTo>
                    <a:pt x="1059688" y="803795"/>
                  </a:lnTo>
                  <a:lnTo>
                    <a:pt x="1120000" y="803795"/>
                  </a:lnTo>
                  <a:lnTo>
                    <a:pt x="1120000" y="801255"/>
                  </a:lnTo>
                  <a:lnTo>
                    <a:pt x="1147699" y="802525"/>
                  </a:lnTo>
                  <a:lnTo>
                    <a:pt x="1147699" y="801255"/>
                  </a:lnTo>
                  <a:lnTo>
                    <a:pt x="1165237" y="801255"/>
                  </a:lnTo>
                  <a:lnTo>
                    <a:pt x="1165237" y="799985"/>
                  </a:lnTo>
                  <a:lnTo>
                    <a:pt x="1205585" y="799985"/>
                  </a:lnTo>
                  <a:lnTo>
                    <a:pt x="1205585" y="801255"/>
                  </a:lnTo>
                  <a:lnTo>
                    <a:pt x="1218031" y="801255"/>
                  </a:lnTo>
                  <a:lnTo>
                    <a:pt x="1218031" y="803795"/>
                  </a:lnTo>
                  <a:lnTo>
                    <a:pt x="1238173" y="803795"/>
                  </a:lnTo>
                  <a:lnTo>
                    <a:pt x="1238173" y="802525"/>
                  </a:lnTo>
                  <a:lnTo>
                    <a:pt x="1319225" y="801255"/>
                  </a:lnTo>
                  <a:lnTo>
                    <a:pt x="1319225" y="803795"/>
                  </a:lnTo>
                  <a:lnTo>
                    <a:pt x="1344663" y="803795"/>
                  </a:lnTo>
                  <a:lnTo>
                    <a:pt x="1344663" y="805065"/>
                  </a:lnTo>
                  <a:lnTo>
                    <a:pt x="1360309" y="805065"/>
                  </a:lnTo>
                  <a:lnTo>
                    <a:pt x="1360309" y="803795"/>
                  </a:lnTo>
                  <a:lnTo>
                    <a:pt x="1383322" y="803795"/>
                  </a:lnTo>
                  <a:lnTo>
                    <a:pt x="1383690" y="805065"/>
                  </a:lnTo>
                  <a:lnTo>
                    <a:pt x="1405369" y="805065"/>
                  </a:lnTo>
                  <a:lnTo>
                    <a:pt x="1419186" y="807605"/>
                  </a:lnTo>
                  <a:lnTo>
                    <a:pt x="1419072" y="799985"/>
                  </a:lnTo>
                  <a:lnTo>
                    <a:pt x="1419021" y="796175"/>
                  </a:lnTo>
                  <a:lnTo>
                    <a:pt x="1418056" y="725055"/>
                  </a:lnTo>
                  <a:lnTo>
                    <a:pt x="1423276" y="725055"/>
                  </a:lnTo>
                  <a:lnTo>
                    <a:pt x="1423276" y="806335"/>
                  </a:lnTo>
                  <a:lnTo>
                    <a:pt x="1438910" y="806335"/>
                  </a:lnTo>
                  <a:lnTo>
                    <a:pt x="1438910" y="725055"/>
                  </a:lnTo>
                  <a:lnTo>
                    <a:pt x="1449298" y="725055"/>
                  </a:lnTo>
                  <a:lnTo>
                    <a:pt x="1449298" y="807605"/>
                  </a:lnTo>
                  <a:lnTo>
                    <a:pt x="1460601" y="807605"/>
                  </a:lnTo>
                  <a:lnTo>
                    <a:pt x="1460601" y="808875"/>
                  </a:lnTo>
                  <a:lnTo>
                    <a:pt x="1479600" y="808875"/>
                  </a:lnTo>
                  <a:lnTo>
                    <a:pt x="1479600" y="798715"/>
                  </a:lnTo>
                  <a:lnTo>
                    <a:pt x="1479600" y="725055"/>
                  </a:lnTo>
                  <a:lnTo>
                    <a:pt x="1495158" y="725055"/>
                  </a:lnTo>
                  <a:lnTo>
                    <a:pt x="1496288" y="807605"/>
                  </a:lnTo>
                  <a:lnTo>
                    <a:pt x="1508658" y="807605"/>
                  </a:lnTo>
                  <a:lnTo>
                    <a:pt x="1508658" y="810145"/>
                  </a:lnTo>
                  <a:lnTo>
                    <a:pt x="1525993" y="810145"/>
                  </a:lnTo>
                  <a:lnTo>
                    <a:pt x="1525993" y="725055"/>
                  </a:lnTo>
                  <a:lnTo>
                    <a:pt x="1536357" y="725055"/>
                  </a:lnTo>
                  <a:lnTo>
                    <a:pt x="1536357" y="807605"/>
                  </a:lnTo>
                  <a:lnTo>
                    <a:pt x="1552003" y="807605"/>
                  </a:lnTo>
                  <a:lnTo>
                    <a:pt x="1552003" y="725055"/>
                  </a:lnTo>
                  <a:lnTo>
                    <a:pt x="1570291" y="725055"/>
                  </a:lnTo>
                  <a:lnTo>
                    <a:pt x="1570291" y="810145"/>
                  </a:lnTo>
                  <a:lnTo>
                    <a:pt x="1587055" y="810145"/>
                  </a:lnTo>
                  <a:lnTo>
                    <a:pt x="1587055" y="725055"/>
                  </a:lnTo>
                  <a:lnTo>
                    <a:pt x="1608747" y="725055"/>
                  </a:lnTo>
                  <a:lnTo>
                    <a:pt x="1608747" y="810145"/>
                  </a:lnTo>
                  <a:lnTo>
                    <a:pt x="1626057" y="810145"/>
                  </a:lnTo>
                  <a:lnTo>
                    <a:pt x="1626057" y="725055"/>
                  </a:lnTo>
                  <a:lnTo>
                    <a:pt x="1649463" y="725055"/>
                  </a:lnTo>
                  <a:lnTo>
                    <a:pt x="1649463" y="813955"/>
                  </a:lnTo>
                  <a:lnTo>
                    <a:pt x="1670177" y="813955"/>
                  </a:lnTo>
                  <a:lnTo>
                    <a:pt x="1670177" y="803795"/>
                  </a:lnTo>
                  <a:lnTo>
                    <a:pt x="1670177" y="725055"/>
                  </a:lnTo>
                  <a:lnTo>
                    <a:pt x="1685074" y="725055"/>
                  </a:lnTo>
                  <a:lnTo>
                    <a:pt x="1685074" y="812685"/>
                  </a:lnTo>
                  <a:lnTo>
                    <a:pt x="1708632" y="812685"/>
                  </a:lnTo>
                  <a:lnTo>
                    <a:pt x="1708632" y="803795"/>
                  </a:lnTo>
                  <a:lnTo>
                    <a:pt x="1708632" y="725055"/>
                  </a:lnTo>
                  <a:lnTo>
                    <a:pt x="1728622" y="725055"/>
                  </a:lnTo>
                  <a:lnTo>
                    <a:pt x="1728622" y="811415"/>
                  </a:lnTo>
                  <a:lnTo>
                    <a:pt x="1744814" y="811415"/>
                  </a:lnTo>
                  <a:lnTo>
                    <a:pt x="1744814" y="725055"/>
                  </a:lnTo>
                  <a:lnTo>
                    <a:pt x="1768767" y="725055"/>
                  </a:lnTo>
                  <a:lnTo>
                    <a:pt x="1768767" y="812685"/>
                  </a:lnTo>
                  <a:lnTo>
                    <a:pt x="1783270" y="812685"/>
                  </a:lnTo>
                  <a:lnTo>
                    <a:pt x="1783270" y="725055"/>
                  </a:lnTo>
                  <a:lnTo>
                    <a:pt x="1806651" y="725055"/>
                  </a:lnTo>
                  <a:lnTo>
                    <a:pt x="1806651" y="816495"/>
                  </a:lnTo>
                  <a:lnTo>
                    <a:pt x="1827961" y="816495"/>
                  </a:lnTo>
                  <a:lnTo>
                    <a:pt x="1827961" y="807605"/>
                  </a:lnTo>
                  <a:lnTo>
                    <a:pt x="1827961" y="725055"/>
                  </a:lnTo>
                  <a:lnTo>
                    <a:pt x="1845678" y="725055"/>
                  </a:lnTo>
                  <a:lnTo>
                    <a:pt x="1845678" y="812685"/>
                  </a:lnTo>
                  <a:lnTo>
                    <a:pt x="1869224" y="812685"/>
                  </a:lnTo>
                  <a:lnTo>
                    <a:pt x="1869224" y="803795"/>
                  </a:lnTo>
                  <a:lnTo>
                    <a:pt x="1869224" y="725055"/>
                  </a:lnTo>
                  <a:lnTo>
                    <a:pt x="1881847" y="725055"/>
                  </a:lnTo>
                  <a:lnTo>
                    <a:pt x="1881847" y="815225"/>
                  </a:lnTo>
                  <a:lnTo>
                    <a:pt x="1904276" y="815225"/>
                  </a:lnTo>
                  <a:lnTo>
                    <a:pt x="1904276" y="805065"/>
                  </a:lnTo>
                  <a:lnTo>
                    <a:pt x="1904276" y="725055"/>
                  </a:lnTo>
                  <a:lnTo>
                    <a:pt x="1934438" y="725055"/>
                  </a:lnTo>
                  <a:lnTo>
                    <a:pt x="1934438" y="817765"/>
                  </a:lnTo>
                  <a:lnTo>
                    <a:pt x="1951786" y="817765"/>
                  </a:lnTo>
                  <a:lnTo>
                    <a:pt x="1951786" y="725055"/>
                  </a:lnTo>
                  <a:lnTo>
                    <a:pt x="1985899" y="725055"/>
                  </a:lnTo>
                  <a:lnTo>
                    <a:pt x="1985899" y="817765"/>
                  </a:lnTo>
                  <a:lnTo>
                    <a:pt x="2001545" y="817765"/>
                  </a:lnTo>
                  <a:lnTo>
                    <a:pt x="2001545" y="725055"/>
                  </a:lnTo>
                  <a:lnTo>
                    <a:pt x="2025497" y="725055"/>
                  </a:lnTo>
                  <a:lnTo>
                    <a:pt x="2025497" y="820305"/>
                  </a:lnTo>
                  <a:lnTo>
                    <a:pt x="2042833" y="820305"/>
                  </a:lnTo>
                  <a:lnTo>
                    <a:pt x="2042833" y="725055"/>
                  </a:lnTo>
                  <a:lnTo>
                    <a:pt x="2044128" y="725055"/>
                  </a:lnTo>
                  <a:lnTo>
                    <a:pt x="2044128" y="820305"/>
                  </a:lnTo>
                  <a:lnTo>
                    <a:pt x="2058657" y="820305"/>
                  </a:lnTo>
                  <a:lnTo>
                    <a:pt x="2058657" y="725055"/>
                  </a:lnTo>
                  <a:lnTo>
                    <a:pt x="2063940" y="725055"/>
                  </a:lnTo>
                  <a:lnTo>
                    <a:pt x="2063940" y="821575"/>
                  </a:lnTo>
                  <a:lnTo>
                    <a:pt x="2076373" y="821575"/>
                  </a:lnTo>
                  <a:lnTo>
                    <a:pt x="2076373" y="822845"/>
                  </a:lnTo>
                  <a:lnTo>
                    <a:pt x="2093137" y="822845"/>
                  </a:lnTo>
                  <a:lnTo>
                    <a:pt x="2093137" y="725055"/>
                  </a:lnTo>
                  <a:lnTo>
                    <a:pt x="2100694" y="725055"/>
                  </a:lnTo>
                  <a:lnTo>
                    <a:pt x="2100694" y="822845"/>
                  </a:lnTo>
                  <a:lnTo>
                    <a:pt x="2129332" y="822845"/>
                  </a:lnTo>
                  <a:lnTo>
                    <a:pt x="2129332" y="725055"/>
                  </a:lnTo>
                  <a:lnTo>
                    <a:pt x="2152726" y="725055"/>
                  </a:lnTo>
                  <a:lnTo>
                    <a:pt x="2152726" y="822845"/>
                  </a:lnTo>
                  <a:lnTo>
                    <a:pt x="2171725" y="822845"/>
                  </a:lnTo>
                  <a:lnTo>
                    <a:pt x="2171725" y="813955"/>
                  </a:lnTo>
                  <a:lnTo>
                    <a:pt x="2171725" y="719975"/>
                  </a:lnTo>
                  <a:lnTo>
                    <a:pt x="2162327" y="719975"/>
                  </a:lnTo>
                  <a:lnTo>
                    <a:pt x="2162327" y="813955"/>
                  </a:lnTo>
                  <a:lnTo>
                    <a:pt x="2162149" y="725055"/>
                  </a:lnTo>
                  <a:lnTo>
                    <a:pt x="2162137" y="716165"/>
                  </a:lnTo>
                  <a:lnTo>
                    <a:pt x="1894865" y="716165"/>
                  </a:lnTo>
                  <a:lnTo>
                    <a:pt x="1894865" y="805065"/>
                  </a:lnTo>
                  <a:lnTo>
                    <a:pt x="1891258" y="805065"/>
                  </a:lnTo>
                  <a:lnTo>
                    <a:pt x="1891258" y="725055"/>
                  </a:lnTo>
                  <a:lnTo>
                    <a:pt x="1891258" y="716165"/>
                  </a:lnTo>
                  <a:lnTo>
                    <a:pt x="1859813" y="716165"/>
                  </a:lnTo>
                  <a:lnTo>
                    <a:pt x="1859813" y="803795"/>
                  </a:lnTo>
                  <a:lnTo>
                    <a:pt x="1855089" y="803795"/>
                  </a:lnTo>
                  <a:lnTo>
                    <a:pt x="1855089" y="725055"/>
                  </a:lnTo>
                  <a:lnTo>
                    <a:pt x="1855089" y="716165"/>
                  </a:lnTo>
                  <a:lnTo>
                    <a:pt x="1818551" y="716165"/>
                  </a:lnTo>
                  <a:lnTo>
                    <a:pt x="1818551" y="807605"/>
                  </a:lnTo>
                  <a:lnTo>
                    <a:pt x="1816061" y="807605"/>
                  </a:lnTo>
                  <a:lnTo>
                    <a:pt x="1816061" y="725055"/>
                  </a:lnTo>
                  <a:lnTo>
                    <a:pt x="1816061" y="716165"/>
                  </a:lnTo>
                  <a:lnTo>
                    <a:pt x="1699209" y="716165"/>
                  </a:lnTo>
                  <a:lnTo>
                    <a:pt x="1699209" y="803795"/>
                  </a:lnTo>
                  <a:lnTo>
                    <a:pt x="1694497" y="803795"/>
                  </a:lnTo>
                  <a:lnTo>
                    <a:pt x="1694497" y="725055"/>
                  </a:lnTo>
                  <a:lnTo>
                    <a:pt x="1694497" y="716165"/>
                  </a:lnTo>
                  <a:lnTo>
                    <a:pt x="1660766" y="716165"/>
                  </a:lnTo>
                  <a:lnTo>
                    <a:pt x="1660766" y="803795"/>
                  </a:lnTo>
                  <a:lnTo>
                    <a:pt x="1658874" y="803795"/>
                  </a:lnTo>
                  <a:lnTo>
                    <a:pt x="1658874" y="725055"/>
                  </a:lnTo>
                  <a:lnTo>
                    <a:pt x="1658874" y="716165"/>
                  </a:lnTo>
                  <a:lnTo>
                    <a:pt x="1470190" y="716165"/>
                  </a:lnTo>
                  <a:lnTo>
                    <a:pt x="1470190" y="798715"/>
                  </a:lnTo>
                  <a:lnTo>
                    <a:pt x="1470025" y="725055"/>
                  </a:lnTo>
                  <a:lnTo>
                    <a:pt x="1470012" y="716165"/>
                  </a:lnTo>
                  <a:lnTo>
                    <a:pt x="1400657" y="716165"/>
                  </a:lnTo>
                  <a:lnTo>
                    <a:pt x="1400657" y="796175"/>
                  </a:lnTo>
                  <a:lnTo>
                    <a:pt x="1393101" y="796175"/>
                  </a:lnTo>
                  <a:lnTo>
                    <a:pt x="1393101" y="794905"/>
                  </a:lnTo>
                  <a:lnTo>
                    <a:pt x="1393101" y="793635"/>
                  </a:lnTo>
                  <a:lnTo>
                    <a:pt x="1393101" y="716165"/>
                  </a:lnTo>
                  <a:lnTo>
                    <a:pt x="1337335" y="716165"/>
                  </a:lnTo>
                  <a:lnTo>
                    <a:pt x="1337335" y="793635"/>
                  </a:lnTo>
                  <a:lnTo>
                    <a:pt x="1328635" y="793635"/>
                  </a:lnTo>
                  <a:lnTo>
                    <a:pt x="1328635" y="792365"/>
                  </a:lnTo>
                  <a:lnTo>
                    <a:pt x="1328635" y="716165"/>
                  </a:lnTo>
                  <a:lnTo>
                    <a:pt x="1315275" y="716165"/>
                  </a:lnTo>
                  <a:lnTo>
                    <a:pt x="1315275" y="792365"/>
                  </a:lnTo>
                  <a:lnTo>
                    <a:pt x="1306029" y="792365"/>
                  </a:lnTo>
                  <a:lnTo>
                    <a:pt x="1306029" y="716165"/>
                  </a:lnTo>
                  <a:lnTo>
                    <a:pt x="1292656" y="716165"/>
                  </a:lnTo>
                  <a:lnTo>
                    <a:pt x="1292656" y="792365"/>
                  </a:lnTo>
                  <a:lnTo>
                    <a:pt x="1290751" y="792365"/>
                  </a:lnTo>
                  <a:lnTo>
                    <a:pt x="1290751" y="716165"/>
                  </a:lnTo>
                  <a:lnTo>
                    <a:pt x="1275130" y="716165"/>
                  </a:lnTo>
                  <a:lnTo>
                    <a:pt x="1275130" y="792365"/>
                  </a:lnTo>
                  <a:lnTo>
                    <a:pt x="1247216" y="792365"/>
                  </a:lnTo>
                  <a:lnTo>
                    <a:pt x="1247216" y="716165"/>
                  </a:lnTo>
                  <a:lnTo>
                    <a:pt x="1228763" y="716165"/>
                  </a:lnTo>
                  <a:lnTo>
                    <a:pt x="1228763" y="794905"/>
                  </a:lnTo>
                  <a:lnTo>
                    <a:pt x="1227442" y="794905"/>
                  </a:lnTo>
                  <a:lnTo>
                    <a:pt x="1227442" y="792365"/>
                  </a:lnTo>
                  <a:lnTo>
                    <a:pt x="1227442" y="791095"/>
                  </a:lnTo>
                  <a:lnTo>
                    <a:pt x="1227442" y="716165"/>
                  </a:lnTo>
                  <a:lnTo>
                    <a:pt x="1200492" y="716165"/>
                  </a:lnTo>
                  <a:lnTo>
                    <a:pt x="1200492" y="791095"/>
                  </a:lnTo>
                  <a:lnTo>
                    <a:pt x="1190104" y="791095"/>
                  </a:lnTo>
                  <a:lnTo>
                    <a:pt x="1190104" y="789825"/>
                  </a:lnTo>
                  <a:lnTo>
                    <a:pt x="1190104" y="716165"/>
                  </a:lnTo>
                  <a:lnTo>
                    <a:pt x="1175600" y="716165"/>
                  </a:lnTo>
                  <a:lnTo>
                    <a:pt x="1175600" y="789825"/>
                  </a:lnTo>
                  <a:lnTo>
                    <a:pt x="1172591" y="789825"/>
                  </a:lnTo>
                  <a:lnTo>
                    <a:pt x="1172591" y="716165"/>
                  </a:lnTo>
                  <a:lnTo>
                    <a:pt x="1155827" y="716165"/>
                  </a:lnTo>
                  <a:lnTo>
                    <a:pt x="1155827" y="792365"/>
                  </a:lnTo>
                  <a:lnTo>
                    <a:pt x="1153909" y="792365"/>
                  </a:lnTo>
                  <a:lnTo>
                    <a:pt x="1153909" y="716165"/>
                  </a:lnTo>
                  <a:lnTo>
                    <a:pt x="1138288" y="716165"/>
                  </a:lnTo>
                  <a:lnTo>
                    <a:pt x="1138288" y="792365"/>
                  </a:lnTo>
                  <a:lnTo>
                    <a:pt x="1135253" y="792365"/>
                  </a:lnTo>
                  <a:lnTo>
                    <a:pt x="1135253" y="716165"/>
                  </a:lnTo>
                  <a:lnTo>
                    <a:pt x="1110589" y="716165"/>
                  </a:lnTo>
                  <a:lnTo>
                    <a:pt x="1110589" y="794905"/>
                  </a:lnTo>
                  <a:lnTo>
                    <a:pt x="1107554" y="794905"/>
                  </a:lnTo>
                  <a:lnTo>
                    <a:pt x="1107554" y="716165"/>
                  </a:lnTo>
                  <a:lnTo>
                    <a:pt x="1092517" y="716165"/>
                  </a:lnTo>
                  <a:lnTo>
                    <a:pt x="1092288" y="747915"/>
                  </a:lnTo>
                  <a:lnTo>
                    <a:pt x="1092250" y="789825"/>
                  </a:lnTo>
                  <a:lnTo>
                    <a:pt x="1092339" y="794905"/>
                  </a:lnTo>
                  <a:lnTo>
                    <a:pt x="1069098" y="794905"/>
                  </a:lnTo>
                  <a:lnTo>
                    <a:pt x="1069098" y="725055"/>
                  </a:lnTo>
                  <a:lnTo>
                    <a:pt x="1069098" y="716165"/>
                  </a:lnTo>
                  <a:lnTo>
                    <a:pt x="1031151" y="716165"/>
                  </a:lnTo>
                  <a:lnTo>
                    <a:pt x="1031151" y="796175"/>
                  </a:lnTo>
                  <a:lnTo>
                    <a:pt x="1030376" y="796175"/>
                  </a:lnTo>
                  <a:lnTo>
                    <a:pt x="1030376" y="725055"/>
                  </a:lnTo>
                  <a:lnTo>
                    <a:pt x="1030376" y="716165"/>
                  </a:lnTo>
                  <a:lnTo>
                    <a:pt x="985227" y="716165"/>
                  </a:lnTo>
                  <a:lnTo>
                    <a:pt x="985227" y="721245"/>
                  </a:lnTo>
                  <a:lnTo>
                    <a:pt x="980821" y="721245"/>
                  </a:lnTo>
                  <a:lnTo>
                    <a:pt x="981176" y="730135"/>
                  </a:lnTo>
                  <a:lnTo>
                    <a:pt x="981240" y="750455"/>
                  </a:lnTo>
                  <a:lnTo>
                    <a:pt x="980998" y="774585"/>
                  </a:lnTo>
                  <a:lnTo>
                    <a:pt x="980617" y="798715"/>
                  </a:lnTo>
                  <a:lnTo>
                    <a:pt x="949794" y="798715"/>
                  </a:lnTo>
                  <a:lnTo>
                    <a:pt x="949794" y="725055"/>
                  </a:lnTo>
                  <a:lnTo>
                    <a:pt x="949794" y="716165"/>
                  </a:lnTo>
                  <a:lnTo>
                    <a:pt x="925385" y="716165"/>
                  </a:lnTo>
                  <a:lnTo>
                    <a:pt x="925525" y="797445"/>
                  </a:lnTo>
                  <a:lnTo>
                    <a:pt x="918413" y="797445"/>
                  </a:lnTo>
                  <a:lnTo>
                    <a:pt x="918413" y="793635"/>
                  </a:lnTo>
                  <a:lnTo>
                    <a:pt x="918413" y="716165"/>
                  </a:lnTo>
                  <a:lnTo>
                    <a:pt x="902208" y="716165"/>
                  </a:lnTo>
                  <a:lnTo>
                    <a:pt x="902208" y="792365"/>
                  </a:lnTo>
                  <a:lnTo>
                    <a:pt x="894664" y="792365"/>
                  </a:lnTo>
                  <a:lnTo>
                    <a:pt x="889558" y="793635"/>
                  </a:lnTo>
                  <a:lnTo>
                    <a:pt x="889558" y="725055"/>
                  </a:lnTo>
                  <a:lnTo>
                    <a:pt x="889558" y="716165"/>
                  </a:lnTo>
                  <a:lnTo>
                    <a:pt x="869708" y="716165"/>
                  </a:lnTo>
                  <a:lnTo>
                    <a:pt x="869708" y="794905"/>
                  </a:lnTo>
                  <a:lnTo>
                    <a:pt x="865263" y="794905"/>
                  </a:lnTo>
                  <a:lnTo>
                    <a:pt x="865263" y="725055"/>
                  </a:lnTo>
                  <a:lnTo>
                    <a:pt x="865263" y="716165"/>
                  </a:lnTo>
                  <a:lnTo>
                    <a:pt x="841692" y="716165"/>
                  </a:lnTo>
                  <a:lnTo>
                    <a:pt x="841692" y="796175"/>
                  </a:lnTo>
                  <a:lnTo>
                    <a:pt x="827379" y="796175"/>
                  </a:lnTo>
                  <a:lnTo>
                    <a:pt x="827379" y="716165"/>
                  </a:lnTo>
                  <a:lnTo>
                    <a:pt x="817562" y="716165"/>
                  </a:lnTo>
                  <a:lnTo>
                    <a:pt x="817562" y="721245"/>
                  </a:lnTo>
                  <a:lnTo>
                    <a:pt x="812927" y="721245"/>
                  </a:lnTo>
                  <a:lnTo>
                    <a:pt x="813003" y="774585"/>
                  </a:lnTo>
                  <a:lnTo>
                    <a:pt x="812888" y="796175"/>
                  </a:lnTo>
                  <a:lnTo>
                    <a:pt x="807288" y="796175"/>
                  </a:lnTo>
                  <a:lnTo>
                    <a:pt x="807288" y="725055"/>
                  </a:lnTo>
                  <a:lnTo>
                    <a:pt x="807288" y="721245"/>
                  </a:lnTo>
                  <a:lnTo>
                    <a:pt x="807288" y="716165"/>
                  </a:lnTo>
                  <a:lnTo>
                    <a:pt x="780821" y="716165"/>
                  </a:lnTo>
                  <a:lnTo>
                    <a:pt x="780821" y="719975"/>
                  </a:lnTo>
                  <a:lnTo>
                    <a:pt x="779221" y="719975"/>
                  </a:lnTo>
                  <a:lnTo>
                    <a:pt x="779221" y="721245"/>
                  </a:lnTo>
                  <a:lnTo>
                    <a:pt x="777595" y="721245"/>
                  </a:lnTo>
                  <a:lnTo>
                    <a:pt x="777595" y="716165"/>
                  </a:lnTo>
                  <a:lnTo>
                    <a:pt x="736269" y="716165"/>
                  </a:lnTo>
                  <a:lnTo>
                    <a:pt x="736269" y="798715"/>
                  </a:lnTo>
                  <a:lnTo>
                    <a:pt x="735203" y="798715"/>
                  </a:lnTo>
                  <a:lnTo>
                    <a:pt x="735203" y="796175"/>
                  </a:lnTo>
                  <a:lnTo>
                    <a:pt x="735203" y="716165"/>
                  </a:lnTo>
                  <a:lnTo>
                    <a:pt x="707110" y="716165"/>
                  </a:lnTo>
                  <a:lnTo>
                    <a:pt x="707110" y="796175"/>
                  </a:lnTo>
                  <a:lnTo>
                    <a:pt x="700697" y="796175"/>
                  </a:lnTo>
                  <a:lnTo>
                    <a:pt x="700697" y="716165"/>
                  </a:lnTo>
                  <a:lnTo>
                    <a:pt x="685914" y="716165"/>
                  </a:lnTo>
                  <a:lnTo>
                    <a:pt x="685914" y="796175"/>
                  </a:lnTo>
                  <a:lnTo>
                    <a:pt x="683450" y="796175"/>
                  </a:lnTo>
                  <a:lnTo>
                    <a:pt x="683450" y="794905"/>
                  </a:lnTo>
                  <a:lnTo>
                    <a:pt x="683450" y="716165"/>
                  </a:lnTo>
                  <a:lnTo>
                    <a:pt x="667258" y="716165"/>
                  </a:lnTo>
                  <a:lnTo>
                    <a:pt x="667258" y="794905"/>
                  </a:lnTo>
                  <a:lnTo>
                    <a:pt x="663663" y="794905"/>
                  </a:lnTo>
                  <a:lnTo>
                    <a:pt x="663663" y="716165"/>
                  </a:lnTo>
                  <a:lnTo>
                    <a:pt x="650290" y="716165"/>
                  </a:lnTo>
                  <a:lnTo>
                    <a:pt x="650290" y="794905"/>
                  </a:lnTo>
                  <a:lnTo>
                    <a:pt x="646137" y="794905"/>
                  </a:lnTo>
                  <a:lnTo>
                    <a:pt x="646137" y="793635"/>
                  </a:lnTo>
                  <a:lnTo>
                    <a:pt x="646137" y="716165"/>
                  </a:lnTo>
                  <a:lnTo>
                    <a:pt x="617499" y="716165"/>
                  </a:lnTo>
                  <a:lnTo>
                    <a:pt x="617499" y="793635"/>
                  </a:lnTo>
                  <a:lnTo>
                    <a:pt x="614476" y="793635"/>
                  </a:lnTo>
                  <a:lnTo>
                    <a:pt x="614476" y="723785"/>
                  </a:lnTo>
                  <a:lnTo>
                    <a:pt x="614476" y="714895"/>
                  </a:lnTo>
                  <a:lnTo>
                    <a:pt x="595172" y="714895"/>
                  </a:lnTo>
                  <a:lnTo>
                    <a:pt x="595172" y="793635"/>
                  </a:lnTo>
                  <a:lnTo>
                    <a:pt x="594398" y="793635"/>
                  </a:lnTo>
                  <a:lnTo>
                    <a:pt x="594398" y="714895"/>
                  </a:lnTo>
                  <a:lnTo>
                    <a:pt x="579348" y="714895"/>
                  </a:lnTo>
                  <a:lnTo>
                    <a:pt x="579348" y="794905"/>
                  </a:lnTo>
                  <a:lnTo>
                    <a:pt x="564730" y="794905"/>
                  </a:lnTo>
                  <a:lnTo>
                    <a:pt x="564730" y="793635"/>
                  </a:lnTo>
                  <a:lnTo>
                    <a:pt x="565010" y="714895"/>
                  </a:lnTo>
                  <a:lnTo>
                    <a:pt x="537489" y="714895"/>
                  </a:lnTo>
                  <a:lnTo>
                    <a:pt x="537489" y="793635"/>
                  </a:lnTo>
                  <a:lnTo>
                    <a:pt x="526834" y="793635"/>
                  </a:lnTo>
                  <a:lnTo>
                    <a:pt x="526834" y="722515"/>
                  </a:lnTo>
                  <a:lnTo>
                    <a:pt x="526834" y="713625"/>
                  </a:lnTo>
                  <a:lnTo>
                    <a:pt x="486321" y="713625"/>
                  </a:lnTo>
                  <a:lnTo>
                    <a:pt x="486321" y="793635"/>
                  </a:lnTo>
                  <a:lnTo>
                    <a:pt x="468579" y="793635"/>
                  </a:lnTo>
                  <a:lnTo>
                    <a:pt x="468782" y="721245"/>
                  </a:lnTo>
                  <a:lnTo>
                    <a:pt x="468807" y="713625"/>
                  </a:lnTo>
                  <a:lnTo>
                    <a:pt x="468909" y="676795"/>
                  </a:lnTo>
                  <a:lnTo>
                    <a:pt x="712012" y="678065"/>
                  </a:lnTo>
                  <a:lnTo>
                    <a:pt x="718705" y="676795"/>
                  </a:lnTo>
                  <a:lnTo>
                    <a:pt x="765543" y="667905"/>
                  </a:lnTo>
                  <a:lnTo>
                    <a:pt x="772236" y="666635"/>
                  </a:lnTo>
                  <a:lnTo>
                    <a:pt x="816813" y="664095"/>
                  </a:lnTo>
                  <a:lnTo>
                    <a:pt x="816127" y="707275"/>
                  </a:lnTo>
                  <a:lnTo>
                    <a:pt x="847648" y="707275"/>
                  </a:lnTo>
                  <a:lnTo>
                    <a:pt x="847725" y="697115"/>
                  </a:lnTo>
                  <a:lnTo>
                    <a:pt x="848334" y="624725"/>
                  </a:lnTo>
                  <a:lnTo>
                    <a:pt x="848398" y="617105"/>
                  </a:lnTo>
                  <a:lnTo>
                    <a:pt x="848423" y="614565"/>
                  </a:lnTo>
                  <a:lnTo>
                    <a:pt x="514845" y="617105"/>
                  </a:lnTo>
                  <a:lnTo>
                    <a:pt x="916025" y="610755"/>
                  </a:lnTo>
                  <a:lnTo>
                    <a:pt x="916025" y="516775"/>
                  </a:lnTo>
                  <a:lnTo>
                    <a:pt x="1013333" y="515505"/>
                  </a:lnTo>
                  <a:lnTo>
                    <a:pt x="1013663" y="542175"/>
                  </a:lnTo>
                  <a:lnTo>
                    <a:pt x="1020216" y="538365"/>
                  </a:lnTo>
                  <a:lnTo>
                    <a:pt x="1030135" y="538365"/>
                  </a:lnTo>
                  <a:lnTo>
                    <a:pt x="1041539" y="540905"/>
                  </a:lnTo>
                  <a:lnTo>
                    <a:pt x="1056881" y="549795"/>
                  </a:lnTo>
                  <a:lnTo>
                    <a:pt x="1075563" y="562495"/>
                  </a:lnTo>
                  <a:lnTo>
                    <a:pt x="1102410" y="577735"/>
                  </a:lnTo>
                  <a:lnTo>
                    <a:pt x="1106982" y="580275"/>
                  </a:lnTo>
                  <a:lnTo>
                    <a:pt x="1303553" y="582815"/>
                  </a:lnTo>
                  <a:lnTo>
                    <a:pt x="1303769" y="573925"/>
                  </a:lnTo>
                  <a:lnTo>
                    <a:pt x="1304328" y="551065"/>
                  </a:lnTo>
                  <a:lnTo>
                    <a:pt x="1309357" y="551065"/>
                  </a:lnTo>
                  <a:lnTo>
                    <a:pt x="1318882" y="552335"/>
                  </a:lnTo>
                  <a:lnTo>
                    <a:pt x="1332903" y="561225"/>
                  </a:lnTo>
                  <a:lnTo>
                    <a:pt x="1339151" y="566305"/>
                  </a:lnTo>
                  <a:lnTo>
                    <a:pt x="1344561" y="571385"/>
                  </a:lnTo>
                  <a:lnTo>
                    <a:pt x="1351178" y="575195"/>
                  </a:lnTo>
                  <a:lnTo>
                    <a:pt x="1360335" y="580275"/>
                  </a:lnTo>
                  <a:lnTo>
                    <a:pt x="1373403" y="585355"/>
                  </a:lnTo>
                  <a:lnTo>
                    <a:pt x="1335887" y="586625"/>
                  </a:lnTo>
                  <a:lnTo>
                    <a:pt x="1335887" y="646315"/>
                  </a:lnTo>
                  <a:lnTo>
                    <a:pt x="1021537" y="641235"/>
                  </a:lnTo>
                  <a:lnTo>
                    <a:pt x="1021384" y="582815"/>
                  </a:lnTo>
                  <a:lnTo>
                    <a:pt x="1011974" y="582815"/>
                  </a:lnTo>
                  <a:lnTo>
                    <a:pt x="1012164" y="650125"/>
                  </a:lnTo>
                  <a:lnTo>
                    <a:pt x="1345298" y="655205"/>
                  </a:lnTo>
                  <a:lnTo>
                    <a:pt x="1345298" y="646315"/>
                  </a:lnTo>
                  <a:lnTo>
                    <a:pt x="1345298" y="595515"/>
                  </a:lnTo>
                  <a:lnTo>
                    <a:pt x="1408442" y="593686"/>
                  </a:lnTo>
                  <a:lnTo>
                    <a:pt x="1408734" y="669124"/>
                  </a:lnTo>
                  <a:lnTo>
                    <a:pt x="1434719" y="669124"/>
                  </a:lnTo>
                  <a:lnTo>
                    <a:pt x="1437754" y="670394"/>
                  </a:lnTo>
                  <a:lnTo>
                    <a:pt x="1450301" y="674204"/>
                  </a:lnTo>
                  <a:lnTo>
                    <a:pt x="1457718" y="674204"/>
                  </a:lnTo>
                  <a:lnTo>
                    <a:pt x="1463116" y="672934"/>
                  </a:lnTo>
                  <a:lnTo>
                    <a:pt x="1478038" y="669124"/>
                  </a:lnTo>
                  <a:lnTo>
                    <a:pt x="1480654" y="669124"/>
                  </a:lnTo>
                  <a:lnTo>
                    <a:pt x="1483931" y="670394"/>
                  </a:lnTo>
                  <a:lnTo>
                    <a:pt x="1488249" y="670394"/>
                  </a:lnTo>
                  <a:lnTo>
                    <a:pt x="1501698" y="672934"/>
                  </a:lnTo>
                  <a:lnTo>
                    <a:pt x="1516621" y="672934"/>
                  </a:lnTo>
                  <a:lnTo>
                    <a:pt x="1523466" y="671664"/>
                  </a:lnTo>
                  <a:lnTo>
                    <a:pt x="1535760" y="669124"/>
                  </a:lnTo>
                  <a:lnTo>
                    <a:pt x="1542580" y="669124"/>
                  </a:lnTo>
                  <a:lnTo>
                    <a:pt x="1561604" y="672934"/>
                  </a:lnTo>
                  <a:lnTo>
                    <a:pt x="1569961" y="672934"/>
                  </a:lnTo>
                  <a:lnTo>
                    <a:pt x="1576717" y="671664"/>
                  </a:lnTo>
                  <a:lnTo>
                    <a:pt x="1595551" y="667854"/>
                  </a:lnTo>
                  <a:lnTo>
                    <a:pt x="1603019" y="667854"/>
                  </a:lnTo>
                  <a:lnTo>
                    <a:pt x="1626743" y="672934"/>
                  </a:lnTo>
                  <a:lnTo>
                    <a:pt x="1635404" y="672934"/>
                  </a:lnTo>
                  <a:lnTo>
                    <a:pt x="1652003" y="670394"/>
                  </a:lnTo>
                  <a:lnTo>
                    <a:pt x="1657959" y="669124"/>
                  </a:lnTo>
                  <a:lnTo>
                    <a:pt x="1664258" y="669124"/>
                  </a:lnTo>
                  <a:lnTo>
                    <a:pt x="1683092" y="672934"/>
                  </a:lnTo>
                  <a:lnTo>
                    <a:pt x="1686826" y="672934"/>
                  </a:lnTo>
                  <a:lnTo>
                    <a:pt x="1692821" y="674204"/>
                  </a:lnTo>
                  <a:lnTo>
                    <a:pt x="1698777" y="671664"/>
                  </a:lnTo>
                  <a:lnTo>
                    <a:pt x="1710232" y="669124"/>
                  </a:lnTo>
                  <a:lnTo>
                    <a:pt x="1715960" y="667854"/>
                  </a:lnTo>
                  <a:lnTo>
                    <a:pt x="1723110" y="667854"/>
                  </a:lnTo>
                  <a:lnTo>
                    <a:pt x="1744675" y="672934"/>
                  </a:lnTo>
                  <a:lnTo>
                    <a:pt x="1752968" y="672934"/>
                  </a:lnTo>
                  <a:lnTo>
                    <a:pt x="1759051" y="671664"/>
                  </a:lnTo>
                  <a:lnTo>
                    <a:pt x="1775333" y="667854"/>
                  </a:lnTo>
                  <a:lnTo>
                    <a:pt x="1782051" y="667854"/>
                  </a:lnTo>
                  <a:lnTo>
                    <a:pt x="1805584" y="672934"/>
                  </a:lnTo>
                  <a:lnTo>
                    <a:pt x="1814042" y="672934"/>
                  </a:lnTo>
                  <a:lnTo>
                    <a:pt x="1820989" y="671664"/>
                  </a:lnTo>
                  <a:lnTo>
                    <a:pt x="1838363" y="667854"/>
                  </a:lnTo>
                  <a:lnTo>
                    <a:pt x="1845919" y="667854"/>
                  </a:lnTo>
                  <a:lnTo>
                    <a:pt x="1872399" y="672934"/>
                  </a:lnTo>
                  <a:lnTo>
                    <a:pt x="1880895" y="672934"/>
                  </a:lnTo>
                  <a:lnTo>
                    <a:pt x="1907552" y="669124"/>
                  </a:lnTo>
                  <a:lnTo>
                    <a:pt x="1914753" y="669124"/>
                  </a:lnTo>
                  <a:lnTo>
                    <a:pt x="1930412" y="671664"/>
                  </a:lnTo>
                  <a:lnTo>
                    <a:pt x="1936496" y="672934"/>
                  </a:lnTo>
                  <a:lnTo>
                    <a:pt x="1944458" y="672934"/>
                  </a:lnTo>
                  <a:lnTo>
                    <a:pt x="1960041" y="669124"/>
                  </a:lnTo>
                  <a:lnTo>
                    <a:pt x="1965236" y="667854"/>
                  </a:lnTo>
                  <a:lnTo>
                    <a:pt x="1970443" y="666584"/>
                  </a:lnTo>
                  <a:lnTo>
                    <a:pt x="1977224" y="666584"/>
                  </a:lnTo>
                  <a:lnTo>
                    <a:pt x="1981936" y="669124"/>
                  </a:lnTo>
                  <a:lnTo>
                    <a:pt x="1992757" y="671664"/>
                  </a:lnTo>
                  <a:lnTo>
                    <a:pt x="1999030" y="674204"/>
                  </a:lnTo>
                  <a:lnTo>
                    <a:pt x="2008314" y="674204"/>
                  </a:lnTo>
                  <a:lnTo>
                    <a:pt x="2043658" y="669124"/>
                  </a:lnTo>
                  <a:lnTo>
                    <a:pt x="2051011" y="669124"/>
                  </a:lnTo>
                  <a:lnTo>
                    <a:pt x="2054186" y="670394"/>
                  </a:lnTo>
                  <a:lnTo>
                    <a:pt x="2065731" y="674204"/>
                  </a:lnTo>
                  <a:lnTo>
                    <a:pt x="2077034" y="674204"/>
                  </a:lnTo>
                  <a:lnTo>
                    <a:pt x="2095042" y="669124"/>
                  </a:lnTo>
                  <a:lnTo>
                    <a:pt x="2099551" y="667854"/>
                  </a:lnTo>
                  <a:lnTo>
                    <a:pt x="2108619" y="667854"/>
                  </a:lnTo>
                  <a:lnTo>
                    <a:pt x="2115896" y="669124"/>
                  </a:lnTo>
                  <a:lnTo>
                    <a:pt x="2139480" y="672934"/>
                  </a:lnTo>
                  <a:lnTo>
                    <a:pt x="2151596" y="672934"/>
                  </a:lnTo>
                  <a:lnTo>
                    <a:pt x="2168004" y="670394"/>
                  </a:lnTo>
                  <a:lnTo>
                    <a:pt x="2175319" y="670394"/>
                  </a:lnTo>
                  <a:lnTo>
                    <a:pt x="2174748" y="853274"/>
                  </a:lnTo>
                  <a:lnTo>
                    <a:pt x="2607932" y="853274"/>
                  </a:lnTo>
                  <a:lnTo>
                    <a:pt x="2610027" y="852004"/>
                  </a:lnTo>
                  <a:lnTo>
                    <a:pt x="2610027" y="846924"/>
                  </a:lnTo>
                  <a:close/>
                </a:path>
                <a:path w="5575300" h="853440">
                  <a:moveTo>
                    <a:pt x="3913263" y="730250"/>
                  </a:moveTo>
                  <a:lnTo>
                    <a:pt x="3876675" y="701040"/>
                  </a:lnTo>
                  <a:lnTo>
                    <a:pt x="3810901" y="690880"/>
                  </a:lnTo>
                  <a:lnTo>
                    <a:pt x="3809022" y="678180"/>
                  </a:lnTo>
                  <a:lnTo>
                    <a:pt x="3797808" y="673100"/>
                  </a:lnTo>
                  <a:lnTo>
                    <a:pt x="3795585" y="662940"/>
                  </a:lnTo>
                  <a:lnTo>
                    <a:pt x="3786975" y="660400"/>
                  </a:lnTo>
                  <a:lnTo>
                    <a:pt x="3788968" y="654050"/>
                  </a:lnTo>
                  <a:lnTo>
                    <a:pt x="3791153" y="645160"/>
                  </a:lnTo>
                  <a:lnTo>
                    <a:pt x="3789172" y="636270"/>
                  </a:lnTo>
                  <a:lnTo>
                    <a:pt x="3765639" y="596900"/>
                  </a:lnTo>
                  <a:lnTo>
                    <a:pt x="3751605" y="582930"/>
                  </a:lnTo>
                  <a:lnTo>
                    <a:pt x="3748608" y="577850"/>
                  </a:lnTo>
                  <a:lnTo>
                    <a:pt x="3747909" y="576580"/>
                  </a:lnTo>
                  <a:lnTo>
                    <a:pt x="3749535" y="565150"/>
                  </a:lnTo>
                  <a:lnTo>
                    <a:pt x="3749141" y="562610"/>
                  </a:lnTo>
                  <a:lnTo>
                    <a:pt x="3745065" y="551180"/>
                  </a:lnTo>
                  <a:lnTo>
                    <a:pt x="3738702" y="542290"/>
                  </a:lnTo>
                  <a:lnTo>
                    <a:pt x="3731742" y="535940"/>
                  </a:lnTo>
                  <a:lnTo>
                    <a:pt x="3725849" y="532130"/>
                  </a:lnTo>
                  <a:lnTo>
                    <a:pt x="3726103" y="530860"/>
                  </a:lnTo>
                  <a:lnTo>
                    <a:pt x="3726992" y="529590"/>
                  </a:lnTo>
                  <a:lnTo>
                    <a:pt x="3729151" y="528320"/>
                  </a:lnTo>
                  <a:lnTo>
                    <a:pt x="3737406" y="528320"/>
                  </a:lnTo>
                  <a:lnTo>
                    <a:pt x="3743160" y="527050"/>
                  </a:lnTo>
                  <a:lnTo>
                    <a:pt x="3746271" y="525780"/>
                  </a:lnTo>
                  <a:lnTo>
                    <a:pt x="3752850" y="524510"/>
                  </a:lnTo>
                  <a:lnTo>
                    <a:pt x="3756164" y="523240"/>
                  </a:lnTo>
                  <a:lnTo>
                    <a:pt x="3769461" y="523240"/>
                  </a:lnTo>
                  <a:lnTo>
                    <a:pt x="3780155" y="521970"/>
                  </a:lnTo>
                  <a:lnTo>
                    <a:pt x="3788092" y="518160"/>
                  </a:lnTo>
                  <a:lnTo>
                    <a:pt x="3793629" y="513080"/>
                  </a:lnTo>
                  <a:lnTo>
                    <a:pt x="3797135" y="509270"/>
                  </a:lnTo>
                  <a:lnTo>
                    <a:pt x="3807739" y="509270"/>
                  </a:lnTo>
                  <a:lnTo>
                    <a:pt x="3818559" y="506730"/>
                  </a:lnTo>
                  <a:lnTo>
                    <a:pt x="3826878" y="504190"/>
                  </a:lnTo>
                  <a:lnTo>
                    <a:pt x="3832720" y="500380"/>
                  </a:lnTo>
                  <a:lnTo>
                    <a:pt x="3834587" y="497840"/>
                  </a:lnTo>
                  <a:lnTo>
                    <a:pt x="3836454" y="495300"/>
                  </a:lnTo>
                  <a:lnTo>
                    <a:pt x="3838460" y="490220"/>
                  </a:lnTo>
                  <a:lnTo>
                    <a:pt x="3875278" y="488950"/>
                  </a:lnTo>
                  <a:lnTo>
                    <a:pt x="3894594" y="486410"/>
                  </a:lnTo>
                  <a:lnTo>
                    <a:pt x="3902214" y="482600"/>
                  </a:lnTo>
                  <a:lnTo>
                    <a:pt x="3903916" y="478790"/>
                  </a:lnTo>
                  <a:lnTo>
                    <a:pt x="3904373" y="477520"/>
                  </a:lnTo>
                  <a:lnTo>
                    <a:pt x="3904373" y="473710"/>
                  </a:lnTo>
                  <a:lnTo>
                    <a:pt x="3901859" y="471170"/>
                  </a:lnTo>
                  <a:lnTo>
                    <a:pt x="3882720" y="459740"/>
                  </a:lnTo>
                  <a:lnTo>
                    <a:pt x="3852608" y="452120"/>
                  </a:lnTo>
                  <a:lnTo>
                    <a:pt x="3824668" y="447040"/>
                  </a:lnTo>
                  <a:lnTo>
                    <a:pt x="3812044" y="444500"/>
                  </a:lnTo>
                  <a:lnTo>
                    <a:pt x="3797668" y="444500"/>
                  </a:lnTo>
                  <a:lnTo>
                    <a:pt x="3786022" y="443230"/>
                  </a:lnTo>
                  <a:lnTo>
                    <a:pt x="3765778" y="443230"/>
                  </a:lnTo>
                  <a:lnTo>
                    <a:pt x="3757726" y="441960"/>
                  </a:lnTo>
                  <a:lnTo>
                    <a:pt x="3755618" y="439420"/>
                  </a:lnTo>
                  <a:lnTo>
                    <a:pt x="3749281" y="431800"/>
                  </a:lnTo>
                  <a:lnTo>
                    <a:pt x="3748278" y="430530"/>
                  </a:lnTo>
                  <a:lnTo>
                    <a:pt x="3744214" y="425450"/>
                  </a:lnTo>
                  <a:lnTo>
                    <a:pt x="3728339" y="430530"/>
                  </a:lnTo>
                  <a:lnTo>
                    <a:pt x="3724821" y="422910"/>
                  </a:lnTo>
                  <a:lnTo>
                    <a:pt x="3720160" y="416560"/>
                  </a:lnTo>
                  <a:lnTo>
                    <a:pt x="3713746" y="415290"/>
                  </a:lnTo>
                  <a:lnTo>
                    <a:pt x="3711689" y="414020"/>
                  </a:lnTo>
                  <a:lnTo>
                    <a:pt x="3713378" y="414020"/>
                  </a:lnTo>
                  <a:lnTo>
                    <a:pt x="3715194" y="412750"/>
                  </a:lnTo>
                  <a:lnTo>
                    <a:pt x="3736505" y="410210"/>
                  </a:lnTo>
                  <a:lnTo>
                    <a:pt x="3718344" y="401320"/>
                  </a:lnTo>
                  <a:lnTo>
                    <a:pt x="3705923" y="396240"/>
                  </a:lnTo>
                  <a:lnTo>
                    <a:pt x="3709314" y="386080"/>
                  </a:lnTo>
                  <a:lnTo>
                    <a:pt x="3710787" y="378460"/>
                  </a:lnTo>
                  <a:lnTo>
                    <a:pt x="3711181" y="370840"/>
                  </a:lnTo>
                  <a:lnTo>
                    <a:pt x="3710495" y="363220"/>
                  </a:lnTo>
                  <a:lnTo>
                    <a:pt x="3710749" y="363220"/>
                  </a:lnTo>
                  <a:lnTo>
                    <a:pt x="3721684" y="359410"/>
                  </a:lnTo>
                  <a:lnTo>
                    <a:pt x="3719334" y="349250"/>
                  </a:lnTo>
                  <a:lnTo>
                    <a:pt x="3707231" y="344170"/>
                  </a:lnTo>
                  <a:lnTo>
                    <a:pt x="3706330" y="344170"/>
                  </a:lnTo>
                  <a:lnTo>
                    <a:pt x="3705961" y="342900"/>
                  </a:lnTo>
                  <a:lnTo>
                    <a:pt x="3754564" y="339090"/>
                  </a:lnTo>
                  <a:lnTo>
                    <a:pt x="3769474" y="322580"/>
                  </a:lnTo>
                  <a:lnTo>
                    <a:pt x="3778758" y="320040"/>
                  </a:lnTo>
                  <a:lnTo>
                    <a:pt x="3807053" y="287020"/>
                  </a:lnTo>
                  <a:lnTo>
                    <a:pt x="3804399" y="275590"/>
                  </a:lnTo>
                  <a:lnTo>
                    <a:pt x="3803573" y="274320"/>
                  </a:lnTo>
                  <a:lnTo>
                    <a:pt x="3797808" y="265430"/>
                  </a:lnTo>
                  <a:lnTo>
                    <a:pt x="3791064" y="262890"/>
                  </a:lnTo>
                  <a:lnTo>
                    <a:pt x="3783317" y="264160"/>
                  </a:lnTo>
                  <a:lnTo>
                    <a:pt x="3774605" y="267970"/>
                  </a:lnTo>
                  <a:lnTo>
                    <a:pt x="3764927" y="275590"/>
                  </a:lnTo>
                  <a:lnTo>
                    <a:pt x="3755440" y="274320"/>
                  </a:lnTo>
                  <a:lnTo>
                    <a:pt x="3726700" y="271780"/>
                  </a:lnTo>
                  <a:lnTo>
                    <a:pt x="3715664" y="270510"/>
                  </a:lnTo>
                  <a:lnTo>
                    <a:pt x="3715042" y="267970"/>
                  </a:lnTo>
                  <a:lnTo>
                    <a:pt x="3712730" y="264160"/>
                  </a:lnTo>
                  <a:lnTo>
                    <a:pt x="3703472" y="260350"/>
                  </a:lnTo>
                  <a:lnTo>
                    <a:pt x="3702545" y="257810"/>
                  </a:lnTo>
                  <a:lnTo>
                    <a:pt x="3704171" y="254000"/>
                  </a:lnTo>
                  <a:lnTo>
                    <a:pt x="3719334" y="245110"/>
                  </a:lnTo>
                  <a:lnTo>
                    <a:pt x="3716655" y="237490"/>
                  </a:lnTo>
                  <a:lnTo>
                    <a:pt x="3709505" y="228600"/>
                  </a:lnTo>
                  <a:lnTo>
                    <a:pt x="3710609" y="226060"/>
                  </a:lnTo>
                  <a:lnTo>
                    <a:pt x="3711854" y="219710"/>
                  </a:lnTo>
                  <a:lnTo>
                    <a:pt x="3708806" y="205740"/>
                  </a:lnTo>
                  <a:lnTo>
                    <a:pt x="3704539" y="200660"/>
                  </a:lnTo>
                  <a:lnTo>
                    <a:pt x="3702088" y="199390"/>
                  </a:lnTo>
                  <a:lnTo>
                    <a:pt x="3701732" y="198120"/>
                  </a:lnTo>
                  <a:lnTo>
                    <a:pt x="3701669" y="196850"/>
                  </a:lnTo>
                  <a:lnTo>
                    <a:pt x="3702291" y="195580"/>
                  </a:lnTo>
                  <a:lnTo>
                    <a:pt x="3703294" y="195580"/>
                  </a:lnTo>
                  <a:lnTo>
                    <a:pt x="3708362" y="194310"/>
                  </a:lnTo>
                  <a:lnTo>
                    <a:pt x="3708362" y="184150"/>
                  </a:lnTo>
                  <a:lnTo>
                    <a:pt x="3713962" y="182880"/>
                  </a:lnTo>
                  <a:lnTo>
                    <a:pt x="3720846" y="181610"/>
                  </a:lnTo>
                  <a:lnTo>
                    <a:pt x="3728567" y="179070"/>
                  </a:lnTo>
                  <a:lnTo>
                    <a:pt x="3736644" y="176530"/>
                  </a:lnTo>
                  <a:lnTo>
                    <a:pt x="3740785" y="173990"/>
                  </a:lnTo>
                  <a:lnTo>
                    <a:pt x="3741826" y="170180"/>
                  </a:lnTo>
                  <a:lnTo>
                    <a:pt x="3741978" y="167640"/>
                  </a:lnTo>
                  <a:lnTo>
                    <a:pt x="3740874" y="162560"/>
                  </a:lnTo>
                  <a:lnTo>
                    <a:pt x="3737178" y="156210"/>
                  </a:lnTo>
                  <a:lnTo>
                    <a:pt x="3731374" y="151130"/>
                  </a:lnTo>
                  <a:lnTo>
                    <a:pt x="3723970" y="144780"/>
                  </a:lnTo>
                  <a:lnTo>
                    <a:pt x="3715689" y="137160"/>
                  </a:lnTo>
                  <a:lnTo>
                    <a:pt x="3709238" y="130810"/>
                  </a:lnTo>
                  <a:lnTo>
                    <a:pt x="3704577" y="127000"/>
                  </a:lnTo>
                  <a:lnTo>
                    <a:pt x="3701389" y="123190"/>
                  </a:lnTo>
                  <a:lnTo>
                    <a:pt x="3709759" y="118110"/>
                  </a:lnTo>
                  <a:lnTo>
                    <a:pt x="3712908" y="114300"/>
                  </a:lnTo>
                  <a:lnTo>
                    <a:pt x="3710749" y="109220"/>
                  </a:lnTo>
                  <a:lnTo>
                    <a:pt x="3707053" y="100330"/>
                  </a:lnTo>
                  <a:lnTo>
                    <a:pt x="3703091" y="92710"/>
                  </a:lnTo>
                  <a:lnTo>
                    <a:pt x="3699903" y="87630"/>
                  </a:lnTo>
                  <a:lnTo>
                    <a:pt x="3698532" y="85090"/>
                  </a:lnTo>
                  <a:lnTo>
                    <a:pt x="3693083" y="54610"/>
                  </a:lnTo>
                  <a:lnTo>
                    <a:pt x="3693515" y="54610"/>
                  </a:lnTo>
                  <a:lnTo>
                    <a:pt x="3706330" y="52070"/>
                  </a:lnTo>
                  <a:lnTo>
                    <a:pt x="3707307" y="34290"/>
                  </a:lnTo>
                  <a:lnTo>
                    <a:pt x="3707371" y="33020"/>
                  </a:lnTo>
                  <a:lnTo>
                    <a:pt x="3704285" y="29210"/>
                  </a:lnTo>
                  <a:lnTo>
                    <a:pt x="3698671" y="24130"/>
                  </a:lnTo>
                  <a:lnTo>
                    <a:pt x="3695204" y="24130"/>
                  </a:lnTo>
                  <a:lnTo>
                    <a:pt x="3695204" y="39370"/>
                  </a:lnTo>
                  <a:lnTo>
                    <a:pt x="3695065" y="41910"/>
                  </a:lnTo>
                  <a:lnTo>
                    <a:pt x="3694519" y="41910"/>
                  </a:lnTo>
                  <a:lnTo>
                    <a:pt x="3682898" y="44043"/>
                  </a:lnTo>
                  <a:lnTo>
                    <a:pt x="3682898" y="36830"/>
                  </a:lnTo>
                  <a:lnTo>
                    <a:pt x="3686683" y="35560"/>
                  </a:lnTo>
                  <a:lnTo>
                    <a:pt x="3688994" y="35560"/>
                  </a:lnTo>
                  <a:lnTo>
                    <a:pt x="3692804" y="34290"/>
                  </a:lnTo>
                  <a:lnTo>
                    <a:pt x="3695179" y="36830"/>
                  </a:lnTo>
                  <a:lnTo>
                    <a:pt x="3695204" y="39370"/>
                  </a:lnTo>
                  <a:lnTo>
                    <a:pt x="3695204" y="24130"/>
                  </a:lnTo>
                  <a:lnTo>
                    <a:pt x="3691928" y="22860"/>
                  </a:lnTo>
                  <a:lnTo>
                    <a:pt x="3692156" y="20320"/>
                  </a:lnTo>
                  <a:lnTo>
                    <a:pt x="3692271" y="19050"/>
                  </a:lnTo>
                  <a:lnTo>
                    <a:pt x="3692347" y="16510"/>
                  </a:lnTo>
                  <a:lnTo>
                    <a:pt x="3692042" y="8890"/>
                  </a:lnTo>
                  <a:lnTo>
                    <a:pt x="3685806" y="1270"/>
                  </a:lnTo>
                  <a:lnTo>
                    <a:pt x="3682593" y="0"/>
                  </a:lnTo>
                  <a:lnTo>
                    <a:pt x="3680269" y="0"/>
                  </a:lnTo>
                  <a:lnTo>
                    <a:pt x="3680269" y="19050"/>
                  </a:lnTo>
                  <a:lnTo>
                    <a:pt x="3680244" y="20320"/>
                  </a:lnTo>
                  <a:lnTo>
                    <a:pt x="3680269" y="19050"/>
                  </a:lnTo>
                  <a:lnTo>
                    <a:pt x="3680269" y="0"/>
                  </a:lnTo>
                  <a:lnTo>
                    <a:pt x="3674732" y="0"/>
                  </a:lnTo>
                  <a:lnTo>
                    <a:pt x="3673208" y="3810"/>
                  </a:lnTo>
                  <a:lnTo>
                    <a:pt x="3667734" y="16510"/>
                  </a:lnTo>
                  <a:lnTo>
                    <a:pt x="3667506" y="20320"/>
                  </a:lnTo>
                  <a:lnTo>
                    <a:pt x="3669461" y="26670"/>
                  </a:lnTo>
                  <a:lnTo>
                    <a:pt x="3670071" y="27940"/>
                  </a:lnTo>
                  <a:lnTo>
                    <a:pt x="3670706" y="30480"/>
                  </a:lnTo>
                  <a:lnTo>
                    <a:pt x="3671011" y="34290"/>
                  </a:lnTo>
                  <a:lnTo>
                    <a:pt x="3671493" y="41910"/>
                  </a:lnTo>
                  <a:lnTo>
                    <a:pt x="3664039" y="50800"/>
                  </a:lnTo>
                  <a:lnTo>
                    <a:pt x="3660343" y="60960"/>
                  </a:lnTo>
                  <a:lnTo>
                    <a:pt x="3665397" y="67310"/>
                  </a:lnTo>
                  <a:lnTo>
                    <a:pt x="3667620" y="69850"/>
                  </a:lnTo>
                  <a:lnTo>
                    <a:pt x="3669893" y="74930"/>
                  </a:lnTo>
                  <a:lnTo>
                    <a:pt x="3671760" y="83820"/>
                  </a:lnTo>
                  <a:lnTo>
                    <a:pt x="3672763" y="95250"/>
                  </a:lnTo>
                  <a:lnTo>
                    <a:pt x="3673017" y="114300"/>
                  </a:lnTo>
                  <a:lnTo>
                    <a:pt x="3665817" y="118110"/>
                  </a:lnTo>
                  <a:lnTo>
                    <a:pt x="3662464" y="119380"/>
                  </a:lnTo>
                  <a:lnTo>
                    <a:pt x="3655593" y="124460"/>
                  </a:lnTo>
                  <a:lnTo>
                    <a:pt x="3656927" y="135890"/>
                  </a:lnTo>
                  <a:lnTo>
                    <a:pt x="3646144" y="142240"/>
                  </a:lnTo>
                  <a:lnTo>
                    <a:pt x="3636010" y="149860"/>
                  </a:lnTo>
                  <a:lnTo>
                    <a:pt x="3628974" y="158750"/>
                  </a:lnTo>
                  <a:lnTo>
                    <a:pt x="3627488" y="166370"/>
                  </a:lnTo>
                  <a:lnTo>
                    <a:pt x="3629660" y="175260"/>
                  </a:lnTo>
                  <a:lnTo>
                    <a:pt x="3661194" y="181610"/>
                  </a:lnTo>
                  <a:lnTo>
                    <a:pt x="3662235" y="184150"/>
                  </a:lnTo>
                  <a:lnTo>
                    <a:pt x="3662540" y="184150"/>
                  </a:lnTo>
                  <a:lnTo>
                    <a:pt x="3662578" y="187960"/>
                  </a:lnTo>
                  <a:lnTo>
                    <a:pt x="3662489" y="189230"/>
                  </a:lnTo>
                  <a:lnTo>
                    <a:pt x="3661448" y="195580"/>
                  </a:lnTo>
                  <a:lnTo>
                    <a:pt x="3668026" y="195580"/>
                  </a:lnTo>
                  <a:lnTo>
                    <a:pt x="3668445" y="196850"/>
                  </a:lnTo>
                  <a:lnTo>
                    <a:pt x="3668280" y="199390"/>
                  </a:lnTo>
                  <a:lnTo>
                    <a:pt x="3668026" y="199390"/>
                  </a:lnTo>
                  <a:lnTo>
                    <a:pt x="3657803" y="209550"/>
                  </a:lnTo>
                  <a:lnTo>
                    <a:pt x="3657384" y="220980"/>
                  </a:lnTo>
                  <a:lnTo>
                    <a:pt x="3658870" y="226060"/>
                  </a:lnTo>
                  <a:lnTo>
                    <a:pt x="3660165" y="229870"/>
                  </a:lnTo>
                  <a:lnTo>
                    <a:pt x="3647389" y="241300"/>
                  </a:lnTo>
                  <a:lnTo>
                    <a:pt x="3659441" y="248920"/>
                  </a:lnTo>
                  <a:lnTo>
                    <a:pt x="3665143" y="254000"/>
                  </a:lnTo>
                  <a:lnTo>
                    <a:pt x="3667683" y="256540"/>
                  </a:lnTo>
                  <a:lnTo>
                    <a:pt x="3661587" y="261620"/>
                  </a:lnTo>
                  <a:lnTo>
                    <a:pt x="3656698" y="267970"/>
                  </a:lnTo>
                  <a:lnTo>
                    <a:pt x="3654221" y="271780"/>
                  </a:lnTo>
                  <a:lnTo>
                    <a:pt x="3651897" y="271780"/>
                  </a:lnTo>
                  <a:lnTo>
                    <a:pt x="3647922" y="267970"/>
                  </a:lnTo>
                  <a:lnTo>
                    <a:pt x="3646589" y="266700"/>
                  </a:lnTo>
                  <a:lnTo>
                    <a:pt x="3638651" y="261620"/>
                  </a:lnTo>
                  <a:lnTo>
                    <a:pt x="3628707" y="257810"/>
                  </a:lnTo>
                  <a:lnTo>
                    <a:pt x="3617379" y="255270"/>
                  </a:lnTo>
                  <a:lnTo>
                    <a:pt x="3605225" y="257810"/>
                  </a:lnTo>
                  <a:lnTo>
                    <a:pt x="3596208" y="262890"/>
                  </a:lnTo>
                  <a:lnTo>
                    <a:pt x="3590010" y="269240"/>
                  </a:lnTo>
                  <a:lnTo>
                    <a:pt x="3586302" y="275590"/>
                  </a:lnTo>
                  <a:lnTo>
                    <a:pt x="3576637" y="276860"/>
                  </a:lnTo>
                  <a:lnTo>
                    <a:pt x="3567912" y="280670"/>
                  </a:lnTo>
                  <a:lnTo>
                    <a:pt x="3561499" y="284480"/>
                  </a:lnTo>
                  <a:lnTo>
                    <a:pt x="3558768" y="290830"/>
                  </a:lnTo>
                  <a:lnTo>
                    <a:pt x="3560165" y="297180"/>
                  </a:lnTo>
                  <a:lnTo>
                    <a:pt x="3564458" y="302260"/>
                  </a:lnTo>
                  <a:lnTo>
                    <a:pt x="3570643" y="306070"/>
                  </a:lnTo>
                  <a:lnTo>
                    <a:pt x="3577717" y="308610"/>
                  </a:lnTo>
                  <a:lnTo>
                    <a:pt x="3588893" y="313690"/>
                  </a:lnTo>
                  <a:lnTo>
                    <a:pt x="3592284" y="317500"/>
                  </a:lnTo>
                  <a:lnTo>
                    <a:pt x="3614280" y="337820"/>
                  </a:lnTo>
                  <a:lnTo>
                    <a:pt x="3631222" y="339090"/>
                  </a:lnTo>
                  <a:lnTo>
                    <a:pt x="3659886" y="341630"/>
                  </a:lnTo>
                  <a:lnTo>
                    <a:pt x="3659784" y="342900"/>
                  </a:lnTo>
                  <a:lnTo>
                    <a:pt x="3658755" y="342900"/>
                  </a:lnTo>
                  <a:lnTo>
                    <a:pt x="3657460" y="344170"/>
                  </a:lnTo>
                  <a:lnTo>
                    <a:pt x="3647211" y="347980"/>
                  </a:lnTo>
                  <a:lnTo>
                    <a:pt x="3646284" y="351790"/>
                  </a:lnTo>
                  <a:lnTo>
                    <a:pt x="3645725" y="354330"/>
                  </a:lnTo>
                  <a:lnTo>
                    <a:pt x="3649078" y="359410"/>
                  </a:lnTo>
                  <a:lnTo>
                    <a:pt x="3651961" y="359410"/>
                  </a:lnTo>
                  <a:lnTo>
                    <a:pt x="3655593" y="360680"/>
                  </a:lnTo>
                  <a:lnTo>
                    <a:pt x="3654806" y="367030"/>
                  </a:lnTo>
                  <a:lnTo>
                    <a:pt x="3656787" y="389890"/>
                  </a:lnTo>
                  <a:lnTo>
                    <a:pt x="3656787" y="393700"/>
                  </a:lnTo>
                  <a:lnTo>
                    <a:pt x="3656469" y="394970"/>
                  </a:lnTo>
                  <a:lnTo>
                    <a:pt x="3651199" y="398780"/>
                  </a:lnTo>
                  <a:lnTo>
                    <a:pt x="3624326" y="407670"/>
                  </a:lnTo>
                  <a:lnTo>
                    <a:pt x="3647973" y="411480"/>
                  </a:lnTo>
                  <a:lnTo>
                    <a:pt x="3649726" y="412750"/>
                  </a:lnTo>
                  <a:lnTo>
                    <a:pt x="3649954" y="412750"/>
                  </a:lnTo>
                  <a:lnTo>
                    <a:pt x="3648265" y="414020"/>
                  </a:lnTo>
                  <a:lnTo>
                    <a:pt x="3636543" y="416560"/>
                  </a:lnTo>
                  <a:lnTo>
                    <a:pt x="3631412" y="425450"/>
                  </a:lnTo>
                  <a:lnTo>
                    <a:pt x="3629202" y="431800"/>
                  </a:lnTo>
                  <a:lnTo>
                    <a:pt x="3548278" y="436880"/>
                  </a:lnTo>
                  <a:lnTo>
                    <a:pt x="3494189" y="440690"/>
                  </a:lnTo>
                  <a:lnTo>
                    <a:pt x="3459975" y="466090"/>
                  </a:lnTo>
                  <a:lnTo>
                    <a:pt x="3463023" y="471170"/>
                  </a:lnTo>
                  <a:lnTo>
                    <a:pt x="3467443" y="474980"/>
                  </a:lnTo>
                  <a:lnTo>
                    <a:pt x="3471329" y="476250"/>
                  </a:lnTo>
                  <a:lnTo>
                    <a:pt x="3472802" y="476250"/>
                  </a:lnTo>
                  <a:lnTo>
                    <a:pt x="3483279" y="480060"/>
                  </a:lnTo>
                  <a:lnTo>
                    <a:pt x="3510496" y="482600"/>
                  </a:lnTo>
                  <a:lnTo>
                    <a:pt x="3520414" y="482600"/>
                  </a:lnTo>
                  <a:lnTo>
                    <a:pt x="3537839" y="502920"/>
                  </a:lnTo>
                  <a:lnTo>
                    <a:pt x="3563543" y="502920"/>
                  </a:lnTo>
                  <a:lnTo>
                    <a:pt x="3564813" y="506730"/>
                  </a:lnTo>
                  <a:lnTo>
                    <a:pt x="3568230" y="513080"/>
                  </a:lnTo>
                  <a:lnTo>
                    <a:pt x="3575774" y="516890"/>
                  </a:lnTo>
                  <a:lnTo>
                    <a:pt x="3582898" y="519430"/>
                  </a:lnTo>
                  <a:lnTo>
                    <a:pt x="3590734" y="520700"/>
                  </a:lnTo>
                  <a:lnTo>
                    <a:pt x="3605263" y="520700"/>
                  </a:lnTo>
                  <a:lnTo>
                    <a:pt x="3604958" y="525780"/>
                  </a:lnTo>
                  <a:lnTo>
                    <a:pt x="3618369" y="525780"/>
                  </a:lnTo>
                  <a:lnTo>
                    <a:pt x="3628948" y="528320"/>
                  </a:lnTo>
                  <a:lnTo>
                    <a:pt x="3632593" y="528320"/>
                  </a:lnTo>
                  <a:lnTo>
                    <a:pt x="3635108" y="529590"/>
                  </a:lnTo>
                  <a:lnTo>
                    <a:pt x="3636010" y="532130"/>
                  </a:lnTo>
                  <a:lnTo>
                    <a:pt x="3636086" y="533400"/>
                  </a:lnTo>
                  <a:lnTo>
                    <a:pt x="3631692" y="534670"/>
                  </a:lnTo>
                  <a:lnTo>
                    <a:pt x="3623564" y="538480"/>
                  </a:lnTo>
                  <a:lnTo>
                    <a:pt x="3620236" y="539750"/>
                  </a:lnTo>
                  <a:lnTo>
                    <a:pt x="3605403" y="548640"/>
                  </a:lnTo>
                  <a:lnTo>
                    <a:pt x="3604653" y="574040"/>
                  </a:lnTo>
                  <a:lnTo>
                    <a:pt x="3601910" y="577850"/>
                  </a:lnTo>
                  <a:lnTo>
                    <a:pt x="3596576" y="584200"/>
                  </a:lnTo>
                  <a:lnTo>
                    <a:pt x="3592817" y="590550"/>
                  </a:lnTo>
                  <a:lnTo>
                    <a:pt x="3590023" y="598170"/>
                  </a:lnTo>
                  <a:lnTo>
                    <a:pt x="3588474" y="601980"/>
                  </a:lnTo>
                  <a:lnTo>
                    <a:pt x="3559378" y="629920"/>
                  </a:lnTo>
                  <a:lnTo>
                    <a:pt x="3557574" y="645160"/>
                  </a:lnTo>
                  <a:lnTo>
                    <a:pt x="3557701" y="650240"/>
                  </a:lnTo>
                  <a:lnTo>
                    <a:pt x="3559365" y="659130"/>
                  </a:lnTo>
                  <a:lnTo>
                    <a:pt x="3561715" y="665480"/>
                  </a:lnTo>
                  <a:lnTo>
                    <a:pt x="3555454" y="666750"/>
                  </a:lnTo>
                  <a:lnTo>
                    <a:pt x="3549662" y="674370"/>
                  </a:lnTo>
                  <a:lnTo>
                    <a:pt x="3536835" y="676910"/>
                  </a:lnTo>
                  <a:lnTo>
                    <a:pt x="3535680" y="680720"/>
                  </a:lnTo>
                  <a:lnTo>
                    <a:pt x="3527958" y="680720"/>
                  </a:lnTo>
                  <a:lnTo>
                    <a:pt x="3517557" y="681990"/>
                  </a:lnTo>
                  <a:lnTo>
                    <a:pt x="3505149" y="683260"/>
                  </a:lnTo>
                  <a:lnTo>
                    <a:pt x="3469868" y="689610"/>
                  </a:lnTo>
                  <a:lnTo>
                    <a:pt x="3454755" y="694690"/>
                  </a:lnTo>
                  <a:lnTo>
                    <a:pt x="3445738" y="698500"/>
                  </a:lnTo>
                  <a:lnTo>
                    <a:pt x="3442500" y="701040"/>
                  </a:lnTo>
                  <a:lnTo>
                    <a:pt x="3439731" y="702310"/>
                  </a:lnTo>
                  <a:lnTo>
                    <a:pt x="3441344" y="726440"/>
                  </a:lnTo>
                  <a:lnTo>
                    <a:pt x="3445662" y="731520"/>
                  </a:lnTo>
                  <a:lnTo>
                    <a:pt x="3446513" y="797560"/>
                  </a:lnTo>
                  <a:lnTo>
                    <a:pt x="2973197" y="793750"/>
                  </a:lnTo>
                  <a:lnTo>
                    <a:pt x="2970530" y="796290"/>
                  </a:lnTo>
                  <a:lnTo>
                    <a:pt x="2970504" y="803910"/>
                  </a:lnTo>
                  <a:lnTo>
                    <a:pt x="2973133" y="806450"/>
                  </a:lnTo>
                  <a:lnTo>
                    <a:pt x="3458476" y="808990"/>
                  </a:lnTo>
                  <a:lnTo>
                    <a:pt x="3458337" y="797560"/>
                  </a:lnTo>
                  <a:lnTo>
                    <a:pt x="3457435" y="727710"/>
                  </a:lnTo>
                  <a:lnTo>
                    <a:pt x="3452888" y="722630"/>
                  </a:lnTo>
                  <a:lnTo>
                    <a:pt x="3451987" y="708660"/>
                  </a:lnTo>
                  <a:lnTo>
                    <a:pt x="3493478" y="697230"/>
                  </a:lnTo>
                  <a:lnTo>
                    <a:pt x="3525685" y="693420"/>
                  </a:lnTo>
                  <a:lnTo>
                    <a:pt x="3544709" y="693420"/>
                  </a:lnTo>
                  <a:lnTo>
                    <a:pt x="3546386" y="687070"/>
                  </a:lnTo>
                  <a:lnTo>
                    <a:pt x="3556317" y="685800"/>
                  </a:lnTo>
                  <a:lnTo>
                    <a:pt x="3561829" y="678180"/>
                  </a:lnTo>
                  <a:lnTo>
                    <a:pt x="3580803" y="675640"/>
                  </a:lnTo>
                  <a:lnTo>
                    <a:pt x="3575710" y="668020"/>
                  </a:lnTo>
                  <a:lnTo>
                    <a:pt x="3574148" y="664210"/>
                  </a:lnTo>
                  <a:lnTo>
                    <a:pt x="3571189" y="656590"/>
                  </a:lnTo>
                  <a:lnTo>
                    <a:pt x="3569233" y="646430"/>
                  </a:lnTo>
                  <a:lnTo>
                    <a:pt x="3570694" y="633730"/>
                  </a:lnTo>
                  <a:lnTo>
                    <a:pt x="3576358" y="623570"/>
                  </a:lnTo>
                  <a:lnTo>
                    <a:pt x="3584283" y="617220"/>
                  </a:lnTo>
                  <a:lnTo>
                    <a:pt x="3591369" y="613410"/>
                  </a:lnTo>
                  <a:lnTo>
                    <a:pt x="3594519" y="613410"/>
                  </a:lnTo>
                  <a:lnTo>
                    <a:pt x="3597656" y="612140"/>
                  </a:lnTo>
                  <a:lnTo>
                    <a:pt x="3598684" y="609600"/>
                  </a:lnTo>
                  <a:lnTo>
                    <a:pt x="3600348" y="604520"/>
                  </a:lnTo>
                  <a:lnTo>
                    <a:pt x="3603485" y="595630"/>
                  </a:lnTo>
                  <a:lnTo>
                    <a:pt x="3606203" y="590550"/>
                  </a:lnTo>
                  <a:lnTo>
                    <a:pt x="3611537" y="584200"/>
                  </a:lnTo>
                  <a:lnTo>
                    <a:pt x="3616337" y="579120"/>
                  </a:lnTo>
                  <a:lnTo>
                    <a:pt x="3617036" y="554990"/>
                  </a:lnTo>
                  <a:lnTo>
                    <a:pt x="3626358" y="549910"/>
                  </a:lnTo>
                  <a:lnTo>
                    <a:pt x="3629037" y="548640"/>
                  </a:lnTo>
                  <a:lnTo>
                    <a:pt x="3638105" y="544830"/>
                  </a:lnTo>
                  <a:lnTo>
                    <a:pt x="3645268" y="542290"/>
                  </a:lnTo>
                  <a:lnTo>
                    <a:pt x="3646627" y="539750"/>
                  </a:lnTo>
                  <a:lnTo>
                    <a:pt x="3649522" y="533400"/>
                  </a:lnTo>
                  <a:lnTo>
                    <a:pt x="3644366" y="521970"/>
                  </a:lnTo>
                  <a:lnTo>
                    <a:pt x="3639388" y="518160"/>
                  </a:lnTo>
                  <a:lnTo>
                    <a:pt x="3631387" y="516890"/>
                  </a:lnTo>
                  <a:lnTo>
                    <a:pt x="3625672" y="515620"/>
                  </a:lnTo>
                  <a:lnTo>
                    <a:pt x="3620935" y="514350"/>
                  </a:lnTo>
                  <a:lnTo>
                    <a:pt x="3617468" y="514350"/>
                  </a:lnTo>
                  <a:lnTo>
                    <a:pt x="3617811" y="509270"/>
                  </a:lnTo>
                  <a:lnTo>
                    <a:pt x="3617887" y="508000"/>
                  </a:lnTo>
                  <a:lnTo>
                    <a:pt x="3610775" y="508000"/>
                  </a:lnTo>
                  <a:lnTo>
                    <a:pt x="3604958" y="509270"/>
                  </a:lnTo>
                  <a:lnTo>
                    <a:pt x="3596944" y="509270"/>
                  </a:lnTo>
                  <a:lnTo>
                    <a:pt x="3588461" y="508000"/>
                  </a:lnTo>
                  <a:lnTo>
                    <a:pt x="3581273" y="505460"/>
                  </a:lnTo>
                  <a:lnTo>
                    <a:pt x="3574364" y="502920"/>
                  </a:lnTo>
                  <a:lnTo>
                    <a:pt x="3574732" y="497840"/>
                  </a:lnTo>
                  <a:lnTo>
                    <a:pt x="3576142" y="490220"/>
                  </a:lnTo>
                  <a:lnTo>
                    <a:pt x="3543249" y="490220"/>
                  </a:lnTo>
                  <a:lnTo>
                    <a:pt x="3525863" y="471170"/>
                  </a:lnTo>
                  <a:lnTo>
                    <a:pt x="3523183" y="471170"/>
                  </a:lnTo>
                  <a:lnTo>
                    <a:pt x="3511219" y="469900"/>
                  </a:lnTo>
                  <a:lnTo>
                    <a:pt x="3497872" y="469900"/>
                  </a:lnTo>
                  <a:lnTo>
                    <a:pt x="3485781" y="467360"/>
                  </a:lnTo>
                  <a:lnTo>
                    <a:pt x="3477590" y="466090"/>
                  </a:lnTo>
                  <a:lnTo>
                    <a:pt x="3475532" y="464820"/>
                  </a:lnTo>
                  <a:lnTo>
                    <a:pt x="3471214" y="463550"/>
                  </a:lnTo>
                  <a:lnTo>
                    <a:pt x="3470846" y="463550"/>
                  </a:lnTo>
                  <a:lnTo>
                    <a:pt x="3471608" y="459740"/>
                  </a:lnTo>
                  <a:lnTo>
                    <a:pt x="3479774" y="455930"/>
                  </a:lnTo>
                  <a:lnTo>
                    <a:pt x="3497262" y="452120"/>
                  </a:lnTo>
                  <a:lnTo>
                    <a:pt x="3521202" y="449580"/>
                  </a:lnTo>
                  <a:lnTo>
                    <a:pt x="3548723" y="448310"/>
                  </a:lnTo>
                  <a:lnTo>
                    <a:pt x="3638207" y="443230"/>
                  </a:lnTo>
                  <a:lnTo>
                    <a:pt x="3640290" y="434340"/>
                  </a:lnTo>
                  <a:lnTo>
                    <a:pt x="3643884" y="426720"/>
                  </a:lnTo>
                  <a:lnTo>
                    <a:pt x="3648621" y="425450"/>
                  </a:lnTo>
                  <a:lnTo>
                    <a:pt x="3658476" y="424180"/>
                  </a:lnTo>
                  <a:lnTo>
                    <a:pt x="3669004" y="420370"/>
                  </a:lnTo>
                  <a:lnTo>
                    <a:pt x="3668915" y="407670"/>
                  </a:lnTo>
                  <a:lnTo>
                    <a:pt x="3662451" y="403860"/>
                  </a:lnTo>
                  <a:lnTo>
                    <a:pt x="3665893" y="401320"/>
                  </a:lnTo>
                  <a:lnTo>
                    <a:pt x="3668611" y="397510"/>
                  </a:lnTo>
                  <a:lnTo>
                    <a:pt x="3668611" y="389890"/>
                  </a:lnTo>
                  <a:lnTo>
                    <a:pt x="3666693" y="367030"/>
                  </a:lnTo>
                  <a:lnTo>
                    <a:pt x="3667341" y="360680"/>
                  </a:lnTo>
                  <a:lnTo>
                    <a:pt x="3667683" y="359410"/>
                  </a:lnTo>
                  <a:lnTo>
                    <a:pt x="3668636" y="354330"/>
                  </a:lnTo>
                  <a:lnTo>
                    <a:pt x="3667112" y="351790"/>
                  </a:lnTo>
                  <a:lnTo>
                    <a:pt x="3668839" y="350520"/>
                  </a:lnTo>
                  <a:lnTo>
                    <a:pt x="3669906" y="349250"/>
                  </a:lnTo>
                  <a:lnTo>
                    <a:pt x="3671430" y="344170"/>
                  </a:lnTo>
                  <a:lnTo>
                    <a:pt x="3673665" y="339090"/>
                  </a:lnTo>
                  <a:lnTo>
                    <a:pt x="3677640" y="331470"/>
                  </a:lnTo>
                  <a:lnTo>
                    <a:pt x="3668776" y="330200"/>
                  </a:lnTo>
                  <a:lnTo>
                    <a:pt x="3655491" y="330200"/>
                  </a:lnTo>
                  <a:lnTo>
                    <a:pt x="3641001" y="327660"/>
                  </a:lnTo>
                  <a:lnTo>
                    <a:pt x="3628059" y="326390"/>
                  </a:lnTo>
                  <a:lnTo>
                    <a:pt x="3619462" y="326390"/>
                  </a:lnTo>
                  <a:lnTo>
                    <a:pt x="3600323" y="308610"/>
                  </a:lnTo>
                  <a:lnTo>
                    <a:pt x="3595446" y="303530"/>
                  </a:lnTo>
                  <a:lnTo>
                    <a:pt x="3571252" y="293370"/>
                  </a:lnTo>
                  <a:lnTo>
                    <a:pt x="3570173" y="293370"/>
                  </a:lnTo>
                  <a:lnTo>
                    <a:pt x="3571849" y="290830"/>
                  </a:lnTo>
                  <a:lnTo>
                    <a:pt x="3581781" y="288290"/>
                  </a:lnTo>
                  <a:lnTo>
                    <a:pt x="3594519" y="285750"/>
                  </a:lnTo>
                  <a:lnTo>
                    <a:pt x="3595763" y="283210"/>
                  </a:lnTo>
                  <a:lnTo>
                    <a:pt x="3596983" y="280670"/>
                  </a:lnTo>
                  <a:lnTo>
                    <a:pt x="3600767" y="275590"/>
                  </a:lnTo>
                  <a:lnTo>
                    <a:pt x="3607574" y="270510"/>
                  </a:lnTo>
                  <a:lnTo>
                    <a:pt x="3617798" y="267970"/>
                  </a:lnTo>
                  <a:lnTo>
                    <a:pt x="3618446" y="267970"/>
                  </a:lnTo>
                  <a:lnTo>
                    <a:pt x="3628326" y="269240"/>
                  </a:lnTo>
                  <a:lnTo>
                    <a:pt x="3636861" y="274320"/>
                  </a:lnTo>
                  <a:lnTo>
                    <a:pt x="3642893" y="279400"/>
                  </a:lnTo>
                  <a:lnTo>
                    <a:pt x="3645217" y="281940"/>
                  </a:lnTo>
                  <a:lnTo>
                    <a:pt x="3647097" y="283210"/>
                  </a:lnTo>
                  <a:lnTo>
                    <a:pt x="3660686" y="283210"/>
                  </a:lnTo>
                  <a:lnTo>
                    <a:pt x="3668103" y="271780"/>
                  </a:lnTo>
                  <a:lnTo>
                    <a:pt x="3668915" y="270510"/>
                  </a:lnTo>
                  <a:lnTo>
                    <a:pt x="3679418" y="262890"/>
                  </a:lnTo>
                  <a:lnTo>
                    <a:pt x="3680701" y="260350"/>
                  </a:lnTo>
                  <a:lnTo>
                    <a:pt x="3680549" y="252730"/>
                  </a:lnTo>
                  <a:lnTo>
                    <a:pt x="3675786" y="246380"/>
                  </a:lnTo>
                  <a:lnTo>
                    <a:pt x="3666490" y="240030"/>
                  </a:lnTo>
                  <a:lnTo>
                    <a:pt x="3673779" y="233680"/>
                  </a:lnTo>
                  <a:lnTo>
                    <a:pt x="3670808" y="224790"/>
                  </a:lnTo>
                  <a:lnTo>
                    <a:pt x="3669309" y="219710"/>
                  </a:lnTo>
                  <a:lnTo>
                    <a:pt x="3669423" y="214630"/>
                  </a:lnTo>
                  <a:lnTo>
                    <a:pt x="3671176" y="213360"/>
                  </a:lnTo>
                  <a:lnTo>
                    <a:pt x="3679507" y="204470"/>
                  </a:lnTo>
                  <a:lnTo>
                    <a:pt x="3680523" y="195580"/>
                  </a:lnTo>
                  <a:lnTo>
                    <a:pt x="3679418" y="190500"/>
                  </a:lnTo>
                  <a:lnTo>
                    <a:pt x="3675926" y="186690"/>
                  </a:lnTo>
                  <a:lnTo>
                    <a:pt x="3675138" y="186690"/>
                  </a:lnTo>
                  <a:lnTo>
                    <a:pt x="3674376" y="185420"/>
                  </a:lnTo>
                  <a:lnTo>
                    <a:pt x="3640010" y="165100"/>
                  </a:lnTo>
                  <a:lnTo>
                    <a:pt x="3638994" y="163830"/>
                  </a:lnTo>
                  <a:lnTo>
                    <a:pt x="3641661" y="161290"/>
                  </a:lnTo>
                  <a:lnTo>
                    <a:pt x="3647795" y="156210"/>
                  </a:lnTo>
                  <a:lnTo>
                    <a:pt x="3656292" y="149860"/>
                  </a:lnTo>
                  <a:lnTo>
                    <a:pt x="3666071" y="144780"/>
                  </a:lnTo>
                  <a:lnTo>
                    <a:pt x="3670046" y="142240"/>
                  </a:lnTo>
                  <a:lnTo>
                    <a:pt x="3669233" y="138430"/>
                  </a:lnTo>
                  <a:lnTo>
                    <a:pt x="3668661" y="135890"/>
                  </a:lnTo>
                  <a:lnTo>
                    <a:pt x="3668407" y="132080"/>
                  </a:lnTo>
                  <a:lnTo>
                    <a:pt x="3668560" y="129540"/>
                  </a:lnTo>
                  <a:lnTo>
                    <a:pt x="3669969" y="129540"/>
                  </a:lnTo>
                  <a:lnTo>
                    <a:pt x="3670668" y="128270"/>
                  </a:lnTo>
                  <a:lnTo>
                    <a:pt x="3676967" y="124460"/>
                  </a:lnTo>
                  <a:lnTo>
                    <a:pt x="3681361" y="119380"/>
                  </a:lnTo>
                  <a:lnTo>
                    <a:pt x="3683901" y="109220"/>
                  </a:lnTo>
                  <a:lnTo>
                    <a:pt x="3684587" y="95250"/>
                  </a:lnTo>
                  <a:lnTo>
                    <a:pt x="3683266" y="80010"/>
                  </a:lnTo>
                  <a:lnTo>
                    <a:pt x="3680739" y="71120"/>
                  </a:lnTo>
                  <a:lnTo>
                    <a:pt x="3677704" y="64770"/>
                  </a:lnTo>
                  <a:lnTo>
                    <a:pt x="3674846" y="59690"/>
                  </a:lnTo>
                  <a:lnTo>
                    <a:pt x="3673754" y="58420"/>
                  </a:lnTo>
                  <a:lnTo>
                    <a:pt x="3673919" y="57150"/>
                  </a:lnTo>
                  <a:lnTo>
                    <a:pt x="3674364" y="57150"/>
                  </a:lnTo>
                  <a:lnTo>
                    <a:pt x="3676383" y="54610"/>
                  </a:lnTo>
                  <a:lnTo>
                    <a:pt x="3679190" y="50800"/>
                  </a:lnTo>
                  <a:lnTo>
                    <a:pt x="3680930" y="49022"/>
                  </a:lnTo>
                  <a:lnTo>
                    <a:pt x="3687724" y="88900"/>
                  </a:lnTo>
                  <a:lnTo>
                    <a:pt x="3694607" y="101600"/>
                  </a:lnTo>
                  <a:lnTo>
                    <a:pt x="3698875" y="110490"/>
                  </a:lnTo>
                  <a:lnTo>
                    <a:pt x="3696893" y="113030"/>
                  </a:lnTo>
                  <a:lnTo>
                    <a:pt x="3692855" y="114300"/>
                  </a:lnTo>
                  <a:lnTo>
                    <a:pt x="3681539" y="119380"/>
                  </a:lnTo>
                  <a:lnTo>
                    <a:pt x="3687076" y="125730"/>
                  </a:lnTo>
                  <a:lnTo>
                    <a:pt x="3688321" y="127000"/>
                  </a:lnTo>
                  <a:lnTo>
                    <a:pt x="3691940" y="130810"/>
                  </a:lnTo>
                  <a:lnTo>
                    <a:pt x="3698290" y="137160"/>
                  </a:lnTo>
                  <a:lnTo>
                    <a:pt x="3707739" y="146050"/>
                  </a:lnTo>
                  <a:lnTo>
                    <a:pt x="3710609" y="148590"/>
                  </a:lnTo>
                  <a:lnTo>
                    <a:pt x="3728199" y="163830"/>
                  </a:lnTo>
                  <a:lnTo>
                    <a:pt x="3729863" y="166370"/>
                  </a:lnTo>
                  <a:lnTo>
                    <a:pt x="3719995" y="168910"/>
                  </a:lnTo>
                  <a:lnTo>
                    <a:pt x="3711041" y="171450"/>
                  </a:lnTo>
                  <a:lnTo>
                    <a:pt x="3704501" y="172720"/>
                  </a:lnTo>
                  <a:lnTo>
                    <a:pt x="3696551" y="172720"/>
                  </a:lnTo>
                  <a:lnTo>
                    <a:pt x="3696551" y="185420"/>
                  </a:lnTo>
                  <a:lnTo>
                    <a:pt x="3694912" y="186690"/>
                  </a:lnTo>
                  <a:lnTo>
                    <a:pt x="3693147" y="187960"/>
                  </a:lnTo>
                  <a:lnTo>
                    <a:pt x="3690404" y="193040"/>
                  </a:lnTo>
                  <a:lnTo>
                    <a:pt x="3689045" y="196850"/>
                  </a:lnTo>
                  <a:lnTo>
                    <a:pt x="3691420" y="204470"/>
                  </a:lnTo>
                  <a:lnTo>
                    <a:pt x="3697973" y="210820"/>
                  </a:lnTo>
                  <a:lnTo>
                    <a:pt x="3699865" y="219710"/>
                  </a:lnTo>
                  <a:lnTo>
                    <a:pt x="3698443" y="226060"/>
                  </a:lnTo>
                  <a:lnTo>
                    <a:pt x="3697351" y="228600"/>
                  </a:lnTo>
                  <a:lnTo>
                    <a:pt x="3696017" y="231140"/>
                  </a:lnTo>
                  <a:lnTo>
                    <a:pt x="3700119" y="236220"/>
                  </a:lnTo>
                  <a:lnTo>
                    <a:pt x="3702139" y="238760"/>
                  </a:lnTo>
                  <a:lnTo>
                    <a:pt x="3703726" y="241300"/>
                  </a:lnTo>
                  <a:lnTo>
                    <a:pt x="3696195" y="246380"/>
                  </a:lnTo>
                  <a:lnTo>
                    <a:pt x="3690061" y="251460"/>
                  </a:lnTo>
                  <a:lnTo>
                    <a:pt x="3691394" y="267970"/>
                  </a:lnTo>
                  <a:lnTo>
                    <a:pt x="3700653" y="271780"/>
                  </a:lnTo>
                  <a:lnTo>
                    <a:pt x="3704031" y="273050"/>
                  </a:lnTo>
                  <a:lnTo>
                    <a:pt x="3703701" y="279400"/>
                  </a:lnTo>
                  <a:lnTo>
                    <a:pt x="3710495" y="283210"/>
                  </a:lnTo>
                  <a:lnTo>
                    <a:pt x="3714318" y="283210"/>
                  </a:lnTo>
                  <a:lnTo>
                    <a:pt x="3745915" y="285750"/>
                  </a:lnTo>
                  <a:lnTo>
                    <a:pt x="3766553" y="288290"/>
                  </a:lnTo>
                  <a:lnTo>
                    <a:pt x="3769322" y="288290"/>
                  </a:lnTo>
                  <a:lnTo>
                    <a:pt x="3781641" y="275590"/>
                  </a:lnTo>
                  <a:lnTo>
                    <a:pt x="3787876" y="274320"/>
                  </a:lnTo>
                  <a:lnTo>
                    <a:pt x="3790442" y="275590"/>
                  </a:lnTo>
                  <a:lnTo>
                    <a:pt x="3793604" y="280670"/>
                  </a:lnTo>
                  <a:lnTo>
                    <a:pt x="3795179" y="287020"/>
                  </a:lnTo>
                  <a:lnTo>
                    <a:pt x="3795522" y="294640"/>
                  </a:lnTo>
                  <a:lnTo>
                    <a:pt x="3794937" y="299720"/>
                  </a:lnTo>
                  <a:lnTo>
                    <a:pt x="3791470" y="302260"/>
                  </a:lnTo>
                  <a:lnTo>
                    <a:pt x="3784523" y="306070"/>
                  </a:lnTo>
                  <a:lnTo>
                    <a:pt x="3775303" y="308610"/>
                  </a:lnTo>
                  <a:lnTo>
                    <a:pt x="3765004" y="312420"/>
                  </a:lnTo>
                  <a:lnTo>
                    <a:pt x="3763289" y="312420"/>
                  </a:lnTo>
                  <a:lnTo>
                    <a:pt x="3749065" y="327660"/>
                  </a:lnTo>
                  <a:lnTo>
                    <a:pt x="3687305" y="332740"/>
                  </a:lnTo>
                  <a:lnTo>
                    <a:pt x="3692067" y="340360"/>
                  </a:lnTo>
                  <a:lnTo>
                    <a:pt x="3693934" y="344170"/>
                  </a:lnTo>
                  <a:lnTo>
                    <a:pt x="3696474" y="351790"/>
                  </a:lnTo>
                  <a:lnTo>
                    <a:pt x="3698278" y="353060"/>
                  </a:lnTo>
                  <a:lnTo>
                    <a:pt x="3700818" y="354330"/>
                  </a:lnTo>
                  <a:lnTo>
                    <a:pt x="3699040" y="355600"/>
                  </a:lnTo>
                  <a:lnTo>
                    <a:pt x="3697909" y="358140"/>
                  </a:lnTo>
                  <a:lnTo>
                    <a:pt x="3698303" y="360680"/>
                  </a:lnTo>
                  <a:lnTo>
                    <a:pt x="3699230" y="367030"/>
                  </a:lnTo>
                  <a:lnTo>
                    <a:pt x="3699345" y="370840"/>
                  </a:lnTo>
                  <a:lnTo>
                    <a:pt x="3699218" y="375920"/>
                  </a:lnTo>
                  <a:lnTo>
                    <a:pt x="3697884" y="382270"/>
                  </a:lnTo>
                  <a:lnTo>
                    <a:pt x="3694912" y="392430"/>
                  </a:lnTo>
                  <a:lnTo>
                    <a:pt x="3698062" y="398780"/>
                  </a:lnTo>
                  <a:lnTo>
                    <a:pt x="3702761" y="405130"/>
                  </a:lnTo>
                  <a:lnTo>
                    <a:pt x="3694887" y="407670"/>
                  </a:lnTo>
                  <a:lnTo>
                    <a:pt x="3694265" y="420370"/>
                  </a:lnTo>
                  <a:lnTo>
                    <a:pt x="3702735" y="424180"/>
                  </a:lnTo>
                  <a:lnTo>
                    <a:pt x="3711511" y="426720"/>
                  </a:lnTo>
                  <a:lnTo>
                    <a:pt x="3713213" y="427990"/>
                  </a:lnTo>
                  <a:lnTo>
                    <a:pt x="3717163" y="433070"/>
                  </a:lnTo>
                  <a:lnTo>
                    <a:pt x="3721938" y="444500"/>
                  </a:lnTo>
                  <a:lnTo>
                    <a:pt x="3739769" y="439420"/>
                  </a:lnTo>
                  <a:lnTo>
                    <a:pt x="3743922" y="443230"/>
                  </a:lnTo>
                  <a:lnTo>
                    <a:pt x="3749624" y="448310"/>
                  </a:lnTo>
                  <a:lnTo>
                    <a:pt x="3756634" y="452120"/>
                  </a:lnTo>
                  <a:lnTo>
                    <a:pt x="3764699" y="454660"/>
                  </a:lnTo>
                  <a:lnTo>
                    <a:pt x="3776510" y="454660"/>
                  </a:lnTo>
                  <a:lnTo>
                    <a:pt x="3785527" y="455930"/>
                  </a:lnTo>
                  <a:lnTo>
                    <a:pt x="3805656" y="455930"/>
                  </a:lnTo>
                  <a:lnTo>
                    <a:pt x="3810939" y="457200"/>
                  </a:lnTo>
                  <a:lnTo>
                    <a:pt x="3831971" y="459740"/>
                  </a:lnTo>
                  <a:lnTo>
                    <a:pt x="3856240" y="464820"/>
                  </a:lnTo>
                  <a:lnTo>
                    <a:pt x="3877881" y="469900"/>
                  </a:lnTo>
                  <a:lnTo>
                    <a:pt x="3891013" y="474980"/>
                  </a:lnTo>
                  <a:lnTo>
                    <a:pt x="3881247" y="477520"/>
                  </a:lnTo>
                  <a:lnTo>
                    <a:pt x="3867086" y="477520"/>
                  </a:lnTo>
                  <a:lnTo>
                    <a:pt x="3850436" y="478790"/>
                  </a:lnTo>
                  <a:lnTo>
                    <a:pt x="3826599" y="478790"/>
                  </a:lnTo>
                  <a:lnTo>
                    <a:pt x="3827259" y="485140"/>
                  </a:lnTo>
                  <a:lnTo>
                    <a:pt x="3827983" y="492760"/>
                  </a:lnTo>
                  <a:lnTo>
                    <a:pt x="3800411" y="497840"/>
                  </a:lnTo>
                  <a:lnTo>
                    <a:pt x="3795331" y="497840"/>
                  </a:lnTo>
                  <a:lnTo>
                    <a:pt x="3790188" y="496570"/>
                  </a:lnTo>
                  <a:lnTo>
                    <a:pt x="3787813" y="501650"/>
                  </a:lnTo>
                  <a:lnTo>
                    <a:pt x="3783774" y="510540"/>
                  </a:lnTo>
                  <a:lnTo>
                    <a:pt x="3753891" y="510540"/>
                  </a:lnTo>
                  <a:lnTo>
                    <a:pt x="3749675" y="513080"/>
                  </a:lnTo>
                  <a:lnTo>
                    <a:pt x="3740226" y="515620"/>
                  </a:lnTo>
                  <a:lnTo>
                    <a:pt x="3736644" y="516890"/>
                  </a:lnTo>
                  <a:lnTo>
                    <a:pt x="3726586" y="516890"/>
                  </a:lnTo>
                  <a:lnTo>
                    <a:pt x="3720630" y="519430"/>
                  </a:lnTo>
                  <a:lnTo>
                    <a:pt x="3716883" y="523240"/>
                  </a:lnTo>
                  <a:lnTo>
                    <a:pt x="3712362" y="529590"/>
                  </a:lnTo>
                  <a:lnTo>
                    <a:pt x="3714318" y="537210"/>
                  </a:lnTo>
                  <a:lnTo>
                    <a:pt x="3714585" y="537210"/>
                  </a:lnTo>
                  <a:lnTo>
                    <a:pt x="3715385" y="539750"/>
                  </a:lnTo>
                  <a:lnTo>
                    <a:pt x="3717836" y="541020"/>
                  </a:lnTo>
                  <a:lnTo>
                    <a:pt x="3720566" y="542290"/>
                  </a:lnTo>
                  <a:lnTo>
                    <a:pt x="3726637" y="547370"/>
                  </a:lnTo>
                  <a:lnTo>
                    <a:pt x="3733215" y="553720"/>
                  </a:lnTo>
                  <a:lnTo>
                    <a:pt x="3737483" y="563880"/>
                  </a:lnTo>
                  <a:lnTo>
                    <a:pt x="3737546" y="565150"/>
                  </a:lnTo>
                  <a:lnTo>
                    <a:pt x="3735590" y="580390"/>
                  </a:lnTo>
                  <a:lnTo>
                    <a:pt x="3742448" y="590550"/>
                  </a:lnTo>
                  <a:lnTo>
                    <a:pt x="3770350" y="622300"/>
                  </a:lnTo>
                  <a:lnTo>
                    <a:pt x="3779482" y="646430"/>
                  </a:lnTo>
                  <a:lnTo>
                    <a:pt x="3775456" y="659130"/>
                  </a:lnTo>
                  <a:lnTo>
                    <a:pt x="3770998" y="669290"/>
                  </a:lnTo>
                  <a:lnTo>
                    <a:pt x="3785527" y="673100"/>
                  </a:lnTo>
                  <a:lnTo>
                    <a:pt x="3787559" y="681990"/>
                  </a:lnTo>
                  <a:lnTo>
                    <a:pt x="3798316" y="687070"/>
                  </a:lnTo>
                  <a:lnTo>
                    <a:pt x="3800513" y="702310"/>
                  </a:lnTo>
                  <a:lnTo>
                    <a:pt x="3805148" y="702310"/>
                  </a:lnTo>
                  <a:lnTo>
                    <a:pt x="3836924" y="706120"/>
                  </a:lnTo>
                  <a:lnTo>
                    <a:pt x="3888663" y="716280"/>
                  </a:lnTo>
                  <a:lnTo>
                    <a:pt x="3900411" y="730250"/>
                  </a:lnTo>
                  <a:lnTo>
                    <a:pt x="3897680" y="732790"/>
                  </a:lnTo>
                  <a:lnTo>
                    <a:pt x="3896093" y="734060"/>
                  </a:lnTo>
                  <a:lnTo>
                    <a:pt x="3893947" y="735330"/>
                  </a:lnTo>
                  <a:lnTo>
                    <a:pt x="3888727" y="735330"/>
                  </a:lnTo>
                  <a:lnTo>
                    <a:pt x="3889832" y="808990"/>
                  </a:lnTo>
                  <a:lnTo>
                    <a:pt x="3901465" y="797560"/>
                  </a:lnTo>
                  <a:lnTo>
                    <a:pt x="3900678" y="745490"/>
                  </a:lnTo>
                  <a:lnTo>
                    <a:pt x="3902481" y="744220"/>
                  </a:lnTo>
                  <a:lnTo>
                    <a:pt x="3904513" y="742950"/>
                  </a:lnTo>
                  <a:lnTo>
                    <a:pt x="3909707" y="737870"/>
                  </a:lnTo>
                  <a:lnTo>
                    <a:pt x="3913263" y="730250"/>
                  </a:lnTo>
                  <a:close/>
                </a:path>
                <a:path w="5575300" h="853440">
                  <a:moveTo>
                    <a:pt x="5574919" y="845502"/>
                  </a:moveTo>
                  <a:lnTo>
                    <a:pt x="5541403" y="821347"/>
                  </a:lnTo>
                  <a:lnTo>
                    <a:pt x="5522823" y="819416"/>
                  </a:lnTo>
                  <a:lnTo>
                    <a:pt x="5512651" y="822807"/>
                  </a:lnTo>
                  <a:lnTo>
                    <a:pt x="5494172" y="826630"/>
                  </a:lnTo>
                  <a:lnTo>
                    <a:pt x="5460720" y="840193"/>
                  </a:lnTo>
                  <a:lnTo>
                    <a:pt x="5459793" y="840816"/>
                  </a:lnTo>
                  <a:lnTo>
                    <a:pt x="5456707" y="838936"/>
                  </a:lnTo>
                  <a:lnTo>
                    <a:pt x="5452910" y="837692"/>
                  </a:lnTo>
                  <a:lnTo>
                    <a:pt x="5426557" y="837692"/>
                  </a:lnTo>
                  <a:lnTo>
                    <a:pt x="5452872" y="837679"/>
                  </a:lnTo>
                  <a:lnTo>
                    <a:pt x="5451894" y="837361"/>
                  </a:lnTo>
                  <a:lnTo>
                    <a:pt x="5432628" y="837349"/>
                  </a:lnTo>
                  <a:lnTo>
                    <a:pt x="5430850" y="835634"/>
                  </a:lnTo>
                  <a:lnTo>
                    <a:pt x="5427446" y="834821"/>
                  </a:lnTo>
                  <a:lnTo>
                    <a:pt x="5402669" y="830313"/>
                  </a:lnTo>
                  <a:lnTo>
                    <a:pt x="5378323" y="821613"/>
                  </a:lnTo>
                  <a:lnTo>
                    <a:pt x="5337403" y="796709"/>
                  </a:lnTo>
                  <a:lnTo>
                    <a:pt x="5337073" y="796531"/>
                  </a:lnTo>
                  <a:lnTo>
                    <a:pt x="5333263" y="794664"/>
                  </a:lnTo>
                  <a:lnTo>
                    <a:pt x="5329644" y="792962"/>
                  </a:lnTo>
                  <a:lnTo>
                    <a:pt x="5326138" y="791311"/>
                  </a:lnTo>
                  <a:lnTo>
                    <a:pt x="5317960" y="787806"/>
                  </a:lnTo>
                  <a:lnTo>
                    <a:pt x="5311000" y="785418"/>
                  </a:lnTo>
                  <a:lnTo>
                    <a:pt x="5303837" y="784555"/>
                  </a:lnTo>
                  <a:lnTo>
                    <a:pt x="5295468" y="784555"/>
                  </a:lnTo>
                  <a:lnTo>
                    <a:pt x="5289232" y="784910"/>
                  </a:lnTo>
                  <a:lnTo>
                    <a:pt x="5292509" y="687235"/>
                  </a:lnTo>
                  <a:lnTo>
                    <a:pt x="5338102" y="623874"/>
                  </a:lnTo>
                  <a:lnTo>
                    <a:pt x="5342102" y="618312"/>
                  </a:lnTo>
                  <a:lnTo>
                    <a:pt x="5324386" y="618147"/>
                  </a:lnTo>
                  <a:lnTo>
                    <a:pt x="5324386" y="627278"/>
                  </a:lnTo>
                  <a:lnTo>
                    <a:pt x="5283466" y="684149"/>
                  </a:lnTo>
                  <a:lnTo>
                    <a:pt x="5278526" y="832332"/>
                  </a:lnTo>
                  <a:lnTo>
                    <a:pt x="5203101" y="838746"/>
                  </a:lnTo>
                  <a:lnTo>
                    <a:pt x="5203101" y="745909"/>
                  </a:lnTo>
                  <a:lnTo>
                    <a:pt x="5203101" y="736777"/>
                  </a:lnTo>
                  <a:lnTo>
                    <a:pt x="5149062" y="736777"/>
                  </a:lnTo>
                  <a:lnTo>
                    <a:pt x="5149062" y="839152"/>
                  </a:lnTo>
                  <a:lnTo>
                    <a:pt x="5064874" y="839152"/>
                  </a:lnTo>
                  <a:lnTo>
                    <a:pt x="5012753" y="813930"/>
                  </a:lnTo>
                  <a:lnTo>
                    <a:pt x="5014531" y="678764"/>
                  </a:lnTo>
                  <a:lnTo>
                    <a:pt x="4972558" y="623874"/>
                  </a:lnTo>
                  <a:lnTo>
                    <a:pt x="5324386" y="627278"/>
                  </a:lnTo>
                  <a:lnTo>
                    <a:pt x="5324386" y="618147"/>
                  </a:lnTo>
                  <a:lnTo>
                    <a:pt x="5263972" y="617562"/>
                  </a:lnTo>
                  <a:lnTo>
                    <a:pt x="5254752" y="548398"/>
                  </a:lnTo>
                  <a:lnTo>
                    <a:pt x="5254752" y="617474"/>
                  </a:lnTo>
                  <a:lnTo>
                    <a:pt x="5029289" y="615276"/>
                  </a:lnTo>
                  <a:lnTo>
                    <a:pt x="5098250" y="194437"/>
                  </a:lnTo>
                  <a:lnTo>
                    <a:pt x="5198135" y="192773"/>
                  </a:lnTo>
                  <a:lnTo>
                    <a:pt x="5254752" y="617474"/>
                  </a:lnTo>
                  <a:lnTo>
                    <a:pt x="5254752" y="548398"/>
                  </a:lnTo>
                  <a:lnTo>
                    <a:pt x="5206111" y="183502"/>
                  </a:lnTo>
                  <a:lnTo>
                    <a:pt x="5090465" y="185432"/>
                  </a:lnTo>
                  <a:lnTo>
                    <a:pt x="5020043" y="615188"/>
                  </a:lnTo>
                  <a:lnTo>
                    <a:pt x="4953927" y="614540"/>
                  </a:lnTo>
                  <a:lnTo>
                    <a:pt x="5005349" y="681799"/>
                  </a:lnTo>
                  <a:lnTo>
                    <a:pt x="5003533" y="819632"/>
                  </a:lnTo>
                  <a:lnTo>
                    <a:pt x="5062779" y="848283"/>
                  </a:lnTo>
                  <a:lnTo>
                    <a:pt x="5158206" y="848283"/>
                  </a:lnTo>
                  <a:lnTo>
                    <a:pt x="5158206" y="839152"/>
                  </a:lnTo>
                  <a:lnTo>
                    <a:pt x="5158206" y="745909"/>
                  </a:lnTo>
                  <a:lnTo>
                    <a:pt x="5193970" y="745909"/>
                  </a:lnTo>
                  <a:lnTo>
                    <a:pt x="5193970" y="848690"/>
                  </a:lnTo>
                  <a:lnTo>
                    <a:pt x="5287378" y="840752"/>
                  </a:lnTo>
                  <a:lnTo>
                    <a:pt x="5287442" y="838746"/>
                  </a:lnTo>
                  <a:lnTo>
                    <a:pt x="5288927" y="794029"/>
                  </a:lnTo>
                  <a:lnTo>
                    <a:pt x="5289982" y="793915"/>
                  </a:lnTo>
                  <a:lnTo>
                    <a:pt x="5303520" y="792962"/>
                  </a:lnTo>
                  <a:lnTo>
                    <a:pt x="5308778" y="794270"/>
                  </a:lnTo>
                  <a:lnTo>
                    <a:pt x="5373967" y="829665"/>
                  </a:lnTo>
                  <a:lnTo>
                    <a:pt x="5399951" y="839050"/>
                  </a:lnTo>
                  <a:lnTo>
                    <a:pt x="5422379" y="843178"/>
                  </a:lnTo>
                  <a:lnTo>
                    <a:pt x="5423751" y="843483"/>
                  </a:lnTo>
                  <a:lnTo>
                    <a:pt x="5424716" y="843724"/>
                  </a:lnTo>
                  <a:lnTo>
                    <a:pt x="5425630" y="846493"/>
                  </a:lnTo>
                  <a:lnTo>
                    <a:pt x="5452110" y="846493"/>
                  </a:lnTo>
                  <a:lnTo>
                    <a:pt x="5459857" y="852030"/>
                  </a:lnTo>
                  <a:lnTo>
                    <a:pt x="5468810" y="845642"/>
                  </a:lnTo>
                  <a:lnTo>
                    <a:pt x="5477472" y="840816"/>
                  </a:lnTo>
                  <a:lnTo>
                    <a:pt x="5477764" y="840651"/>
                  </a:lnTo>
                  <a:lnTo>
                    <a:pt x="5486336" y="837615"/>
                  </a:lnTo>
                  <a:lnTo>
                    <a:pt x="5492788" y="836104"/>
                  </a:lnTo>
                  <a:lnTo>
                    <a:pt x="5495785" y="835634"/>
                  </a:lnTo>
                  <a:lnTo>
                    <a:pt x="5514086" y="831964"/>
                  </a:lnTo>
                  <a:lnTo>
                    <a:pt x="5522569" y="829132"/>
                  </a:lnTo>
                  <a:lnTo>
                    <a:pt x="5531866" y="829551"/>
                  </a:lnTo>
                  <a:lnTo>
                    <a:pt x="5538190" y="830186"/>
                  </a:lnTo>
                  <a:lnTo>
                    <a:pt x="5553227" y="840193"/>
                  </a:lnTo>
                  <a:lnTo>
                    <a:pt x="5569318" y="852716"/>
                  </a:lnTo>
                  <a:lnTo>
                    <a:pt x="5574919" y="845502"/>
                  </a:lnTo>
                  <a:close/>
                </a:path>
              </a:pathLst>
            </a:custGeom>
            <a:solidFill>
              <a:srgbClr val="FFFFFF"/>
            </a:solidFill>
          </p:spPr>
          <p:txBody>
            <a:bodyPr wrap="square" lIns="0" tIns="0" rIns="0" bIns="0" rtlCol="0"/>
            <a:lstStyle/>
            <a:p>
              <a:endParaRPr/>
            </a:p>
          </p:txBody>
        </p:sp>
        <p:pic>
          <p:nvPicPr>
            <p:cNvPr id="11" name="object 11"/>
            <p:cNvPicPr/>
            <p:nvPr/>
          </p:nvPicPr>
          <p:blipFill>
            <a:blip r:embed="rId7" cstate="print"/>
            <a:stretch>
              <a:fillRect/>
            </a:stretch>
          </p:blipFill>
          <p:spPr>
            <a:xfrm>
              <a:off x="11673554" y="5815435"/>
              <a:ext cx="178650" cy="173349"/>
            </a:xfrm>
            <a:prstGeom prst="rect">
              <a:avLst/>
            </a:prstGeom>
          </p:spPr>
        </p:pic>
        <p:sp>
          <p:nvSpPr>
            <p:cNvPr id="12" name="object 12"/>
            <p:cNvSpPr/>
            <p:nvPr/>
          </p:nvSpPr>
          <p:spPr>
            <a:xfrm>
              <a:off x="3847782" y="6099225"/>
              <a:ext cx="8107680" cy="593090"/>
            </a:xfrm>
            <a:custGeom>
              <a:avLst/>
              <a:gdLst/>
              <a:ahLst/>
              <a:cxnLst/>
              <a:rect l="l" t="t" r="r" b="b"/>
              <a:pathLst>
                <a:path w="8107680" h="593090">
                  <a:moveTo>
                    <a:pt x="1131036" y="428015"/>
                  </a:moveTo>
                  <a:lnTo>
                    <a:pt x="343242" y="268363"/>
                  </a:lnTo>
                  <a:lnTo>
                    <a:pt x="63500" y="207899"/>
                  </a:lnTo>
                  <a:lnTo>
                    <a:pt x="46304" y="203936"/>
                  </a:lnTo>
                  <a:lnTo>
                    <a:pt x="41783" y="202425"/>
                  </a:lnTo>
                  <a:lnTo>
                    <a:pt x="39992" y="225717"/>
                  </a:lnTo>
                  <a:lnTo>
                    <a:pt x="39725" y="235788"/>
                  </a:lnTo>
                  <a:lnTo>
                    <a:pt x="0" y="234137"/>
                  </a:lnTo>
                  <a:lnTo>
                    <a:pt x="12788" y="242150"/>
                  </a:lnTo>
                  <a:lnTo>
                    <a:pt x="12788" y="264934"/>
                  </a:lnTo>
                  <a:lnTo>
                    <a:pt x="25044" y="273634"/>
                  </a:lnTo>
                  <a:lnTo>
                    <a:pt x="29387" y="273634"/>
                  </a:lnTo>
                  <a:lnTo>
                    <a:pt x="33172" y="275615"/>
                  </a:lnTo>
                  <a:lnTo>
                    <a:pt x="33172" y="282409"/>
                  </a:lnTo>
                  <a:lnTo>
                    <a:pt x="40716" y="282409"/>
                  </a:lnTo>
                  <a:lnTo>
                    <a:pt x="42583" y="283743"/>
                  </a:lnTo>
                  <a:lnTo>
                    <a:pt x="42583" y="291820"/>
                  </a:lnTo>
                  <a:lnTo>
                    <a:pt x="52793" y="291820"/>
                  </a:lnTo>
                  <a:lnTo>
                    <a:pt x="57950" y="294906"/>
                  </a:lnTo>
                  <a:lnTo>
                    <a:pt x="57950" y="303733"/>
                  </a:lnTo>
                  <a:lnTo>
                    <a:pt x="68300" y="303733"/>
                  </a:lnTo>
                  <a:lnTo>
                    <a:pt x="88366" y="323494"/>
                  </a:lnTo>
                  <a:lnTo>
                    <a:pt x="94018" y="323494"/>
                  </a:lnTo>
                  <a:lnTo>
                    <a:pt x="94018" y="329145"/>
                  </a:lnTo>
                  <a:lnTo>
                    <a:pt x="106641" y="329145"/>
                  </a:lnTo>
                  <a:lnTo>
                    <a:pt x="121920" y="343065"/>
                  </a:lnTo>
                  <a:lnTo>
                    <a:pt x="121920" y="354850"/>
                  </a:lnTo>
                  <a:lnTo>
                    <a:pt x="136664" y="354850"/>
                  </a:lnTo>
                  <a:lnTo>
                    <a:pt x="136664" y="359244"/>
                  </a:lnTo>
                  <a:lnTo>
                    <a:pt x="143560" y="359244"/>
                  </a:lnTo>
                  <a:lnTo>
                    <a:pt x="143560" y="365201"/>
                  </a:lnTo>
                  <a:lnTo>
                    <a:pt x="152666" y="365201"/>
                  </a:lnTo>
                  <a:lnTo>
                    <a:pt x="152666" y="370230"/>
                  </a:lnTo>
                  <a:lnTo>
                    <a:pt x="163944" y="370230"/>
                  </a:lnTo>
                  <a:lnTo>
                    <a:pt x="163944" y="387794"/>
                  </a:lnTo>
                  <a:lnTo>
                    <a:pt x="183705" y="387794"/>
                  </a:lnTo>
                  <a:lnTo>
                    <a:pt x="183705" y="394373"/>
                  </a:lnTo>
                  <a:lnTo>
                    <a:pt x="198513" y="394373"/>
                  </a:lnTo>
                  <a:lnTo>
                    <a:pt x="202831" y="397319"/>
                  </a:lnTo>
                  <a:lnTo>
                    <a:pt x="202831" y="409105"/>
                  </a:lnTo>
                  <a:lnTo>
                    <a:pt x="213499" y="409105"/>
                  </a:lnTo>
                  <a:lnTo>
                    <a:pt x="213499" y="418833"/>
                  </a:lnTo>
                  <a:lnTo>
                    <a:pt x="225107" y="418833"/>
                  </a:lnTo>
                  <a:lnTo>
                    <a:pt x="225107" y="436079"/>
                  </a:lnTo>
                  <a:lnTo>
                    <a:pt x="250507" y="436079"/>
                  </a:lnTo>
                  <a:lnTo>
                    <a:pt x="250507" y="445490"/>
                  </a:lnTo>
                  <a:lnTo>
                    <a:pt x="265874" y="445490"/>
                  </a:lnTo>
                  <a:lnTo>
                    <a:pt x="265874" y="457720"/>
                  </a:lnTo>
                  <a:lnTo>
                    <a:pt x="284378" y="457720"/>
                  </a:lnTo>
                  <a:lnTo>
                    <a:pt x="284378" y="470255"/>
                  </a:lnTo>
                  <a:lnTo>
                    <a:pt x="301625" y="470255"/>
                  </a:lnTo>
                  <a:lnTo>
                    <a:pt x="301625" y="483755"/>
                  </a:lnTo>
                  <a:lnTo>
                    <a:pt x="320433" y="483755"/>
                  </a:lnTo>
                  <a:lnTo>
                    <a:pt x="320433" y="496608"/>
                  </a:lnTo>
                  <a:lnTo>
                    <a:pt x="325767" y="496608"/>
                  </a:lnTo>
                  <a:lnTo>
                    <a:pt x="325767" y="513854"/>
                  </a:lnTo>
                  <a:lnTo>
                    <a:pt x="368109" y="513854"/>
                  </a:lnTo>
                  <a:lnTo>
                    <a:pt x="368109" y="532358"/>
                  </a:lnTo>
                  <a:lnTo>
                    <a:pt x="374688" y="532358"/>
                  </a:lnTo>
                  <a:lnTo>
                    <a:pt x="374688" y="537108"/>
                  </a:lnTo>
                  <a:lnTo>
                    <a:pt x="382130" y="537108"/>
                  </a:lnTo>
                  <a:lnTo>
                    <a:pt x="382130" y="528637"/>
                  </a:lnTo>
                  <a:lnTo>
                    <a:pt x="382536" y="528637"/>
                  </a:lnTo>
                  <a:lnTo>
                    <a:pt x="382536" y="447586"/>
                  </a:lnTo>
                  <a:lnTo>
                    <a:pt x="561098" y="540423"/>
                  </a:lnTo>
                  <a:lnTo>
                    <a:pt x="564527" y="533831"/>
                  </a:lnTo>
                  <a:lnTo>
                    <a:pt x="380580" y="438188"/>
                  </a:lnTo>
                  <a:lnTo>
                    <a:pt x="375094" y="435216"/>
                  </a:lnTo>
                  <a:lnTo>
                    <a:pt x="375094" y="443661"/>
                  </a:lnTo>
                  <a:lnTo>
                    <a:pt x="375094" y="506412"/>
                  </a:lnTo>
                  <a:lnTo>
                    <a:pt x="375069" y="443649"/>
                  </a:lnTo>
                  <a:lnTo>
                    <a:pt x="375094" y="435216"/>
                  </a:lnTo>
                  <a:lnTo>
                    <a:pt x="367614" y="431139"/>
                  </a:lnTo>
                  <a:lnTo>
                    <a:pt x="367614" y="439597"/>
                  </a:lnTo>
                  <a:lnTo>
                    <a:pt x="367614" y="506412"/>
                  </a:lnTo>
                  <a:lnTo>
                    <a:pt x="333209" y="506412"/>
                  </a:lnTo>
                  <a:lnTo>
                    <a:pt x="333209" y="489165"/>
                  </a:lnTo>
                  <a:lnTo>
                    <a:pt x="327875" y="489165"/>
                  </a:lnTo>
                  <a:lnTo>
                    <a:pt x="327875" y="476313"/>
                  </a:lnTo>
                  <a:lnTo>
                    <a:pt x="327647" y="476313"/>
                  </a:lnTo>
                  <a:lnTo>
                    <a:pt x="327647" y="417868"/>
                  </a:lnTo>
                  <a:lnTo>
                    <a:pt x="367614" y="439597"/>
                  </a:lnTo>
                  <a:lnTo>
                    <a:pt x="367614" y="431139"/>
                  </a:lnTo>
                  <a:lnTo>
                    <a:pt x="320205" y="405371"/>
                  </a:lnTo>
                  <a:lnTo>
                    <a:pt x="320205" y="413829"/>
                  </a:lnTo>
                  <a:lnTo>
                    <a:pt x="320205" y="476313"/>
                  </a:lnTo>
                  <a:lnTo>
                    <a:pt x="309054" y="476313"/>
                  </a:lnTo>
                  <a:lnTo>
                    <a:pt x="309054" y="462826"/>
                  </a:lnTo>
                  <a:lnTo>
                    <a:pt x="308991" y="407733"/>
                  </a:lnTo>
                  <a:lnTo>
                    <a:pt x="320205" y="413829"/>
                  </a:lnTo>
                  <a:lnTo>
                    <a:pt x="320205" y="405371"/>
                  </a:lnTo>
                  <a:lnTo>
                    <a:pt x="301548" y="395224"/>
                  </a:lnTo>
                  <a:lnTo>
                    <a:pt x="301548" y="403694"/>
                  </a:lnTo>
                  <a:lnTo>
                    <a:pt x="301548" y="462826"/>
                  </a:lnTo>
                  <a:lnTo>
                    <a:pt x="291807" y="462826"/>
                  </a:lnTo>
                  <a:lnTo>
                    <a:pt x="291807" y="455612"/>
                  </a:lnTo>
                  <a:lnTo>
                    <a:pt x="291934" y="455612"/>
                  </a:lnTo>
                  <a:lnTo>
                    <a:pt x="291934" y="398475"/>
                  </a:lnTo>
                  <a:lnTo>
                    <a:pt x="301548" y="403694"/>
                  </a:lnTo>
                  <a:lnTo>
                    <a:pt x="301548" y="395224"/>
                  </a:lnTo>
                  <a:lnTo>
                    <a:pt x="284492" y="385953"/>
                  </a:lnTo>
                  <a:lnTo>
                    <a:pt x="284492" y="394423"/>
                  </a:lnTo>
                  <a:lnTo>
                    <a:pt x="284492" y="450278"/>
                  </a:lnTo>
                  <a:lnTo>
                    <a:pt x="273304" y="450278"/>
                  </a:lnTo>
                  <a:lnTo>
                    <a:pt x="273304" y="438048"/>
                  </a:lnTo>
                  <a:lnTo>
                    <a:pt x="273278" y="388327"/>
                  </a:lnTo>
                  <a:lnTo>
                    <a:pt x="284492" y="394423"/>
                  </a:lnTo>
                  <a:lnTo>
                    <a:pt x="284492" y="385953"/>
                  </a:lnTo>
                  <a:lnTo>
                    <a:pt x="265836" y="375805"/>
                  </a:lnTo>
                  <a:lnTo>
                    <a:pt x="265836" y="384276"/>
                  </a:lnTo>
                  <a:lnTo>
                    <a:pt x="265836" y="438048"/>
                  </a:lnTo>
                  <a:lnTo>
                    <a:pt x="257949" y="438048"/>
                  </a:lnTo>
                  <a:lnTo>
                    <a:pt x="257949" y="428650"/>
                  </a:lnTo>
                  <a:lnTo>
                    <a:pt x="257822" y="428650"/>
                  </a:lnTo>
                  <a:lnTo>
                    <a:pt x="257822" y="379920"/>
                  </a:lnTo>
                  <a:lnTo>
                    <a:pt x="265836" y="384276"/>
                  </a:lnTo>
                  <a:lnTo>
                    <a:pt x="265836" y="375805"/>
                  </a:lnTo>
                  <a:lnTo>
                    <a:pt x="250380" y="367411"/>
                  </a:lnTo>
                  <a:lnTo>
                    <a:pt x="250380" y="375881"/>
                  </a:lnTo>
                  <a:lnTo>
                    <a:pt x="250380" y="428650"/>
                  </a:lnTo>
                  <a:lnTo>
                    <a:pt x="232537" y="428650"/>
                  </a:lnTo>
                  <a:lnTo>
                    <a:pt x="232537" y="416179"/>
                  </a:lnTo>
                  <a:lnTo>
                    <a:pt x="232778" y="416179"/>
                  </a:lnTo>
                  <a:lnTo>
                    <a:pt x="232778" y="366306"/>
                  </a:lnTo>
                  <a:lnTo>
                    <a:pt x="250380" y="375881"/>
                  </a:lnTo>
                  <a:lnTo>
                    <a:pt x="250380" y="367411"/>
                  </a:lnTo>
                  <a:lnTo>
                    <a:pt x="225323" y="353783"/>
                  </a:lnTo>
                  <a:lnTo>
                    <a:pt x="225323" y="362254"/>
                  </a:lnTo>
                  <a:lnTo>
                    <a:pt x="225323" y="411391"/>
                  </a:lnTo>
                  <a:lnTo>
                    <a:pt x="220941" y="411391"/>
                  </a:lnTo>
                  <a:lnTo>
                    <a:pt x="220941" y="401675"/>
                  </a:lnTo>
                  <a:lnTo>
                    <a:pt x="210273" y="401675"/>
                  </a:lnTo>
                  <a:lnTo>
                    <a:pt x="210273" y="393395"/>
                  </a:lnTo>
                  <a:lnTo>
                    <a:pt x="200799" y="386930"/>
                  </a:lnTo>
                  <a:lnTo>
                    <a:pt x="191147" y="386930"/>
                  </a:lnTo>
                  <a:lnTo>
                    <a:pt x="191147" y="380352"/>
                  </a:lnTo>
                  <a:lnTo>
                    <a:pt x="171386" y="380352"/>
                  </a:lnTo>
                  <a:lnTo>
                    <a:pt x="171386" y="362788"/>
                  </a:lnTo>
                  <a:lnTo>
                    <a:pt x="160096" y="362788"/>
                  </a:lnTo>
                  <a:lnTo>
                    <a:pt x="160096" y="357771"/>
                  </a:lnTo>
                  <a:lnTo>
                    <a:pt x="151003" y="357771"/>
                  </a:lnTo>
                  <a:lnTo>
                    <a:pt x="151003" y="351815"/>
                  </a:lnTo>
                  <a:lnTo>
                    <a:pt x="144106" y="351815"/>
                  </a:lnTo>
                  <a:lnTo>
                    <a:pt x="144106" y="347421"/>
                  </a:lnTo>
                  <a:lnTo>
                    <a:pt x="129362" y="347421"/>
                  </a:lnTo>
                  <a:lnTo>
                    <a:pt x="129362" y="339775"/>
                  </a:lnTo>
                  <a:lnTo>
                    <a:pt x="109524" y="321703"/>
                  </a:lnTo>
                  <a:lnTo>
                    <a:pt x="101447" y="321703"/>
                  </a:lnTo>
                  <a:lnTo>
                    <a:pt x="101447" y="316064"/>
                  </a:lnTo>
                  <a:lnTo>
                    <a:pt x="91414" y="316064"/>
                  </a:lnTo>
                  <a:lnTo>
                    <a:pt x="71348" y="296303"/>
                  </a:lnTo>
                  <a:lnTo>
                    <a:pt x="65392" y="296303"/>
                  </a:lnTo>
                  <a:lnTo>
                    <a:pt x="65392" y="290703"/>
                  </a:lnTo>
                  <a:lnTo>
                    <a:pt x="54864" y="284391"/>
                  </a:lnTo>
                  <a:lnTo>
                    <a:pt x="50025" y="284391"/>
                  </a:lnTo>
                  <a:lnTo>
                    <a:pt x="50025" y="279920"/>
                  </a:lnTo>
                  <a:lnTo>
                    <a:pt x="43103" y="274980"/>
                  </a:lnTo>
                  <a:lnTo>
                    <a:pt x="40614" y="274980"/>
                  </a:lnTo>
                  <a:lnTo>
                    <a:pt x="40614" y="271106"/>
                  </a:lnTo>
                  <a:lnTo>
                    <a:pt x="31229" y="266192"/>
                  </a:lnTo>
                  <a:lnTo>
                    <a:pt x="27419" y="266192"/>
                  </a:lnTo>
                  <a:lnTo>
                    <a:pt x="20231" y="261099"/>
                  </a:lnTo>
                  <a:lnTo>
                    <a:pt x="20231" y="246811"/>
                  </a:lnTo>
                  <a:lnTo>
                    <a:pt x="57899" y="270408"/>
                  </a:lnTo>
                  <a:lnTo>
                    <a:pt x="89522" y="282270"/>
                  </a:lnTo>
                  <a:lnTo>
                    <a:pt x="187502" y="341668"/>
                  </a:lnTo>
                  <a:lnTo>
                    <a:pt x="225323" y="362254"/>
                  </a:lnTo>
                  <a:lnTo>
                    <a:pt x="225323" y="353783"/>
                  </a:lnTo>
                  <a:lnTo>
                    <a:pt x="191211" y="335229"/>
                  </a:lnTo>
                  <a:lnTo>
                    <a:pt x="93078" y="275729"/>
                  </a:lnTo>
                  <a:lnTo>
                    <a:pt x="61518" y="263906"/>
                  </a:lnTo>
                  <a:lnTo>
                    <a:pt x="27736" y="242735"/>
                  </a:lnTo>
                  <a:lnTo>
                    <a:pt x="42545" y="243344"/>
                  </a:lnTo>
                  <a:lnTo>
                    <a:pt x="119075" y="272503"/>
                  </a:lnTo>
                  <a:lnTo>
                    <a:pt x="262712" y="336334"/>
                  </a:lnTo>
                  <a:lnTo>
                    <a:pt x="506183" y="435686"/>
                  </a:lnTo>
                  <a:lnTo>
                    <a:pt x="758266" y="540562"/>
                  </a:lnTo>
                  <a:lnTo>
                    <a:pt x="761123" y="533692"/>
                  </a:lnTo>
                  <a:lnTo>
                    <a:pt x="509016" y="428802"/>
                  </a:lnTo>
                  <a:lnTo>
                    <a:pt x="265620" y="329488"/>
                  </a:lnTo>
                  <a:lnTo>
                    <a:pt x="121920" y="265620"/>
                  </a:lnTo>
                  <a:lnTo>
                    <a:pt x="47117" y="237134"/>
                  </a:lnTo>
                  <a:lnTo>
                    <a:pt x="47447" y="228180"/>
                  </a:lnTo>
                  <a:lnTo>
                    <a:pt x="177571" y="270903"/>
                  </a:lnTo>
                  <a:lnTo>
                    <a:pt x="366839" y="337832"/>
                  </a:lnTo>
                  <a:lnTo>
                    <a:pt x="636397" y="411543"/>
                  </a:lnTo>
                  <a:lnTo>
                    <a:pt x="1046683" y="540626"/>
                  </a:lnTo>
                  <a:lnTo>
                    <a:pt x="1048918" y="533527"/>
                  </a:lnTo>
                  <a:lnTo>
                    <a:pt x="638492" y="404406"/>
                  </a:lnTo>
                  <a:lnTo>
                    <a:pt x="369062" y="330733"/>
                  </a:lnTo>
                  <a:lnTo>
                    <a:pt x="179971" y="263855"/>
                  </a:lnTo>
                  <a:lnTo>
                    <a:pt x="47853" y="220472"/>
                  </a:lnTo>
                  <a:lnTo>
                    <a:pt x="48501" y="212115"/>
                  </a:lnTo>
                  <a:lnTo>
                    <a:pt x="80721" y="219303"/>
                  </a:lnTo>
                  <a:lnTo>
                    <a:pt x="341731" y="275653"/>
                  </a:lnTo>
                  <a:lnTo>
                    <a:pt x="1129563" y="435317"/>
                  </a:lnTo>
                  <a:lnTo>
                    <a:pt x="1131036" y="428015"/>
                  </a:lnTo>
                  <a:close/>
                </a:path>
                <a:path w="8107680" h="593090">
                  <a:moveTo>
                    <a:pt x="7997774" y="53886"/>
                  </a:moveTo>
                  <a:lnTo>
                    <a:pt x="7993570" y="53886"/>
                  </a:lnTo>
                  <a:lnTo>
                    <a:pt x="7997596" y="48107"/>
                  </a:lnTo>
                  <a:lnTo>
                    <a:pt x="7989887" y="42760"/>
                  </a:lnTo>
                  <a:lnTo>
                    <a:pt x="7989887" y="53886"/>
                  </a:lnTo>
                  <a:lnTo>
                    <a:pt x="7959230" y="53886"/>
                  </a:lnTo>
                  <a:lnTo>
                    <a:pt x="7959230" y="32562"/>
                  </a:lnTo>
                  <a:lnTo>
                    <a:pt x="7989887" y="53886"/>
                  </a:lnTo>
                  <a:lnTo>
                    <a:pt x="7989887" y="42760"/>
                  </a:lnTo>
                  <a:lnTo>
                    <a:pt x="7965072" y="25501"/>
                  </a:lnTo>
                  <a:lnTo>
                    <a:pt x="7990776" y="8763"/>
                  </a:lnTo>
                  <a:lnTo>
                    <a:pt x="7988795" y="5727"/>
                  </a:lnTo>
                  <a:lnTo>
                    <a:pt x="7988795" y="0"/>
                  </a:lnTo>
                  <a:lnTo>
                    <a:pt x="7973454" y="0"/>
                  </a:lnTo>
                  <a:lnTo>
                    <a:pt x="7973454" y="9131"/>
                  </a:lnTo>
                  <a:lnTo>
                    <a:pt x="7959230" y="18402"/>
                  </a:lnTo>
                  <a:lnTo>
                    <a:pt x="7959230" y="9131"/>
                  </a:lnTo>
                  <a:lnTo>
                    <a:pt x="7973454" y="9131"/>
                  </a:lnTo>
                  <a:lnTo>
                    <a:pt x="7973454" y="0"/>
                  </a:lnTo>
                  <a:lnTo>
                    <a:pt x="7950086" y="0"/>
                  </a:lnTo>
                  <a:lnTo>
                    <a:pt x="7950086" y="13474"/>
                  </a:lnTo>
                  <a:lnTo>
                    <a:pt x="7950086" y="24345"/>
                  </a:lnTo>
                  <a:lnTo>
                    <a:pt x="7950086" y="35242"/>
                  </a:lnTo>
                  <a:lnTo>
                    <a:pt x="7950086" y="48272"/>
                  </a:lnTo>
                  <a:lnTo>
                    <a:pt x="7942542" y="42062"/>
                  </a:lnTo>
                  <a:lnTo>
                    <a:pt x="7942542" y="53886"/>
                  </a:lnTo>
                  <a:lnTo>
                    <a:pt x="7921422" y="53886"/>
                  </a:lnTo>
                  <a:lnTo>
                    <a:pt x="7933220" y="46215"/>
                  </a:lnTo>
                  <a:lnTo>
                    <a:pt x="7942542" y="53886"/>
                  </a:lnTo>
                  <a:lnTo>
                    <a:pt x="7942542" y="42062"/>
                  </a:lnTo>
                  <a:lnTo>
                    <a:pt x="7941246" y="40995"/>
                  </a:lnTo>
                  <a:lnTo>
                    <a:pt x="7950086" y="35242"/>
                  </a:lnTo>
                  <a:lnTo>
                    <a:pt x="7950086" y="24345"/>
                  </a:lnTo>
                  <a:lnTo>
                    <a:pt x="7933855" y="34912"/>
                  </a:lnTo>
                  <a:lnTo>
                    <a:pt x="7925829" y="28308"/>
                  </a:lnTo>
                  <a:lnTo>
                    <a:pt x="7925829" y="40132"/>
                  </a:lnTo>
                  <a:lnTo>
                    <a:pt x="7917916" y="45275"/>
                  </a:lnTo>
                  <a:lnTo>
                    <a:pt x="7917916" y="33604"/>
                  </a:lnTo>
                  <a:lnTo>
                    <a:pt x="7925829" y="40132"/>
                  </a:lnTo>
                  <a:lnTo>
                    <a:pt x="7925829" y="28308"/>
                  </a:lnTo>
                  <a:lnTo>
                    <a:pt x="7924470" y="27178"/>
                  </a:lnTo>
                  <a:lnTo>
                    <a:pt x="7950086" y="13474"/>
                  </a:lnTo>
                  <a:lnTo>
                    <a:pt x="7950086" y="0"/>
                  </a:lnTo>
                  <a:lnTo>
                    <a:pt x="7938808" y="0"/>
                  </a:lnTo>
                  <a:lnTo>
                    <a:pt x="7938808" y="9131"/>
                  </a:lnTo>
                  <a:lnTo>
                    <a:pt x="7917916" y="20307"/>
                  </a:lnTo>
                  <a:lnTo>
                    <a:pt x="7917916" y="9131"/>
                  </a:lnTo>
                  <a:lnTo>
                    <a:pt x="7938808" y="9131"/>
                  </a:lnTo>
                  <a:lnTo>
                    <a:pt x="7938808" y="0"/>
                  </a:lnTo>
                  <a:lnTo>
                    <a:pt x="7908785" y="0"/>
                  </a:lnTo>
                  <a:lnTo>
                    <a:pt x="7908785" y="9131"/>
                  </a:lnTo>
                  <a:lnTo>
                    <a:pt x="7908785" y="21386"/>
                  </a:lnTo>
                  <a:lnTo>
                    <a:pt x="7908785" y="34709"/>
                  </a:lnTo>
                  <a:lnTo>
                    <a:pt x="7908785" y="47028"/>
                  </a:lnTo>
                  <a:lnTo>
                    <a:pt x="7902715" y="42430"/>
                  </a:lnTo>
                  <a:lnTo>
                    <a:pt x="7902715" y="53886"/>
                  </a:lnTo>
                  <a:lnTo>
                    <a:pt x="7887259" y="53886"/>
                  </a:lnTo>
                  <a:lnTo>
                    <a:pt x="7894371" y="47561"/>
                  </a:lnTo>
                  <a:lnTo>
                    <a:pt x="7902715" y="53886"/>
                  </a:lnTo>
                  <a:lnTo>
                    <a:pt x="7902715" y="42430"/>
                  </a:lnTo>
                  <a:lnTo>
                    <a:pt x="7901318" y="41363"/>
                  </a:lnTo>
                  <a:lnTo>
                    <a:pt x="7908785" y="34709"/>
                  </a:lnTo>
                  <a:lnTo>
                    <a:pt x="7908785" y="21386"/>
                  </a:lnTo>
                  <a:lnTo>
                    <a:pt x="7902448" y="16979"/>
                  </a:lnTo>
                  <a:lnTo>
                    <a:pt x="7902448" y="28130"/>
                  </a:lnTo>
                  <a:lnTo>
                    <a:pt x="7893901" y="35737"/>
                  </a:lnTo>
                  <a:lnTo>
                    <a:pt x="7886954" y="30454"/>
                  </a:lnTo>
                  <a:lnTo>
                    <a:pt x="7886954" y="41922"/>
                  </a:lnTo>
                  <a:lnTo>
                    <a:pt x="7880197" y="47955"/>
                  </a:lnTo>
                  <a:lnTo>
                    <a:pt x="7880197" y="36779"/>
                  </a:lnTo>
                  <a:lnTo>
                    <a:pt x="7886954" y="41922"/>
                  </a:lnTo>
                  <a:lnTo>
                    <a:pt x="7886954" y="30454"/>
                  </a:lnTo>
                  <a:lnTo>
                    <a:pt x="7880197" y="25311"/>
                  </a:lnTo>
                  <a:lnTo>
                    <a:pt x="7880197" y="12598"/>
                  </a:lnTo>
                  <a:lnTo>
                    <a:pt x="7902448" y="28130"/>
                  </a:lnTo>
                  <a:lnTo>
                    <a:pt x="7902448" y="16979"/>
                  </a:lnTo>
                  <a:lnTo>
                    <a:pt x="7891196" y="9131"/>
                  </a:lnTo>
                  <a:lnTo>
                    <a:pt x="7908785" y="9131"/>
                  </a:lnTo>
                  <a:lnTo>
                    <a:pt x="7908785" y="0"/>
                  </a:lnTo>
                  <a:lnTo>
                    <a:pt x="7871041" y="0"/>
                  </a:lnTo>
                  <a:lnTo>
                    <a:pt x="7871041" y="9131"/>
                  </a:lnTo>
                  <a:lnTo>
                    <a:pt x="7871041" y="18351"/>
                  </a:lnTo>
                  <a:lnTo>
                    <a:pt x="7871041" y="37261"/>
                  </a:lnTo>
                  <a:lnTo>
                    <a:pt x="7871041" y="53886"/>
                  </a:lnTo>
                  <a:lnTo>
                    <a:pt x="7848105" y="53886"/>
                  </a:lnTo>
                  <a:lnTo>
                    <a:pt x="7871041" y="37261"/>
                  </a:lnTo>
                  <a:lnTo>
                    <a:pt x="7871041" y="18351"/>
                  </a:lnTo>
                  <a:lnTo>
                    <a:pt x="7858912" y="9131"/>
                  </a:lnTo>
                  <a:lnTo>
                    <a:pt x="7871041" y="9131"/>
                  </a:lnTo>
                  <a:lnTo>
                    <a:pt x="7871041" y="0"/>
                  </a:lnTo>
                  <a:lnTo>
                    <a:pt x="7843304" y="0"/>
                  </a:lnTo>
                  <a:lnTo>
                    <a:pt x="7843304" y="8280"/>
                  </a:lnTo>
                  <a:lnTo>
                    <a:pt x="7843075" y="8572"/>
                  </a:lnTo>
                  <a:lnTo>
                    <a:pt x="7843304" y="8750"/>
                  </a:lnTo>
                  <a:lnTo>
                    <a:pt x="7843304" y="9131"/>
                  </a:lnTo>
                  <a:lnTo>
                    <a:pt x="7843799" y="9131"/>
                  </a:lnTo>
                  <a:lnTo>
                    <a:pt x="7868437" y="27863"/>
                  </a:lnTo>
                  <a:lnTo>
                    <a:pt x="7838122" y="49834"/>
                  </a:lnTo>
                  <a:lnTo>
                    <a:pt x="7841043" y="53886"/>
                  </a:lnTo>
                  <a:lnTo>
                    <a:pt x="7832534" y="53886"/>
                  </a:lnTo>
                  <a:lnTo>
                    <a:pt x="7832534" y="63017"/>
                  </a:lnTo>
                  <a:lnTo>
                    <a:pt x="7997774" y="63017"/>
                  </a:lnTo>
                  <a:lnTo>
                    <a:pt x="7997774" y="53886"/>
                  </a:lnTo>
                  <a:close/>
                </a:path>
                <a:path w="8107680" h="593090">
                  <a:moveTo>
                    <a:pt x="8107426" y="147497"/>
                  </a:moveTo>
                  <a:lnTo>
                    <a:pt x="8106511" y="147497"/>
                  </a:lnTo>
                  <a:lnTo>
                    <a:pt x="8106511" y="138607"/>
                  </a:lnTo>
                  <a:lnTo>
                    <a:pt x="7996339" y="138607"/>
                  </a:lnTo>
                  <a:lnTo>
                    <a:pt x="7996339" y="147497"/>
                  </a:lnTo>
                  <a:lnTo>
                    <a:pt x="7996339" y="311772"/>
                  </a:lnTo>
                  <a:lnTo>
                    <a:pt x="7946784" y="368287"/>
                  </a:lnTo>
                  <a:lnTo>
                    <a:pt x="7835278" y="368287"/>
                  </a:lnTo>
                  <a:lnTo>
                    <a:pt x="7834122" y="313499"/>
                  </a:lnTo>
                  <a:lnTo>
                    <a:pt x="7834122" y="147497"/>
                  </a:lnTo>
                  <a:lnTo>
                    <a:pt x="7882102" y="147497"/>
                  </a:lnTo>
                  <a:lnTo>
                    <a:pt x="7882102" y="313486"/>
                  </a:lnTo>
                  <a:lnTo>
                    <a:pt x="7891246" y="313486"/>
                  </a:lnTo>
                  <a:lnTo>
                    <a:pt x="7891246" y="147497"/>
                  </a:lnTo>
                  <a:lnTo>
                    <a:pt x="7939214" y="147497"/>
                  </a:lnTo>
                  <a:lnTo>
                    <a:pt x="7939214" y="313486"/>
                  </a:lnTo>
                  <a:lnTo>
                    <a:pt x="7948358" y="313486"/>
                  </a:lnTo>
                  <a:lnTo>
                    <a:pt x="7948358" y="147497"/>
                  </a:lnTo>
                  <a:lnTo>
                    <a:pt x="7996339" y="147497"/>
                  </a:lnTo>
                  <a:lnTo>
                    <a:pt x="7996339" y="138607"/>
                  </a:lnTo>
                  <a:lnTo>
                    <a:pt x="7723772" y="138607"/>
                  </a:lnTo>
                  <a:lnTo>
                    <a:pt x="7723772" y="147497"/>
                  </a:lnTo>
                  <a:lnTo>
                    <a:pt x="7723772" y="223989"/>
                  </a:lnTo>
                  <a:lnTo>
                    <a:pt x="7723772" y="233146"/>
                  </a:lnTo>
                  <a:lnTo>
                    <a:pt x="7723772" y="269735"/>
                  </a:lnTo>
                  <a:lnTo>
                    <a:pt x="7723772" y="278930"/>
                  </a:lnTo>
                  <a:lnTo>
                    <a:pt x="7723772" y="308127"/>
                  </a:lnTo>
                  <a:lnTo>
                    <a:pt x="7707503" y="309778"/>
                  </a:lnTo>
                  <a:lnTo>
                    <a:pt x="7707503" y="280581"/>
                  </a:lnTo>
                  <a:lnTo>
                    <a:pt x="7723772" y="278930"/>
                  </a:lnTo>
                  <a:lnTo>
                    <a:pt x="7723772" y="269735"/>
                  </a:lnTo>
                  <a:lnTo>
                    <a:pt x="7707503" y="271386"/>
                  </a:lnTo>
                  <a:lnTo>
                    <a:pt x="7707503" y="234238"/>
                  </a:lnTo>
                  <a:lnTo>
                    <a:pt x="7723772" y="233146"/>
                  </a:lnTo>
                  <a:lnTo>
                    <a:pt x="7723772" y="223989"/>
                  </a:lnTo>
                  <a:lnTo>
                    <a:pt x="7707503" y="225082"/>
                  </a:lnTo>
                  <a:lnTo>
                    <a:pt x="7707503" y="196430"/>
                  </a:lnTo>
                  <a:lnTo>
                    <a:pt x="7705458" y="194386"/>
                  </a:lnTo>
                  <a:lnTo>
                    <a:pt x="7700404" y="194386"/>
                  </a:lnTo>
                  <a:lnTo>
                    <a:pt x="7698359" y="196430"/>
                  </a:lnTo>
                  <a:lnTo>
                    <a:pt x="7698359" y="225691"/>
                  </a:lnTo>
                  <a:lnTo>
                    <a:pt x="7698359" y="234848"/>
                  </a:lnTo>
                  <a:lnTo>
                    <a:pt x="7698359" y="272313"/>
                  </a:lnTo>
                  <a:lnTo>
                    <a:pt x="7698359" y="281508"/>
                  </a:lnTo>
                  <a:lnTo>
                    <a:pt x="7698359" y="310692"/>
                  </a:lnTo>
                  <a:lnTo>
                    <a:pt x="7652652" y="315302"/>
                  </a:lnTo>
                  <a:lnTo>
                    <a:pt x="7652652" y="286143"/>
                  </a:lnTo>
                  <a:lnTo>
                    <a:pt x="7698359" y="281508"/>
                  </a:lnTo>
                  <a:lnTo>
                    <a:pt x="7698359" y="272313"/>
                  </a:lnTo>
                  <a:lnTo>
                    <a:pt x="7652652" y="276948"/>
                  </a:lnTo>
                  <a:lnTo>
                    <a:pt x="7652652" y="237896"/>
                  </a:lnTo>
                  <a:lnTo>
                    <a:pt x="7698359" y="234848"/>
                  </a:lnTo>
                  <a:lnTo>
                    <a:pt x="7698359" y="225691"/>
                  </a:lnTo>
                  <a:lnTo>
                    <a:pt x="7652652" y="228739"/>
                  </a:lnTo>
                  <a:lnTo>
                    <a:pt x="7652652" y="197370"/>
                  </a:lnTo>
                  <a:lnTo>
                    <a:pt x="7650607" y="195326"/>
                  </a:lnTo>
                  <a:lnTo>
                    <a:pt x="7645552" y="195326"/>
                  </a:lnTo>
                  <a:lnTo>
                    <a:pt x="7643508" y="197370"/>
                  </a:lnTo>
                  <a:lnTo>
                    <a:pt x="7643508" y="229349"/>
                  </a:lnTo>
                  <a:lnTo>
                    <a:pt x="7643508" y="238506"/>
                  </a:lnTo>
                  <a:lnTo>
                    <a:pt x="7643508" y="277863"/>
                  </a:lnTo>
                  <a:lnTo>
                    <a:pt x="7643508" y="287058"/>
                  </a:lnTo>
                  <a:lnTo>
                    <a:pt x="7643508" y="316217"/>
                  </a:lnTo>
                  <a:lnTo>
                    <a:pt x="7626312" y="317944"/>
                  </a:lnTo>
                  <a:lnTo>
                    <a:pt x="7626312" y="288798"/>
                  </a:lnTo>
                  <a:lnTo>
                    <a:pt x="7643508" y="287058"/>
                  </a:lnTo>
                  <a:lnTo>
                    <a:pt x="7643508" y="277863"/>
                  </a:lnTo>
                  <a:lnTo>
                    <a:pt x="7626312" y="279603"/>
                  </a:lnTo>
                  <a:lnTo>
                    <a:pt x="7626312" y="239649"/>
                  </a:lnTo>
                  <a:lnTo>
                    <a:pt x="7643508" y="238506"/>
                  </a:lnTo>
                  <a:lnTo>
                    <a:pt x="7643508" y="229349"/>
                  </a:lnTo>
                  <a:lnTo>
                    <a:pt x="7626312" y="230492"/>
                  </a:lnTo>
                  <a:lnTo>
                    <a:pt x="7626312" y="199047"/>
                  </a:lnTo>
                  <a:lnTo>
                    <a:pt x="7624204" y="196926"/>
                  </a:lnTo>
                  <a:lnTo>
                    <a:pt x="7618997" y="196926"/>
                  </a:lnTo>
                  <a:lnTo>
                    <a:pt x="7616888" y="199047"/>
                  </a:lnTo>
                  <a:lnTo>
                    <a:pt x="7616888" y="231127"/>
                  </a:lnTo>
                  <a:lnTo>
                    <a:pt x="7616888" y="240284"/>
                  </a:lnTo>
                  <a:lnTo>
                    <a:pt x="7616888" y="280555"/>
                  </a:lnTo>
                  <a:lnTo>
                    <a:pt x="7616888" y="289750"/>
                  </a:lnTo>
                  <a:lnTo>
                    <a:pt x="7616888" y="318884"/>
                  </a:lnTo>
                  <a:lnTo>
                    <a:pt x="7575486" y="323049"/>
                  </a:lnTo>
                  <a:lnTo>
                    <a:pt x="7575486" y="293928"/>
                  </a:lnTo>
                  <a:lnTo>
                    <a:pt x="7616888" y="289750"/>
                  </a:lnTo>
                  <a:lnTo>
                    <a:pt x="7616888" y="280555"/>
                  </a:lnTo>
                  <a:lnTo>
                    <a:pt x="7575486" y="284734"/>
                  </a:lnTo>
                  <a:lnTo>
                    <a:pt x="7575486" y="243039"/>
                  </a:lnTo>
                  <a:lnTo>
                    <a:pt x="7616888" y="240284"/>
                  </a:lnTo>
                  <a:lnTo>
                    <a:pt x="7616888" y="231127"/>
                  </a:lnTo>
                  <a:lnTo>
                    <a:pt x="7575486" y="233883"/>
                  </a:lnTo>
                  <a:lnTo>
                    <a:pt x="7575486" y="202946"/>
                  </a:lnTo>
                  <a:lnTo>
                    <a:pt x="7573442" y="200901"/>
                  </a:lnTo>
                  <a:lnTo>
                    <a:pt x="7568387" y="200901"/>
                  </a:lnTo>
                  <a:lnTo>
                    <a:pt x="7566342" y="202946"/>
                  </a:lnTo>
                  <a:lnTo>
                    <a:pt x="7566342" y="234492"/>
                  </a:lnTo>
                  <a:lnTo>
                    <a:pt x="7566342" y="243649"/>
                  </a:lnTo>
                  <a:lnTo>
                    <a:pt x="7566342" y="285661"/>
                  </a:lnTo>
                  <a:lnTo>
                    <a:pt x="7566342" y="294855"/>
                  </a:lnTo>
                  <a:lnTo>
                    <a:pt x="7566342" y="323964"/>
                  </a:lnTo>
                  <a:lnTo>
                    <a:pt x="7549007" y="325704"/>
                  </a:lnTo>
                  <a:lnTo>
                    <a:pt x="7549007" y="296595"/>
                  </a:lnTo>
                  <a:lnTo>
                    <a:pt x="7566342" y="294855"/>
                  </a:lnTo>
                  <a:lnTo>
                    <a:pt x="7566342" y="285661"/>
                  </a:lnTo>
                  <a:lnTo>
                    <a:pt x="7549007" y="287401"/>
                  </a:lnTo>
                  <a:lnTo>
                    <a:pt x="7549007" y="244792"/>
                  </a:lnTo>
                  <a:lnTo>
                    <a:pt x="7566342" y="243649"/>
                  </a:lnTo>
                  <a:lnTo>
                    <a:pt x="7566342" y="234492"/>
                  </a:lnTo>
                  <a:lnTo>
                    <a:pt x="7549007" y="235635"/>
                  </a:lnTo>
                  <a:lnTo>
                    <a:pt x="7549007" y="204698"/>
                  </a:lnTo>
                  <a:lnTo>
                    <a:pt x="7546962" y="202653"/>
                  </a:lnTo>
                  <a:lnTo>
                    <a:pt x="7541908" y="202653"/>
                  </a:lnTo>
                  <a:lnTo>
                    <a:pt x="7539863" y="204698"/>
                  </a:lnTo>
                  <a:lnTo>
                    <a:pt x="7539863" y="236232"/>
                  </a:lnTo>
                  <a:lnTo>
                    <a:pt x="7539863" y="245389"/>
                  </a:lnTo>
                  <a:lnTo>
                    <a:pt x="7539863" y="288328"/>
                  </a:lnTo>
                  <a:lnTo>
                    <a:pt x="7539863" y="297522"/>
                  </a:lnTo>
                  <a:lnTo>
                    <a:pt x="7539863" y="326618"/>
                  </a:lnTo>
                  <a:lnTo>
                    <a:pt x="7492733" y="331355"/>
                  </a:lnTo>
                  <a:lnTo>
                    <a:pt x="7492733" y="302272"/>
                  </a:lnTo>
                  <a:lnTo>
                    <a:pt x="7539863" y="297522"/>
                  </a:lnTo>
                  <a:lnTo>
                    <a:pt x="7539863" y="288328"/>
                  </a:lnTo>
                  <a:lnTo>
                    <a:pt x="7492733" y="293077"/>
                  </a:lnTo>
                  <a:lnTo>
                    <a:pt x="7492733" y="248526"/>
                  </a:lnTo>
                  <a:lnTo>
                    <a:pt x="7539863" y="245389"/>
                  </a:lnTo>
                  <a:lnTo>
                    <a:pt x="7539863" y="236232"/>
                  </a:lnTo>
                  <a:lnTo>
                    <a:pt x="7492733" y="239369"/>
                  </a:lnTo>
                  <a:lnTo>
                    <a:pt x="7492733" y="210388"/>
                  </a:lnTo>
                  <a:lnTo>
                    <a:pt x="7490688" y="208343"/>
                  </a:lnTo>
                  <a:lnTo>
                    <a:pt x="7485634" y="208343"/>
                  </a:lnTo>
                  <a:lnTo>
                    <a:pt x="7483589" y="210388"/>
                  </a:lnTo>
                  <a:lnTo>
                    <a:pt x="7483589" y="239979"/>
                  </a:lnTo>
                  <a:lnTo>
                    <a:pt x="7483589" y="249135"/>
                  </a:lnTo>
                  <a:lnTo>
                    <a:pt x="7483589" y="294005"/>
                  </a:lnTo>
                  <a:lnTo>
                    <a:pt x="7483589" y="303199"/>
                  </a:lnTo>
                  <a:lnTo>
                    <a:pt x="7483589" y="332270"/>
                  </a:lnTo>
                  <a:lnTo>
                    <a:pt x="7466266" y="334010"/>
                  </a:lnTo>
                  <a:lnTo>
                    <a:pt x="7466266" y="304939"/>
                  </a:lnTo>
                  <a:lnTo>
                    <a:pt x="7483589" y="303199"/>
                  </a:lnTo>
                  <a:lnTo>
                    <a:pt x="7483589" y="294005"/>
                  </a:lnTo>
                  <a:lnTo>
                    <a:pt x="7466266" y="295744"/>
                  </a:lnTo>
                  <a:lnTo>
                    <a:pt x="7466266" y="250278"/>
                  </a:lnTo>
                  <a:lnTo>
                    <a:pt x="7483589" y="249135"/>
                  </a:lnTo>
                  <a:lnTo>
                    <a:pt x="7483589" y="239979"/>
                  </a:lnTo>
                  <a:lnTo>
                    <a:pt x="7466266" y="241122"/>
                  </a:lnTo>
                  <a:lnTo>
                    <a:pt x="7466266" y="212153"/>
                  </a:lnTo>
                  <a:lnTo>
                    <a:pt x="7464222" y="210108"/>
                  </a:lnTo>
                  <a:lnTo>
                    <a:pt x="7459167" y="210108"/>
                  </a:lnTo>
                  <a:lnTo>
                    <a:pt x="7457122" y="212153"/>
                  </a:lnTo>
                  <a:lnTo>
                    <a:pt x="7457122" y="241731"/>
                  </a:lnTo>
                  <a:lnTo>
                    <a:pt x="7457122" y="250888"/>
                  </a:lnTo>
                  <a:lnTo>
                    <a:pt x="7457122" y="296672"/>
                  </a:lnTo>
                  <a:lnTo>
                    <a:pt x="7457122" y="305866"/>
                  </a:lnTo>
                  <a:lnTo>
                    <a:pt x="7457122" y="334937"/>
                  </a:lnTo>
                  <a:lnTo>
                    <a:pt x="7408138" y="339852"/>
                  </a:lnTo>
                  <a:lnTo>
                    <a:pt x="7408138" y="310807"/>
                  </a:lnTo>
                  <a:lnTo>
                    <a:pt x="7457122" y="305866"/>
                  </a:lnTo>
                  <a:lnTo>
                    <a:pt x="7457122" y="296672"/>
                  </a:lnTo>
                  <a:lnTo>
                    <a:pt x="7408138" y="301612"/>
                  </a:lnTo>
                  <a:lnTo>
                    <a:pt x="7408138" y="254139"/>
                  </a:lnTo>
                  <a:lnTo>
                    <a:pt x="7457122" y="250888"/>
                  </a:lnTo>
                  <a:lnTo>
                    <a:pt x="7457122" y="241731"/>
                  </a:lnTo>
                  <a:lnTo>
                    <a:pt x="7408138" y="244983"/>
                  </a:lnTo>
                  <a:lnTo>
                    <a:pt x="7408138" y="215023"/>
                  </a:lnTo>
                  <a:lnTo>
                    <a:pt x="7406094" y="212979"/>
                  </a:lnTo>
                  <a:lnTo>
                    <a:pt x="7401039" y="212979"/>
                  </a:lnTo>
                  <a:lnTo>
                    <a:pt x="7398994" y="215023"/>
                  </a:lnTo>
                  <a:lnTo>
                    <a:pt x="7398994" y="245592"/>
                  </a:lnTo>
                  <a:lnTo>
                    <a:pt x="7398994" y="254749"/>
                  </a:lnTo>
                  <a:lnTo>
                    <a:pt x="7398994" y="302539"/>
                  </a:lnTo>
                  <a:lnTo>
                    <a:pt x="7398994" y="311734"/>
                  </a:lnTo>
                  <a:lnTo>
                    <a:pt x="7398994" y="340766"/>
                  </a:lnTo>
                  <a:lnTo>
                    <a:pt x="7381659" y="342506"/>
                  </a:lnTo>
                  <a:lnTo>
                    <a:pt x="7381659" y="313474"/>
                  </a:lnTo>
                  <a:lnTo>
                    <a:pt x="7398994" y="311734"/>
                  </a:lnTo>
                  <a:lnTo>
                    <a:pt x="7398994" y="302539"/>
                  </a:lnTo>
                  <a:lnTo>
                    <a:pt x="7381659" y="304279"/>
                  </a:lnTo>
                  <a:lnTo>
                    <a:pt x="7381659" y="255892"/>
                  </a:lnTo>
                  <a:lnTo>
                    <a:pt x="7398994" y="254749"/>
                  </a:lnTo>
                  <a:lnTo>
                    <a:pt x="7398994" y="245592"/>
                  </a:lnTo>
                  <a:lnTo>
                    <a:pt x="7381659" y="246735"/>
                  </a:lnTo>
                  <a:lnTo>
                    <a:pt x="7381659" y="216789"/>
                  </a:lnTo>
                  <a:lnTo>
                    <a:pt x="7379614" y="214744"/>
                  </a:lnTo>
                  <a:lnTo>
                    <a:pt x="7374560" y="214744"/>
                  </a:lnTo>
                  <a:lnTo>
                    <a:pt x="7372515" y="216789"/>
                  </a:lnTo>
                  <a:lnTo>
                    <a:pt x="7372515" y="247345"/>
                  </a:lnTo>
                  <a:lnTo>
                    <a:pt x="7372515" y="256501"/>
                  </a:lnTo>
                  <a:lnTo>
                    <a:pt x="7372515" y="305206"/>
                  </a:lnTo>
                  <a:lnTo>
                    <a:pt x="7372515" y="314401"/>
                  </a:lnTo>
                  <a:lnTo>
                    <a:pt x="7372515" y="343420"/>
                  </a:lnTo>
                  <a:lnTo>
                    <a:pt x="7318108" y="348881"/>
                  </a:lnTo>
                  <a:lnTo>
                    <a:pt x="7318108" y="319887"/>
                  </a:lnTo>
                  <a:lnTo>
                    <a:pt x="7372515" y="314401"/>
                  </a:lnTo>
                  <a:lnTo>
                    <a:pt x="7372515" y="305206"/>
                  </a:lnTo>
                  <a:lnTo>
                    <a:pt x="7318108" y="310692"/>
                  </a:lnTo>
                  <a:lnTo>
                    <a:pt x="7318108" y="260108"/>
                  </a:lnTo>
                  <a:lnTo>
                    <a:pt x="7372515" y="256501"/>
                  </a:lnTo>
                  <a:lnTo>
                    <a:pt x="7372515" y="247345"/>
                  </a:lnTo>
                  <a:lnTo>
                    <a:pt x="7318108" y="250952"/>
                  </a:lnTo>
                  <a:lnTo>
                    <a:pt x="7318108" y="222084"/>
                  </a:lnTo>
                  <a:lnTo>
                    <a:pt x="7316063" y="220052"/>
                  </a:lnTo>
                  <a:lnTo>
                    <a:pt x="7311009" y="220052"/>
                  </a:lnTo>
                  <a:lnTo>
                    <a:pt x="7308964" y="222084"/>
                  </a:lnTo>
                  <a:lnTo>
                    <a:pt x="7308964" y="251561"/>
                  </a:lnTo>
                  <a:lnTo>
                    <a:pt x="7308964" y="260718"/>
                  </a:lnTo>
                  <a:lnTo>
                    <a:pt x="7308964" y="311619"/>
                  </a:lnTo>
                  <a:lnTo>
                    <a:pt x="7308964" y="320814"/>
                  </a:lnTo>
                  <a:lnTo>
                    <a:pt x="7308964" y="349808"/>
                  </a:lnTo>
                  <a:lnTo>
                    <a:pt x="7281037" y="352602"/>
                  </a:lnTo>
                  <a:lnTo>
                    <a:pt x="7281037" y="323621"/>
                  </a:lnTo>
                  <a:lnTo>
                    <a:pt x="7308964" y="320814"/>
                  </a:lnTo>
                  <a:lnTo>
                    <a:pt x="7308964" y="311619"/>
                  </a:lnTo>
                  <a:lnTo>
                    <a:pt x="7281037" y="314426"/>
                  </a:lnTo>
                  <a:lnTo>
                    <a:pt x="7281037" y="262572"/>
                  </a:lnTo>
                  <a:lnTo>
                    <a:pt x="7308964" y="260718"/>
                  </a:lnTo>
                  <a:lnTo>
                    <a:pt x="7308964" y="251561"/>
                  </a:lnTo>
                  <a:lnTo>
                    <a:pt x="7281037" y="253415"/>
                  </a:lnTo>
                  <a:lnTo>
                    <a:pt x="7281037" y="225615"/>
                  </a:lnTo>
                  <a:lnTo>
                    <a:pt x="7278992" y="223570"/>
                  </a:lnTo>
                  <a:lnTo>
                    <a:pt x="7273938" y="223570"/>
                  </a:lnTo>
                  <a:lnTo>
                    <a:pt x="7271893" y="225615"/>
                  </a:lnTo>
                  <a:lnTo>
                    <a:pt x="7271893" y="254025"/>
                  </a:lnTo>
                  <a:lnTo>
                    <a:pt x="7271893" y="263182"/>
                  </a:lnTo>
                  <a:lnTo>
                    <a:pt x="7271893" y="315341"/>
                  </a:lnTo>
                  <a:lnTo>
                    <a:pt x="7271893" y="324548"/>
                  </a:lnTo>
                  <a:lnTo>
                    <a:pt x="7271893" y="353517"/>
                  </a:lnTo>
                  <a:lnTo>
                    <a:pt x="7221017" y="358622"/>
                  </a:lnTo>
                  <a:lnTo>
                    <a:pt x="7221017" y="329679"/>
                  </a:lnTo>
                  <a:lnTo>
                    <a:pt x="7271893" y="324548"/>
                  </a:lnTo>
                  <a:lnTo>
                    <a:pt x="7271893" y="315341"/>
                  </a:lnTo>
                  <a:lnTo>
                    <a:pt x="7221017" y="320471"/>
                  </a:lnTo>
                  <a:lnTo>
                    <a:pt x="7221017" y="266560"/>
                  </a:lnTo>
                  <a:lnTo>
                    <a:pt x="7271893" y="263182"/>
                  </a:lnTo>
                  <a:lnTo>
                    <a:pt x="7271893" y="254025"/>
                  </a:lnTo>
                  <a:lnTo>
                    <a:pt x="7221017" y="257403"/>
                  </a:lnTo>
                  <a:lnTo>
                    <a:pt x="7221017" y="227380"/>
                  </a:lnTo>
                  <a:lnTo>
                    <a:pt x="7218972" y="225336"/>
                  </a:lnTo>
                  <a:lnTo>
                    <a:pt x="7213917" y="225336"/>
                  </a:lnTo>
                  <a:lnTo>
                    <a:pt x="7211873" y="227380"/>
                  </a:lnTo>
                  <a:lnTo>
                    <a:pt x="7211873" y="258013"/>
                  </a:lnTo>
                  <a:lnTo>
                    <a:pt x="7211873" y="267169"/>
                  </a:lnTo>
                  <a:lnTo>
                    <a:pt x="7211873" y="321398"/>
                  </a:lnTo>
                  <a:lnTo>
                    <a:pt x="7211873" y="330593"/>
                  </a:lnTo>
                  <a:lnTo>
                    <a:pt x="7211873" y="359549"/>
                  </a:lnTo>
                  <a:lnTo>
                    <a:pt x="7183425" y="362394"/>
                  </a:lnTo>
                  <a:lnTo>
                    <a:pt x="7183539" y="333451"/>
                  </a:lnTo>
                  <a:lnTo>
                    <a:pt x="7211873" y="330593"/>
                  </a:lnTo>
                  <a:lnTo>
                    <a:pt x="7211873" y="321398"/>
                  </a:lnTo>
                  <a:lnTo>
                    <a:pt x="7183577" y="324243"/>
                  </a:lnTo>
                  <a:lnTo>
                    <a:pt x="7183806" y="269024"/>
                  </a:lnTo>
                  <a:lnTo>
                    <a:pt x="7211873" y="267169"/>
                  </a:lnTo>
                  <a:lnTo>
                    <a:pt x="7211873" y="258013"/>
                  </a:lnTo>
                  <a:lnTo>
                    <a:pt x="7183831" y="259867"/>
                  </a:lnTo>
                  <a:lnTo>
                    <a:pt x="7183958" y="230936"/>
                  </a:lnTo>
                  <a:lnTo>
                    <a:pt x="7181913" y="228879"/>
                  </a:lnTo>
                  <a:lnTo>
                    <a:pt x="7176859" y="228879"/>
                  </a:lnTo>
                  <a:lnTo>
                    <a:pt x="7174814" y="230898"/>
                  </a:lnTo>
                  <a:lnTo>
                    <a:pt x="7174687" y="260477"/>
                  </a:lnTo>
                  <a:lnTo>
                    <a:pt x="7174649" y="269633"/>
                  </a:lnTo>
                  <a:lnTo>
                    <a:pt x="7174433" y="325170"/>
                  </a:lnTo>
                  <a:lnTo>
                    <a:pt x="7174395" y="334365"/>
                  </a:lnTo>
                  <a:lnTo>
                    <a:pt x="7174281" y="363308"/>
                  </a:lnTo>
                  <a:lnTo>
                    <a:pt x="7115099" y="369252"/>
                  </a:lnTo>
                  <a:lnTo>
                    <a:pt x="7115099" y="340347"/>
                  </a:lnTo>
                  <a:lnTo>
                    <a:pt x="7174395" y="334365"/>
                  </a:lnTo>
                  <a:lnTo>
                    <a:pt x="7174395" y="325183"/>
                  </a:lnTo>
                  <a:lnTo>
                    <a:pt x="7115099" y="331152"/>
                  </a:lnTo>
                  <a:lnTo>
                    <a:pt x="7115099" y="273583"/>
                  </a:lnTo>
                  <a:lnTo>
                    <a:pt x="7174649" y="269633"/>
                  </a:lnTo>
                  <a:lnTo>
                    <a:pt x="7174649" y="260489"/>
                  </a:lnTo>
                  <a:lnTo>
                    <a:pt x="7115099" y="264426"/>
                  </a:lnTo>
                  <a:lnTo>
                    <a:pt x="7115099" y="234442"/>
                  </a:lnTo>
                  <a:lnTo>
                    <a:pt x="7113054" y="232397"/>
                  </a:lnTo>
                  <a:lnTo>
                    <a:pt x="7107999" y="232397"/>
                  </a:lnTo>
                  <a:lnTo>
                    <a:pt x="7105955" y="234442"/>
                  </a:lnTo>
                  <a:lnTo>
                    <a:pt x="7105955" y="265036"/>
                  </a:lnTo>
                  <a:lnTo>
                    <a:pt x="7105955" y="274193"/>
                  </a:lnTo>
                  <a:lnTo>
                    <a:pt x="7105955" y="332079"/>
                  </a:lnTo>
                  <a:lnTo>
                    <a:pt x="7105955" y="341274"/>
                  </a:lnTo>
                  <a:lnTo>
                    <a:pt x="7105955" y="370166"/>
                  </a:lnTo>
                  <a:lnTo>
                    <a:pt x="7072731" y="373494"/>
                  </a:lnTo>
                  <a:lnTo>
                    <a:pt x="7072731" y="344614"/>
                  </a:lnTo>
                  <a:lnTo>
                    <a:pt x="7105955" y="341274"/>
                  </a:lnTo>
                  <a:lnTo>
                    <a:pt x="7105955" y="332079"/>
                  </a:lnTo>
                  <a:lnTo>
                    <a:pt x="7072731" y="335419"/>
                  </a:lnTo>
                  <a:lnTo>
                    <a:pt x="7072731" y="276390"/>
                  </a:lnTo>
                  <a:lnTo>
                    <a:pt x="7105955" y="274193"/>
                  </a:lnTo>
                  <a:lnTo>
                    <a:pt x="7105955" y="265036"/>
                  </a:lnTo>
                  <a:lnTo>
                    <a:pt x="7072731" y="267233"/>
                  </a:lnTo>
                  <a:lnTo>
                    <a:pt x="7072731" y="236207"/>
                  </a:lnTo>
                  <a:lnTo>
                    <a:pt x="7070687" y="234162"/>
                  </a:lnTo>
                  <a:lnTo>
                    <a:pt x="7065632" y="234162"/>
                  </a:lnTo>
                  <a:lnTo>
                    <a:pt x="7063587" y="236207"/>
                  </a:lnTo>
                  <a:lnTo>
                    <a:pt x="7063587" y="267830"/>
                  </a:lnTo>
                  <a:lnTo>
                    <a:pt x="7063587" y="276987"/>
                  </a:lnTo>
                  <a:lnTo>
                    <a:pt x="7063587" y="336334"/>
                  </a:lnTo>
                  <a:lnTo>
                    <a:pt x="7063587" y="345528"/>
                  </a:lnTo>
                  <a:lnTo>
                    <a:pt x="7063587" y="374408"/>
                  </a:lnTo>
                  <a:lnTo>
                    <a:pt x="7005942" y="380187"/>
                  </a:lnTo>
                  <a:lnTo>
                    <a:pt x="7003885" y="379374"/>
                  </a:lnTo>
                  <a:lnTo>
                    <a:pt x="7003885" y="351548"/>
                  </a:lnTo>
                  <a:lnTo>
                    <a:pt x="7063587" y="345528"/>
                  </a:lnTo>
                  <a:lnTo>
                    <a:pt x="7063587" y="336334"/>
                  </a:lnTo>
                  <a:lnTo>
                    <a:pt x="7003885" y="342353"/>
                  </a:lnTo>
                  <a:lnTo>
                    <a:pt x="7003885" y="280949"/>
                  </a:lnTo>
                  <a:lnTo>
                    <a:pt x="7063587" y="276987"/>
                  </a:lnTo>
                  <a:lnTo>
                    <a:pt x="7063587" y="267830"/>
                  </a:lnTo>
                  <a:lnTo>
                    <a:pt x="7003885" y="271792"/>
                  </a:lnTo>
                  <a:lnTo>
                    <a:pt x="7003885" y="239737"/>
                  </a:lnTo>
                  <a:lnTo>
                    <a:pt x="7001840" y="237693"/>
                  </a:lnTo>
                  <a:lnTo>
                    <a:pt x="6996785" y="237693"/>
                  </a:lnTo>
                  <a:lnTo>
                    <a:pt x="6994741" y="239737"/>
                  </a:lnTo>
                  <a:lnTo>
                    <a:pt x="6994741" y="272402"/>
                  </a:lnTo>
                  <a:lnTo>
                    <a:pt x="6994741" y="281559"/>
                  </a:lnTo>
                  <a:lnTo>
                    <a:pt x="6994741" y="343281"/>
                  </a:lnTo>
                  <a:lnTo>
                    <a:pt x="6994741" y="352463"/>
                  </a:lnTo>
                  <a:lnTo>
                    <a:pt x="6994741" y="375526"/>
                  </a:lnTo>
                  <a:lnTo>
                    <a:pt x="6990562" y="373646"/>
                  </a:lnTo>
                  <a:lnTo>
                    <a:pt x="6981977" y="369481"/>
                  </a:lnTo>
                  <a:lnTo>
                    <a:pt x="6959155" y="357974"/>
                  </a:lnTo>
                  <a:lnTo>
                    <a:pt x="6955663" y="356400"/>
                  </a:lnTo>
                  <a:lnTo>
                    <a:pt x="6994741" y="352463"/>
                  </a:lnTo>
                  <a:lnTo>
                    <a:pt x="6994741" y="343281"/>
                  </a:lnTo>
                  <a:lnTo>
                    <a:pt x="6952691" y="347510"/>
                  </a:lnTo>
                  <a:lnTo>
                    <a:pt x="6952691" y="284340"/>
                  </a:lnTo>
                  <a:lnTo>
                    <a:pt x="6994741" y="281559"/>
                  </a:lnTo>
                  <a:lnTo>
                    <a:pt x="6994741" y="272402"/>
                  </a:lnTo>
                  <a:lnTo>
                    <a:pt x="6952691" y="275183"/>
                  </a:lnTo>
                  <a:lnTo>
                    <a:pt x="6952691" y="243281"/>
                  </a:lnTo>
                  <a:lnTo>
                    <a:pt x="6950646" y="241236"/>
                  </a:lnTo>
                  <a:lnTo>
                    <a:pt x="6945592" y="241236"/>
                  </a:lnTo>
                  <a:lnTo>
                    <a:pt x="6943547" y="243281"/>
                  </a:lnTo>
                  <a:lnTo>
                    <a:pt x="6943547" y="275793"/>
                  </a:lnTo>
                  <a:lnTo>
                    <a:pt x="6943547" y="284949"/>
                  </a:lnTo>
                  <a:lnTo>
                    <a:pt x="6943547" y="348437"/>
                  </a:lnTo>
                  <a:lnTo>
                    <a:pt x="6938518" y="348932"/>
                  </a:lnTo>
                  <a:lnTo>
                    <a:pt x="6938556" y="349440"/>
                  </a:lnTo>
                  <a:lnTo>
                    <a:pt x="6934886" y="348119"/>
                  </a:lnTo>
                  <a:lnTo>
                    <a:pt x="6925500" y="345046"/>
                  </a:lnTo>
                  <a:lnTo>
                    <a:pt x="6906577" y="339128"/>
                  </a:lnTo>
                  <a:lnTo>
                    <a:pt x="6897421" y="336143"/>
                  </a:lnTo>
                  <a:lnTo>
                    <a:pt x="6888835" y="333070"/>
                  </a:lnTo>
                  <a:lnTo>
                    <a:pt x="6882092" y="330288"/>
                  </a:lnTo>
                  <a:lnTo>
                    <a:pt x="6882092" y="289026"/>
                  </a:lnTo>
                  <a:lnTo>
                    <a:pt x="6943547" y="284949"/>
                  </a:lnTo>
                  <a:lnTo>
                    <a:pt x="6943547" y="275793"/>
                  </a:lnTo>
                  <a:lnTo>
                    <a:pt x="6882092" y="279869"/>
                  </a:lnTo>
                  <a:lnTo>
                    <a:pt x="6882092" y="246811"/>
                  </a:lnTo>
                  <a:lnTo>
                    <a:pt x="6880047" y="244767"/>
                  </a:lnTo>
                  <a:lnTo>
                    <a:pt x="6874992" y="244767"/>
                  </a:lnTo>
                  <a:lnTo>
                    <a:pt x="6872948" y="246811"/>
                  </a:lnTo>
                  <a:lnTo>
                    <a:pt x="6872948" y="326682"/>
                  </a:lnTo>
                  <a:lnTo>
                    <a:pt x="6865467" y="323735"/>
                  </a:lnTo>
                  <a:lnTo>
                    <a:pt x="6812610" y="311861"/>
                  </a:lnTo>
                  <a:lnTo>
                    <a:pt x="6812216" y="311823"/>
                  </a:lnTo>
                  <a:lnTo>
                    <a:pt x="6738988" y="317944"/>
                  </a:lnTo>
                  <a:lnTo>
                    <a:pt x="6735724" y="356692"/>
                  </a:lnTo>
                  <a:lnTo>
                    <a:pt x="6728358" y="378764"/>
                  </a:lnTo>
                  <a:lnTo>
                    <a:pt x="6727977" y="385051"/>
                  </a:lnTo>
                  <a:lnTo>
                    <a:pt x="6726529" y="386638"/>
                  </a:lnTo>
                  <a:lnTo>
                    <a:pt x="6728498" y="406654"/>
                  </a:lnTo>
                  <a:lnTo>
                    <a:pt x="6729565" y="415226"/>
                  </a:lnTo>
                  <a:lnTo>
                    <a:pt x="6730593" y="424218"/>
                  </a:lnTo>
                  <a:lnTo>
                    <a:pt x="6730898" y="431977"/>
                  </a:lnTo>
                  <a:lnTo>
                    <a:pt x="6730149" y="440448"/>
                  </a:lnTo>
                  <a:lnTo>
                    <a:pt x="6718757" y="481812"/>
                  </a:lnTo>
                  <a:lnTo>
                    <a:pt x="6716509" y="487146"/>
                  </a:lnTo>
                  <a:lnTo>
                    <a:pt x="6664668" y="487146"/>
                  </a:lnTo>
                  <a:lnTo>
                    <a:pt x="6664668" y="496290"/>
                  </a:lnTo>
                  <a:lnTo>
                    <a:pt x="6722275" y="496277"/>
                  </a:lnTo>
                  <a:lnTo>
                    <a:pt x="6736931" y="453593"/>
                  </a:lnTo>
                  <a:lnTo>
                    <a:pt x="6740030" y="431977"/>
                  </a:lnTo>
                  <a:lnTo>
                    <a:pt x="6739687" y="423316"/>
                  </a:lnTo>
                  <a:lnTo>
                    <a:pt x="6738353" y="411810"/>
                  </a:lnTo>
                  <a:lnTo>
                    <a:pt x="6737591" y="405650"/>
                  </a:lnTo>
                  <a:lnTo>
                    <a:pt x="6736347" y="393179"/>
                  </a:lnTo>
                  <a:lnTo>
                    <a:pt x="6737045" y="391515"/>
                  </a:lnTo>
                  <a:lnTo>
                    <a:pt x="6737045" y="381622"/>
                  </a:lnTo>
                  <a:lnTo>
                    <a:pt x="6744868" y="358152"/>
                  </a:lnTo>
                  <a:lnTo>
                    <a:pt x="6744932" y="341541"/>
                  </a:lnTo>
                  <a:lnTo>
                    <a:pt x="6746176" y="331431"/>
                  </a:lnTo>
                  <a:lnTo>
                    <a:pt x="6746888" y="326453"/>
                  </a:lnTo>
                  <a:lnTo>
                    <a:pt x="6812178" y="320992"/>
                  </a:lnTo>
                  <a:lnTo>
                    <a:pt x="6828282" y="323342"/>
                  </a:lnTo>
                  <a:lnTo>
                    <a:pt x="6845567" y="327266"/>
                  </a:lnTo>
                  <a:lnTo>
                    <a:pt x="6862470" y="332359"/>
                  </a:lnTo>
                  <a:lnTo>
                    <a:pt x="6872948" y="336473"/>
                  </a:lnTo>
                  <a:lnTo>
                    <a:pt x="6874992" y="338632"/>
                  </a:lnTo>
                  <a:lnTo>
                    <a:pt x="6877520" y="338632"/>
                  </a:lnTo>
                  <a:lnTo>
                    <a:pt x="6878383" y="338632"/>
                  </a:lnTo>
                  <a:lnTo>
                    <a:pt x="6885406" y="341541"/>
                  </a:lnTo>
                  <a:lnTo>
                    <a:pt x="6894271" y="344716"/>
                  </a:lnTo>
                  <a:lnTo>
                    <a:pt x="6903656" y="347789"/>
                  </a:lnTo>
                  <a:lnTo>
                    <a:pt x="6922579" y="353695"/>
                  </a:lnTo>
                  <a:lnTo>
                    <a:pt x="6931736" y="356692"/>
                  </a:lnTo>
                  <a:lnTo>
                    <a:pt x="6940321" y="359765"/>
                  </a:lnTo>
                  <a:lnTo>
                    <a:pt x="6943547" y="361099"/>
                  </a:lnTo>
                  <a:lnTo>
                    <a:pt x="6943547" y="361302"/>
                  </a:lnTo>
                  <a:lnTo>
                    <a:pt x="6945592" y="363347"/>
                  </a:lnTo>
                  <a:lnTo>
                    <a:pt x="6948119" y="363347"/>
                  </a:lnTo>
                  <a:lnTo>
                    <a:pt x="6948906" y="363347"/>
                  </a:lnTo>
                  <a:lnTo>
                    <a:pt x="6955206" y="366204"/>
                  </a:lnTo>
                  <a:lnTo>
                    <a:pt x="6977812" y="377621"/>
                  </a:lnTo>
                  <a:lnTo>
                    <a:pt x="6986625" y="381889"/>
                  </a:lnTo>
                  <a:lnTo>
                    <a:pt x="6995630" y="385914"/>
                  </a:lnTo>
                  <a:lnTo>
                    <a:pt x="7001281" y="388162"/>
                  </a:lnTo>
                  <a:lnTo>
                    <a:pt x="7001408" y="389813"/>
                  </a:lnTo>
                  <a:lnTo>
                    <a:pt x="7004710" y="389521"/>
                  </a:lnTo>
                  <a:lnTo>
                    <a:pt x="7011505" y="391985"/>
                  </a:lnTo>
                  <a:lnTo>
                    <a:pt x="7021855" y="393306"/>
                  </a:lnTo>
                  <a:lnTo>
                    <a:pt x="7061822" y="411810"/>
                  </a:lnTo>
                  <a:lnTo>
                    <a:pt x="7072350" y="419862"/>
                  </a:lnTo>
                  <a:lnTo>
                    <a:pt x="7080707" y="426034"/>
                  </a:lnTo>
                  <a:lnTo>
                    <a:pt x="7087425" y="430809"/>
                  </a:lnTo>
                  <a:lnTo>
                    <a:pt x="7098170" y="438238"/>
                  </a:lnTo>
                  <a:lnTo>
                    <a:pt x="7103402" y="441998"/>
                  </a:lnTo>
                  <a:lnTo>
                    <a:pt x="7109295" y="446506"/>
                  </a:lnTo>
                  <a:lnTo>
                    <a:pt x="7116432" y="452310"/>
                  </a:lnTo>
                  <a:lnTo>
                    <a:pt x="7135254" y="466521"/>
                  </a:lnTo>
                  <a:lnTo>
                    <a:pt x="7160590" y="482676"/>
                  </a:lnTo>
                  <a:lnTo>
                    <a:pt x="7187933" y="496290"/>
                  </a:lnTo>
                  <a:lnTo>
                    <a:pt x="7212609" y="502793"/>
                  </a:lnTo>
                  <a:lnTo>
                    <a:pt x="7232637" y="504964"/>
                  </a:lnTo>
                  <a:lnTo>
                    <a:pt x="7252195" y="508419"/>
                  </a:lnTo>
                  <a:lnTo>
                    <a:pt x="7283005" y="520103"/>
                  </a:lnTo>
                  <a:lnTo>
                    <a:pt x="7285761" y="522490"/>
                  </a:lnTo>
                  <a:lnTo>
                    <a:pt x="7314451" y="537794"/>
                  </a:lnTo>
                  <a:lnTo>
                    <a:pt x="7320293" y="539457"/>
                  </a:lnTo>
                  <a:lnTo>
                    <a:pt x="7330897" y="547408"/>
                  </a:lnTo>
                  <a:lnTo>
                    <a:pt x="7363117" y="569582"/>
                  </a:lnTo>
                  <a:lnTo>
                    <a:pt x="7367333" y="571169"/>
                  </a:lnTo>
                  <a:lnTo>
                    <a:pt x="7382751" y="578700"/>
                  </a:lnTo>
                  <a:lnTo>
                    <a:pt x="7400595" y="578700"/>
                  </a:lnTo>
                  <a:lnTo>
                    <a:pt x="7402703" y="578243"/>
                  </a:lnTo>
                  <a:lnTo>
                    <a:pt x="7405725" y="577380"/>
                  </a:lnTo>
                  <a:lnTo>
                    <a:pt x="7407313" y="577329"/>
                  </a:lnTo>
                  <a:lnTo>
                    <a:pt x="7451547" y="583793"/>
                  </a:lnTo>
                  <a:lnTo>
                    <a:pt x="7481011" y="585177"/>
                  </a:lnTo>
                  <a:lnTo>
                    <a:pt x="7509459" y="587578"/>
                  </a:lnTo>
                  <a:lnTo>
                    <a:pt x="7522858" y="588467"/>
                  </a:lnTo>
                  <a:lnTo>
                    <a:pt x="7538783" y="589064"/>
                  </a:lnTo>
                  <a:lnTo>
                    <a:pt x="7558900" y="589292"/>
                  </a:lnTo>
                  <a:lnTo>
                    <a:pt x="7568946" y="589521"/>
                  </a:lnTo>
                  <a:lnTo>
                    <a:pt x="7576502" y="590105"/>
                  </a:lnTo>
                  <a:lnTo>
                    <a:pt x="7582230" y="590880"/>
                  </a:lnTo>
                  <a:lnTo>
                    <a:pt x="7593647" y="593039"/>
                  </a:lnTo>
                  <a:lnTo>
                    <a:pt x="7601890" y="593039"/>
                  </a:lnTo>
                  <a:lnTo>
                    <a:pt x="7606932" y="592493"/>
                  </a:lnTo>
                  <a:lnTo>
                    <a:pt x="7614526" y="590969"/>
                  </a:lnTo>
                  <a:lnTo>
                    <a:pt x="7622591" y="589483"/>
                  </a:lnTo>
                  <a:lnTo>
                    <a:pt x="7629665" y="588391"/>
                  </a:lnTo>
                  <a:lnTo>
                    <a:pt x="7635964" y="587578"/>
                  </a:lnTo>
                  <a:lnTo>
                    <a:pt x="7658011" y="585089"/>
                  </a:lnTo>
                  <a:lnTo>
                    <a:pt x="7658900" y="584758"/>
                  </a:lnTo>
                  <a:lnTo>
                    <a:pt x="7672349" y="579716"/>
                  </a:lnTo>
                  <a:lnTo>
                    <a:pt x="7696225" y="575373"/>
                  </a:lnTo>
                  <a:lnTo>
                    <a:pt x="7711541" y="568566"/>
                  </a:lnTo>
                  <a:lnTo>
                    <a:pt x="7712646" y="565797"/>
                  </a:lnTo>
                  <a:lnTo>
                    <a:pt x="7726299" y="563511"/>
                  </a:lnTo>
                  <a:lnTo>
                    <a:pt x="7733843" y="562864"/>
                  </a:lnTo>
                  <a:lnTo>
                    <a:pt x="7737602" y="567880"/>
                  </a:lnTo>
                  <a:lnTo>
                    <a:pt x="7743152" y="568401"/>
                  </a:lnTo>
                  <a:lnTo>
                    <a:pt x="7749197" y="562864"/>
                  </a:lnTo>
                  <a:lnTo>
                    <a:pt x="7754721" y="557796"/>
                  </a:lnTo>
                  <a:lnTo>
                    <a:pt x="7764627" y="548703"/>
                  </a:lnTo>
                  <a:lnTo>
                    <a:pt x="7776451" y="541807"/>
                  </a:lnTo>
                  <a:lnTo>
                    <a:pt x="7777035" y="540258"/>
                  </a:lnTo>
                  <a:lnTo>
                    <a:pt x="7777073" y="530682"/>
                  </a:lnTo>
                  <a:lnTo>
                    <a:pt x="7780718" y="517677"/>
                  </a:lnTo>
                  <a:lnTo>
                    <a:pt x="7782979" y="510679"/>
                  </a:lnTo>
                  <a:lnTo>
                    <a:pt x="7774279" y="507873"/>
                  </a:lnTo>
                  <a:lnTo>
                    <a:pt x="7773022" y="511937"/>
                  </a:lnTo>
                  <a:lnTo>
                    <a:pt x="7770863" y="519506"/>
                  </a:lnTo>
                  <a:lnTo>
                    <a:pt x="7768831" y="528104"/>
                  </a:lnTo>
                  <a:lnTo>
                    <a:pt x="7767929" y="535305"/>
                  </a:lnTo>
                  <a:lnTo>
                    <a:pt x="7767929" y="536206"/>
                  </a:lnTo>
                  <a:lnTo>
                    <a:pt x="7759179" y="541312"/>
                  </a:lnTo>
                  <a:lnTo>
                    <a:pt x="7742720" y="556387"/>
                  </a:lnTo>
                  <a:lnTo>
                    <a:pt x="7741094" y="557796"/>
                  </a:lnTo>
                  <a:lnTo>
                    <a:pt x="7737818" y="555002"/>
                  </a:lnTo>
                  <a:lnTo>
                    <a:pt x="7732039" y="553300"/>
                  </a:lnTo>
                  <a:lnTo>
                    <a:pt x="7700061" y="558622"/>
                  </a:lnTo>
                  <a:lnTo>
                    <a:pt x="7700150" y="562432"/>
                  </a:lnTo>
                  <a:lnTo>
                    <a:pt x="7700251" y="563575"/>
                  </a:lnTo>
                  <a:lnTo>
                    <a:pt x="7692733" y="566724"/>
                  </a:lnTo>
                  <a:lnTo>
                    <a:pt x="7669911" y="570877"/>
                  </a:lnTo>
                  <a:lnTo>
                    <a:pt x="7655877" y="576135"/>
                  </a:lnTo>
                  <a:lnTo>
                    <a:pt x="7634935" y="578497"/>
                  </a:lnTo>
                  <a:lnTo>
                    <a:pt x="7628445" y="579335"/>
                  </a:lnTo>
                  <a:lnTo>
                    <a:pt x="7621105" y="580466"/>
                  </a:lnTo>
                  <a:lnTo>
                    <a:pt x="7612723" y="582015"/>
                  </a:lnTo>
                  <a:lnTo>
                    <a:pt x="7598981" y="584758"/>
                  </a:lnTo>
                  <a:lnTo>
                    <a:pt x="7583779" y="581875"/>
                  </a:lnTo>
                  <a:lnTo>
                    <a:pt x="7577671" y="581037"/>
                  </a:lnTo>
                  <a:lnTo>
                    <a:pt x="7569581" y="580415"/>
                  </a:lnTo>
                  <a:lnTo>
                    <a:pt x="7558900" y="580161"/>
                  </a:lnTo>
                  <a:lnTo>
                    <a:pt x="7539050" y="579945"/>
                  </a:lnTo>
                  <a:lnTo>
                    <a:pt x="7523251" y="579335"/>
                  </a:lnTo>
                  <a:lnTo>
                    <a:pt x="7510069" y="578459"/>
                  </a:lnTo>
                  <a:lnTo>
                    <a:pt x="7496721" y="577329"/>
                  </a:lnTo>
                  <a:lnTo>
                    <a:pt x="7481544" y="576046"/>
                  </a:lnTo>
                  <a:lnTo>
                    <a:pt x="7441222" y="573468"/>
                  </a:lnTo>
                  <a:lnTo>
                    <a:pt x="7415974" y="569569"/>
                  </a:lnTo>
                  <a:lnTo>
                    <a:pt x="7415060" y="569429"/>
                  </a:lnTo>
                  <a:lnTo>
                    <a:pt x="7408088" y="568528"/>
                  </a:lnTo>
                  <a:lnTo>
                    <a:pt x="7404392" y="568452"/>
                  </a:lnTo>
                  <a:lnTo>
                    <a:pt x="7401992" y="568947"/>
                  </a:lnTo>
                  <a:lnTo>
                    <a:pt x="7399807" y="569569"/>
                  </a:lnTo>
                  <a:lnTo>
                    <a:pt x="7384872" y="569569"/>
                  </a:lnTo>
                  <a:lnTo>
                    <a:pt x="7370953" y="562762"/>
                  </a:lnTo>
                  <a:lnTo>
                    <a:pt x="7366330" y="561035"/>
                  </a:lnTo>
                  <a:lnTo>
                    <a:pt x="7360044" y="558190"/>
                  </a:lnTo>
                  <a:lnTo>
                    <a:pt x="7354468" y="554761"/>
                  </a:lnTo>
                  <a:lnTo>
                    <a:pt x="7349185" y="550773"/>
                  </a:lnTo>
                  <a:lnTo>
                    <a:pt x="7343737" y="546265"/>
                  </a:lnTo>
                  <a:lnTo>
                    <a:pt x="7336574" y="540258"/>
                  </a:lnTo>
                  <a:lnTo>
                    <a:pt x="7324420" y="531139"/>
                  </a:lnTo>
                  <a:lnTo>
                    <a:pt x="7290397" y="513765"/>
                  </a:lnTo>
                  <a:lnTo>
                    <a:pt x="7289559" y="511365"/>
                  </a:lnTo>
                  <a:lnTo>
                    <a:pt x="7287654" y="510184"/>
                  </a:lnTo>
                  <a:lnTo>
                    <a:pt x="7233272" y="495808"/>
                  </a:lnTo>
                  <a:lnTo>
                    <a:pt x="7213219" y="493674"/>
                  </a:lnTo>
                  <a:lnTo>
                    <a:pt x="7191857" y="488035"/>
                  </a:lnTo>
                  <a:lnTo>
                    <a:pt x="7166953" y="475830"/>
                  </a:lnTo>
                  <a:lnTo>
                    <a:pt x="7149516" y="464896"/>
                  </a:lnTo>
                  <a:lnTo>
                    <a:pt x="7154354" y="464070"/>
                  </a:lnTo>
                  <a:lnTo>
                    <a:pt x="7181545" y="472567"/>
                  </a:lnTo>
                  <a:lnTo>
                    <a:pt x="7195375" y="476199"/>
                  </a:lnTo>
                  <a:lnTo>
                    <a:pt x="7206285" y="477710"/>
                  </a:lnTo>
                  <a:lnTo>
                    <a:pt x="7215454" y="477812"/>
                  </a:lnTo>
                  <a:lnTo>
                    <a:pt x="7224052" y="477164"/>
                  </a:lnTo>
                  <a:lnTo>
                    <a:pt x="7233450" y="476313"/>
                  </a:lnTo>
                  <a:lnTo>
                    <a:pt x="7252932" y="476313"/>
                  </a:lnTo>
                  <a:lnTo>
                    <a:pt x="7255269" y="475627"/>
                  </a:lnTo>
                  <a:lnTo>
                    <a:pt x="7257097" y="474624"/>
                  </a:lnTo>
                  <a:lnTo>
                    <a:pt x="7257516" y="474548"/>
                  </a:lnTo>
                  <a:lnTo>
                    <a:pt x="7258812" y="474548"/>
                  </a:lnTo>
                  <a:lnTo>
                    <a:pt x="7266711" y="474929"/>
                  </a:lnTo>
                  <a:lnTo>
                    <a:pt x="7307859" y="478066"/>
                  </a:lnTo>
                  <a:lnTo>
                    <a:pt x="7368045" y="478078"/>
                  </a:lnTo>
                  <a:lnTo>
                    <a:pt x="7381976" y="479386"/>
                  </a:lnTo>
                  <a:lnTo>
                    <a:pt x="7394524" y="480428"/>
                  </a:lnTo>
                  <a:lnTo>
                    <a:pt x="7399744" y="480631"/>
                  </a:lnTo>
                  <a:lnTo>
                    <a:pt x="7408240" y="480631"/>
                  </a:lnTo>
                  <a:lnTo>
                    <a:pt x="7418667" y="479844"/>
                  </a:lnTo>
                  <a:lnTo>
                    <a:pt x="7421219" y="479844"/>
                  </a:lnTo>
                  <a:lnTo>
                    <a:pt x="7428268" y="478485"/>
                  </a:lnTo>
                  <a:lnTo>
                    <a:pt x="7439126" y="474548"/>
                  </a:lnTo>
                  <a:lnTo>
                    <a:pt x="7439533" y="474408"/>
                  </a:lnTo>
                  <a:lnTo>
                    <a:pt x="7446162" y="471487"/>
                  </a:lnTo>
                  <a:lnTo>
                    <a:pt x="7454938" y="467639"/>
                  </a:lnTo>
                  <a:lnTo>
                    <a:pt x="7474458" y="458177"/>
                  </a:lnTo>
                  <a:lnTo>
                    <a:pt x="7477595" y="457111"/>
                  </a:lnTo>
                  <a:lnTo>
                    <a:pt x="7482472" y="456590"/>
                  </a:lnTo>
                  <a:lnTo>
                    <a:pt x="7490663" y="456463"/>
                  </a:lnTo>
                  <a:lnTo>
                    <a:pt x="7546556" y="456895"/>
                  </a:lnTo>
                  <a:lnTo>
                    <a:pt x="7557097" y="456895"/>
                  </a:lnTo>
                  <a:lnTo>
                    <a:pt x="7564171" y="457009"/>
                  </a:lnTo>
                  <a:lnTo>
                    <a:pt x="7568908" y="457161"/>
                  </a:lnTo>
                  <a:lnTo>
                    <a:pt x="7568997" y="458711"/>
                  </a:lnTo>
                  <a:lnTo>
                    <a:pt x="7569746" y="461276"/>
                  </a:lnTo>
                  <a:lnTo>
                    <a:pt x="7631011" y="465709"/>
                  </a:lnTo>
                  <a:lnTo>
                    <a:pt x="7647699" y="466394"/>
                  </a:lnTo>
                  <a:lnTo>
                    <a:pt x="7659408" y="466140"/>
                  </a:lnTo>
                  <a:lnTo>
                    <a:pt x="7668742" y="465099"/>
                  </a:lnTo>
                  <a:lnTo>
                    <a:pt x="7678344" y="463372"/>
                  </a:lnTo>
                  <a:lnTo>
                    <a:pt x="7682598" y="462559"/>
                  </a:lnTo>
                  <a:lnTo>
                    <a:pt x="7685138" y="462102"/>
                  </a:lnTo>
                  <a:lnTo>
                    <a:pt x="7694663" y="460692"/>
                  </a:lnTo>
                  <a:lnTo>
                    <a:pt x="7702550" y="460082"/>
                  </a:lnTo>
                  <a:lnTo>
                    <a:pt x="7711046" y="460082"/>
                  </a:lnTo>
                  <a:lnTo>
                    <a:pt x="7720444" y="460425"/>
                  </a:lnTo>
                  <a:lnTo>
                    <a:pt x="7723086" y="460425"/>
                  </a:lnTo>
                  <a:lnTo>
                    <a:pt x="7735633" y="460705"/>
                  </a:lnTo>
                  <a:lnTo>
                    <a:pt x="7775842" y="462191"/>
                  </a:lnTo>
                  <a:lnTo>
                    <a:pt x="7775930" y="460006"/>
                  </a:lnTo>
                  <a:lnTo>
                    <a:pt x="7776045" y="457263"/>
                  </a:lnTo>
                  <a:lnTo>
                    <a:pt x="7776223" y="453059"/>
                  </a:lnTo>
                  <a:lnTo>
                    <a:pt x="7735595" y="451561"/>
                  </a:lnTo>
                  <a:lnTo>
                    <a:pt x="7723086" y="451294"/>
                  </a:lnTo>
                  <a:lnTo>
                    <a:pt x="7722387" y="451294"/>
                  </a:lnTo>
                  <a:lnTo>
                    <a:pt x="7713180" y="360819"/>
                  </a:lnTo>
                  <a:lnTo>
                    <a:pt x="7713180" y="451015"/>
                  </a:lnTo>
                  <a:lnTo>
                    <a:pt x="7709421" y="450875"/>
                  </a:lnTo>
                  <a:lnTo>
                    <a:pt x="7702690" y="450938"/>
                  </a:lnTo>
                  <a:lnTo>
                    <a:pt x="7693571" y="370255"/>
                  </a:lnTo>
                  <a:lnTo>
                    <a:pt x="7693571" y="451637"/>
                  </a:lnTo>
                  <a:lnTo>
                    <a:pt x="7683424" y="453123"/>
                  </a:lnTo>
                  <a:lnTo>
                    <a:pt x="7667384" y="456069"/>
                  </a:lnTo>
                  <a:lnTo>
                    <a:pt x="7658532" y="457047"/>
                  </a:lnTo>
                  <a:lnTo>
                    <a:pt x="7647457" y="457263"/>
                  </a:lnTo>
                  <a:lnTo>
                    <a:pt x="7643101" y="457085"/>
                  </a:lnTo>
                  <a:lnTo>
                    <a:pt x="7654379" y="353847"/>
                  </a:lnTo>
                  <a:lnTo>
                    <a:pt x="7682204" y="351053"/>
                  </a:lnTo>
                  <a:lnTo>
                    <a:pt x="7693571" y="451637"/>
                  </a:lnTo>
                  <a:lnTo>
                    <a:pt x="7693571" y="370255"/>
                  </a:lnTo>
                  <a:lnTo>
                    <a:pt x="7691298" y="350139"/>
                  </a:lnTo>
                  <a:lnTo>
                    <a:pt x="7702804" y="348983"/>
                  </a:lnTo>
                  <a:lnTo>
                    <a:pt x="7713180" y="451015"/>
                  </a:lnTo>
                  <a:lnTo>
                    <a:pt x="7713180" y="360819"/>
                  </a:lnTo>
                  <a:lnTo>
                    <a:pt x="7711884" y="348081"/>
                  </a:lnTo>
                  <a:lnTo>
                    <a:pt x="7753540" y="343903"/>
                  </a:lnTo>
                  <a:lnTo>
                    <a:pt x="7752626" y="334810"/>
                  </a:lnTo>
                  <a:lnTo>
                    <a:pt x="7645070" y="345579"/>
                  </a:lnTo>
                  <a:lnTo>
                    <a:pt x="7645070" y="354774"/>
                  </a:lnTo>
                  <a:lnTo>
                    <a:pt x="7633944" y="456692"/>
                  </a:lnTo>
                  <a:lnTo>
                    <a:pt x="7631557" y="456590"/>
                  </a:lnTo>
                  <a:lnTo>
                    <a:pt x="7629118" y="456463"/>
                  </a:lnTo>
                  <a:lnTo>
                    <a:pt x="7622438" y="456145"/>
                  </a:lnTo>
                  <a:lnTo>
                    <a:pt x="7633386" y="355942"/>
                  </a:lnTo>
                  <a:lnTo>
                    <a:pt x="7645070" y="354774"/>
                  </a:lnTo>
                  <a:lnTo>
                    <a:pt x="7645070" y="345579"/>
                  </a:lnTo>
                  <a:lnTo>
                    <a:pt x="7629652" y="347116"/>
                  </a:lnTo>
                  <a:lnTo>
                    <a:pt x="7625207" y="346621"/>
                  </a:lnTo>
                  <a:lnTo>
                    <a:pt x="7625093" y="347573"/>
                  </a:lnTo>
                  <a:lnTo>
                    <a:pt x="7624077" y="347675"/>
                  </a:lnTo>
                  <a:lnTo>
                    <a:pt x="7624077" y="356870"/>
                  </a:lnTo>
                  <a:lnTo>
                    <a:pt x="7613294" y="455714"/>
                  </a:lnTo>
                  <a:lnTo>
                    <a:pt x="7589660" y="454583"/>
                  </a:lnTo>
                  <a:lnTo>
                    <a:pt x="7584707" y="454202"/>
                  </a:lnTo>
                  <a:lnTo>
                    <a:pt x="7584630" y="453250"/>
                  </a:lnTo>
                  <a:lnTo>
                    <a:pt x="7583462" y="450405"/>
                  </a:lnTo>
                  <a:lnTo>
                    <a:pt x="7578890" y="448741"/>
                  </a:lnTo>
                  <a:lnTo>
                    <a:pt x="7567676" y="447967"/>
                  </a:lnTo>
                  <a:lnTo>
                    <a:pt x="7496988" y="447382"/>
                  </a:lnTo>
                  <a:lnTo>
                    <a:pt x="7499502" y="447205"/>
                  </a:lnTo>
                  <a:lnTo>
                    <a:pt x="7494105" y="369874"/>
                  </a:lnTo>
                  <a:lnTo>
                    <a:pt x="7624077" y="356870"/>
                  </a:lnTo>
                  <a:lnTo>
                    <a:pt x="7624077" y="347675"/>
                  </a:lnTo>
                  <a:lnTo>
                    <a:pt x="7490346" y="361048"/>
                  </a:lnTo>
                  <a:lnTo>
                    <a:pt x="7490346" y="447332"/>
                  </a:lnTo>
                  <a:lnTo>
                    <a:pt x="7489787" y="447319"/>
                  </a:lnTo>
                  <a:lnTo>
                    <a:pt x="7480706" y="447522"/>
                  </a:lnTo>
                  <a:lnTo>
                    <a:pt x="7478890" y="447776"/>
                  </a:lnTo>
                  <a:lnTo>
                    <a:pt x="7473543" y="371932"/>
                  </a:lnTo>
                  <a:lnTo>
                    <a:pt x="7484999" y="370776"/>
                  </a:lnTo>
                  <a:lnTo>
                    <a:pt x="7490346" y="447332"/>
                  </a:lnTo>
                  <a:lnTo>
                    <a:pt x="7490346" y="361048"/>
                  </a:lnTo>
                  <a:lnTo>
                    <a:pt x="7469899" y="363093"/>
                  </a:lnTo>
                  <a:lnTo>
                    <a:pt x="7469899" y="450227"/>
                  </a:lnTo>
                  <a:lnTo>
                    <a:pt x="7450341" y="459676"/>
                  </a:lnTo>
                  <a:lnTo>
                    <a:pt x="7435761" y="466077"/>
                  </a:lnTo>
                  <a:lnTo>
                    <a:pt x="7426414" y="469544"/>
                  </a:lnTo>
                  <a:lnTo>
                    <a:pt x="7434072" y="375881"/>
                  </a:lnTo>
                  <a:lnTo>
                    <a:pt x="7464438" y="372833"/>
                  </a:lnTo>
                  <a:lnTo>
                    <a:pt x="7469899" y="450227"/>
                  </a:lnTo>
                  <a:lnTo>
                    <a:pt x="7469899" y="363093"/>
                  </a:lnTo>
                  <a:lnTo>
                    <a:pt x="7424839" y="367601"/>
                  </a:lnTo>
                  <a:lnTo>
                    <a:pt x="7424839" y="376809"/>
                  </a:lnTo>
                  <a:lnTo>
                    <a:pt x="7417143" y="470801"/>
                  </a:lnTo>
                  <a:lnTo>
                    <a:pt x="7413549" y="471068"/>
                  </a:lnTo>
                  <a:lnTo>
                    <a:pt x="7409358" y="471347"/>
                  </a:lnTo>
                  <a:lnTo>
                    <a:pt x="7405078" y="471474"/>
                  </a:lnTo>
                  <a:lnTo>
                    <a:pt x="7414273" y="377863"/>
                  </a:lnTo>
                  <a:lnTo>
                    <a:pt x="7424839" y="376809"/>
                  </a:lnTo>
                  <a:lnTo>
                    <a:pt x="7424839" y="367601"/>
                  </a:lnTo>
                  <a:lnTo>
                    <a:pt x="7405002" y="369582"/>
                  </a:lnTo>
                  <a:lnTo>
                    <a:pt x="7405002" y="378790"/>
                  </a:lnTo>
                  <a:lnTo>
                    <a:pt x="7395921" y="471246"/>
                  </a:lnTo>
                  <a:lnTo>
                    <a:pt x="7388060" y="470725"/>
                  </a:lnTo>
                  <a:lnTo>
                    <a:pt x="7368476" y="468934"/>
                  </a:lnTo>
                  <a:lnTo>
                    <a:pt x="7308431" y="468934"/>
                  </a:lnTo>
                  <a:lnTo>
                    <a:pt x="7305053" y="468668"/>
                  </a:lnTo>
                  <a:lnTo>
                    <a:pt x="7286333" y="467182"/>
                  </a:lnTo>
                  <a:lnTo>
                    <a:pt x="7269023" y="465924"/>
                  </a:lnTo>
                  <a:lnTo>
                    <a:pt x="7258812" y="465404"/>
                  </a:lnTo>
                  <a:lnTo>
                    <a:pt x="7255980" y="465404"/>
                  </a:lnTo>
                  <a:lnTo>
                    <a:pt x="7254634" y="465658"/>
                  </a:lnTo>
                  <a:lnTo>
                    <a:pt x="7252957" y="466521"/>
                  </a:lnTo>
                  <a:lnTo>
                    <a:pt x="7252563" y="466674"/>
                  </a:lnTo>
                  <a:lnTo>
                    <a:pt x="7250404" y="467182"/>
                  </a:lnTo>
                  <a:lnTo>
                    <a:pt x="7242734" y="467182"/>
                  </a:lnTo>
                  <a:lnTo>
                    <a:pt x="7237730" y="395516"/>
                  </a:lnTo>
                  <a:lnTo>
                    <a:pt x="7405002" y="378790"/>
                  </a:lnTo>
                  <a:lnTo>
                    <a:pt x="7405002" y="369582"/>
                  </a:lnTo>
                  <a:lnTo>
                    <a:pt x="7233564" y="386727"/>
                  </a:lnTo>
                  <a:lnTo>
                    <a:pt x="7233564" y="467182"/>
                  </a:lnTo>
                  <a:lnTo>
                    <a:pt x="7233031" y="467182"/>
                  </a:lnTo>
                  <a:lnTo>
                    <a:pt x="7223226" y="468058"/>
                  </a:lnTo>
                  <a:lnTo>
                    <a:pt x="7222147" y="468147"/>
                  </a:lnTo>
                  <a:lnTo>
                    <a:pt x="7217169" y="397586"/>
                  </a:lnTo>
                  <a:lnTo>
                    <a:pt x="7228637" y="396430"/>
                  </a:lnTo>
                  <a:lnTo>
                    <a:pt x="7233564" y="467182"/>
                  </a:lnTo>
                  <a:lnTo>
                    <a:pt x="7233564" y="386727"/>
                  </a:lnTo>
                  <a:lnTo>
                    <a:pt x="7213028" y="388785"/>
                  </a:lnTo>
                  <a:lnTo>
                    <a:pt x="7213028" y="468655"/>
                  </a:lnTo>
                  <a:lnTo>
                    <a:pt x="7206793" y="468579"/>
                  </a:lnTo>
                  <a:lnTo>
                    <a:pt x="7196887" y="467182"/>
                  </a:lnTo>
                  <a:lnTo>
                    <a:pt x="7185076" y="464070"/>
                  </a:lnTo>
                  <a:lnTo>
                    <a:pt x="7184263" y="463854"/>
                  </a:lnTo>
                  <a:lnTo>
                    <a:pt x="7171360" y="459828"/>
                  </a:lnTo>
                  <a:lnTo>
                    <a:pt x="7174827" y="401802"/>
                  </a:lnTo>
                  <a:lnTo>
                    <a:pt x="7208075" y="398487"/>
                  </a:lnTo>
                  <a:lnTo>
                    <a:pt x="7213028" y="468655"/>
                  </a:lnTo>
                  <a:lnTo>
                    <a:pt x="7213028" y="388785"/>
                  </a:lnTo>
                  <a:lnTo>
                    <a:pt x="7165619" y="393522"/>
                  </a:lnTo>
                  <a:lnTo>
                    <a:pt x="7165619" y="402717"/>
                  </a:lnTo>
                  <a:lnTo>
                    <a:pt x="7162381" y="457022"/>
                  </a:lnTo>
                  <a:lnTo>
                    <a:pt x="7154977" y="454698"/>
                  </a:lnTo>
                  <a:lnTo>
                    <a:pt x="7151014" y="455383"/>
                  </a:lnTo>
                  <a:lnTo>
                    <a:pt x="7154405" y="403834"/>
                  </a:lnTo>
                  <a:lnTo>
                    <a:pt x="7165619" y="402717"/>
                  </a:lnTo>
                  <a:lnTo>
                    <a:pt x="7165619" y="393522"/>
                  </a:lnTo>
                  <a:lnTo>
                    <a:pt x="7145185" y="395566"/>
                  </a:lnTo>
                  <a:lnTo>
                    <a:pt x="7145185" y="404749"/>
                  </a:lnTo>
                  <a:lnTo>
                    <a:pt x="7141756" y="456958"/>
                  </a:lnTo>
                  <a:lnTo>
                    <a:pt x="7138517" y="457504"/>
                  </a:lnTo>
                  <a:lnTo>
                    <a:pt x="7122274" y="445287"/>
                  </a:lnTo>
                  <a:lnTo>
                    <a:pt x="7114921" y="439318"/>
                  </a:lnTo>
                  <a:lnTo>
                    <a:pt x="7108876" y="434682"/>
                  </a:lnTo>
                  <a:lnTo>
                    <a:pt x="7103478" y="430796"/>
                  </a:lnTo>
                  <a:lnTo>
                    <a:pt x="7092670" y="423316"/>
                  </a:lnTo>
                  <a:lnTo>
                    <a:pt x="7086054" y="418617"/>
                  </a:lnTo>
                  <a:lnTo>
                    <a:pt x="7077811" y="412534"/>
                  </a:lnTo>
                  <a:lnTo>
                    <a:pt x="7076580" y="411607"/>
                  </a:lnTo>
                  <a:lnTo>
                    <a:pt x="7145185" y="404749"/>
                  </a:lnTo>
                  <a:lnTo>
                    <a:pt x="7145185" y="395566"/>
                  </a:lnTo>
                  <a:lnTo>
                    <a:pt x="7065835" y="403491"/>
                  </a:lnTo>
                  <a:lnTo>
                    <a:pt x="7052475" y="394195"/>
                  </a:lnTo>
                  <a:lnTo>
                    <a:pt x="7040778" y="388340"/>
                  </a:lnTo>
                  <a:lnTo>
                    <a:pt x="7034835" y="386588"/>
                  </a:lnTo>
                  <a:lnTo>
                    <a:pt x="7175665" y="372427"/>
                  </a:lnTo>
                  <a:lnTo>
                    <a:pt x="7176300" y="373049"/>
                  </a:lnTo>
                  <a:lnTo>
                    <a:pt x="7178840" y="373062"/>
                  </a:lnTo>
                  <a:lnTo>
                    <a:pt x="7181355" y="373062"/>
                  </a:lnTo>
                  <a:lnTo>
                    <a:pt x="7182701" y="371729"/>
                  </a:lnTo>
                  <a:lnTo>
                    <a:pt x="7215645" y="368414"/>
                  </a:lnTo>
                  <a:lnTo>
                    <a:pt x="7216445" y="368414"/>
                  </a:lnTo>
                  <a:lnTo>
                    <a:pt x="7218972" y="368414"/>
                  </a:lnTo>
                  <a:lnTo>
                    <a:pt x="7219340" y="368046"/>
                  </a:lnTo>
                  <a:lnTo>
                    <a:pt x="7374395" y="352450"/>
                  </a:lnTo>
                  <a:lnTo>
                    <a:pt x="7374560" y="352602"/>
                  </a:lnTo>
                  <a:lnTo>
                    <a:pt x="7377087" y="352602"/>
                  </a:lnTo>
                  <a:lnTo>
                    <a:pt x="7379614" y="352602"/>
                  </a:lnTo>
                  <a:lnTo>
                    <a:pt x="7380364" y="351853"/>
                  </a:lnTo>
                  <a:lnTo>
                    <a:pt x="7458875" y="343966"/>
                  </a:lnTo>
                  <a:lnTo>
                    <a:pt x="7459167" y="344246"/>
                  </a:lnTo>
                  <a:lnTo>
                    <a:pt x="7461694" y="344246"/>
                  </a:lnTo>
                  <a:lnTo>
                    <a:pt x="7464222" y="344246"/>
                  </a:lnTo>
                  <a:lnTo>
                    <a:pt x="7465136" y="343331"/>
                  </a:lnTo>
                  <a:lnTo>
                    <a:pt x="7732674" y="316407"/>
                  </a:lnTo>
                  <a:lnTo>
                    <a:pt x="7732916" y="316407"/>
                  </a:lnTo>
                  <a:lnTo>
                    <a:pt x="7734198" y="316255"/>
                  </a:lnTo>
                  <a:lnTo>
                    <a:pt x="7733271" y="307162"/>
                  </a:lnTo>
                  <a:lnTo>
                    <a:pt x="7732916" y="307200"/>
                  </a:lnTo>
                  <a:lnTo>
                    <a:pt x="7732916" y="147497"/>
                  </a:lnTo>
                  <a:lnTo>
                    <a:pt x="7767853" y="147497"/>
                  </a:lnTo>
                  <a:lnTo>
                    <a:pt x="7767853" y="313486"/>
                  </a:lnTo>
                  <a:lnTo>
                    <a:pt x="7777010" y="313486"/>
                  </a:lnTo>
                  <a:lnTo>
                    <a:pt x="7777010" y="147497"/>
                  </a:lnTo>
                  <a:lnTo>
                    <a:pt x="7824991" y="147497"/>
                  </a:lnTo>
                  <a:lnTo>
                    <a:pt x="7824991" y="313588"/>
                  </a:lnTo>
                  <a:lnTo>
                    <a:pt x="7826146" y="368287"/>
                  </a:lnTo>
                  <a:lnTo>
                    <a:pt x="7780439" y="368287"/>
                  </a:lnTo>
                  <a:lnTo>
                    <a:pt x="7780439" y="372097"/>
                  </a:lnTo>
                  <a:lnTo>
                    <a:pt x="7780426" y="377177"/>
                  </a:lnTo>
                  <a:lnTo>
                    <a:pt x="7826349" y="377177"/>
                  </a:lnTo>
                  <a:lnTo>
                    <a:pt x="7829753" y="536308"/>
                  </a:lnTo>
                  <a:lnTo>
                    <a:pt x="7838884" y="536117"/>
                  </a:lnTo>
                  <a:lnTo>
                    <a:pt x="7835481" y="377177"/>
                  </a:lnTo>
                  <a:lnTo>
                    <a:pt x="7937297" y="377177"/>
                  </a:lnTo>
                  <a:lnTo>
                    <a:pt x="7937297" y="380987"/>
                  </a:lnTo>
                  <a:lnTo>
                    <a:pt x="7942516" y="380987"/>
                  </a:lnTo>
                  <a:lnTo>
                    <a:pt x="7940942" y="434543"/>
                  </a:lnTo>
                  <a:lnTo>
                    <a:pt x="7950073" y="434809"/>
                  </a:lnTo>
                  <a:lnTo>
                    <a:pt x="7951648" y="380987"/>
                  </a:lnTo>
                  <a:lnTo>
                    <a:pt x="8060195" y="380987"/>
                  </a:lnTo>
                  <a:lnTo>
                    <a:pt x="8060195" y="377177"/>
                  </a:lnTo>
                  <a:lnTo>
                    <a:pt x="8060271" y="372097"/>
                  </a:lnTo>
                  <a:lnTo>
                    <a:pt x="7955585" y="372097"/>
                  </a:lnTo>
                  <a:lnTo>
                    <a:pt x="8005483" y="315214"/>
                  </a:lnTo>
                  <a:lnTo>
                    <a:pt x="8005483" y="147497"/>
                  </a:lnTo>
                  <a:lnTo>
                    <a:pt x="8053451" y="147497"/>
                  </a:lnTo>
                  <a:lnTo>
                    <a:pt x="8053451" y="313486"/>
                  </a:lnTo>
                  <a:lnTo>
                    <a:pt x="8062595" y="313486"/>
                  </a:lnTo>
                  <a:lnTo>
                    <a:pt x="8062595" y="147497"/>
                  </a:lnTo>
                  <a:lnTo>
                    <a:pt x="8098295" y="147497"/>
                  </a:lnTo>
                  <a:lnTo>
                    <a:pt x="8098295" y="315137"/>
                  </a:lnTo>
                  <a:lnTo>
                    <a:pt x="8107426" y="315137"/>
                  </a:lnTo>
                  <a:lnTo>
                    <a:pt x="8107426" y="147497"/>
                  </a:lnTo>
                  <a:close/>
                </a:path>
              </a:pathLst>
            </a:custGeom>
            <a:solidFill>
              <a:srgbClr val="FFFFFF"/>
            </a:solidFill>
          </p:spPr>
          <p:txBody>
            <a:bodyPr wrap="square" lIns="0" tIns="0" rIns="0" bIns="0" rtlCol="0"/>
            <a:lstStyle/>
            <a:p>
              <a:endParaRPr/>
            </a:p>
          </p:txBody>
        </p:sp>
        <p:sp>
          <p:nvSpPr>
            <p:cNvPr id="13" name="object 13"/>
            <p:cNvSpPr/>
            <p:nvPr/>
          </p:nvSpPr>
          <p:spPr>
            <a:xfrm>
              <a:off x="2532608" y="6074816"/>
              <a:ext cx="2032635" cy="565150"/>
            </a:xfrm>
            <a:custGeom>
              <a:avLst/>
              <a:gdLst/>
              <a:ahLst/>
              <a:cxnLst/>
              <a:rect l="l" t="t" r="r" b="b"/>
              <a:pathLst>
                <a:path w="2032635" h="565150">
                  <a:moveTo>
                    <a:pt x="491007" y="41605"/>
                  </a:moveTo>
                  <a:lnTo>
                    <a:pt x="489597" y="41605"/>
                  </a:lnTo>
                  <a:lnTo>
                    <a:pt x="487184" y="29654"/>
                  </a:lnTo>
                  <a:lnTo>
                    <a:pt x="482561" y="22796"/>
                  </a:lnTo>
                  <a:lnTo>
                    <a:pt x="482561" y="53479"/>
                  </a:lnTo>
                  <a:lnTo>
                    <a:pt x="480339" y="64503"/>
                  </a:lnTo>
                  <a:lnTo>
                    <a:pt x="471525" y="77571"/>
                  </a:lnTo>
                  <a:lnTo>
                    <a:pt x="458457" y="86385"/>
                  </a:lnTo>
                  <a:lnTo>
                    <a:pt x="442480" y="89611"/>
                  </a:lnTo>
                  <a:lnTo>
                    <a:pt x="426504" y="86385"/>
                  </a:lnTo>
                  <a:lnTo>
                    <a:pt x="413448" y="77571"/>
                  </a:lnTo>
                  <a:lnTo>
                    <a:pt x="404634" y="64503"/>
                  </a:lnTo>
                  <a:lnTo>
                    <a:pt x="402386" y="53479"/>
                  </a:lnTo>
                  <a:lnTo>
                    <a:pt x="409397" y="57721"/>
                  </a:lnTo>
                  <a:lnTo>
                    <a:pt x="424980" y="61874"/>
                  </a:lnTo>
                  <a:lnTo>
                    <a:pt x="442480" y="63284"/>
                  </a:lnTo>
                  <a:lnTo>
                    <a:pt x="459981" y="61874"/>
                  </a:lnTo>
                  <a:lnTo>
                    <a:pt x="475564" y="57721"/>
                  </a:lnTo>
                  <a:lnTo>
                    <a:pt x="482561" y="53479"/>
                  </a:lnTo>
                  <a:lnTo>
                    <a:pt x="482561" y="22796"/>
                  </a:lnTo>
                  <a:lnTo>
                    <a:pt x="482511" y="43357"/>
                  </a:lnTo>
                  <a:lnTo>
                    <a:pt x="480720" y="46342"/>
                  </a:lnTo>
                  <a:lnTo>
                    <a:pt x="472567" y="50952"/>
                  </a:lnTo>
                  <a:lnTo>
                    <a:pt x="459638" y="54457"/>
                  </a:lnTo>
                  <a:lnTo>
                    <a:pt x="442480" y="55841"/>
                  </a:lnTo>
                  <a:lnTo>
                    <a:pt x="431469" y="54965"/>
                  </a:lnTo>
                  <a:lnTo>
                    <a:pt x="431431" y="54584"/>
                  </a:lnTo>
                  <a:lnTo>
                    <a:pt x="431266" y="51549"/>
                  </a:lnTo>
                  <a:lnTo>
                    <a:pt x="431266" y="48526"/>
                  </a:lnTo>
                  <a:lnTo>
                    <a:pt x="432904" y="32715"/>
                  </a:lnTo>
                  <a:lnTo>
                    <a:pt x="437337" y="19634"/>
                  </a:lnTo>
                  <a:lnTo>
                    <a:pt x="443839" y="10731"/>
                  </a:lnTo>
                  <a:lnTo>
                    <a:pt x="448691" y="8712"/>
                  </a:lnTo>
                  <a:lnTo>
                    <a:pt x="458457" y="10680"/>
                  </a:lnTo>
                  <a:lnTo>
                    <a:pt x="471525" y="19494"/>
                  </a:lnTo>
                  <a:lnTo>
                    <a:pt x="480339" y="32550"/>
                  </a:lnTo>
                  <a:lnTo>
                    <a:pt x="482511" y="43357"/>
                  </a:lnTo>
                  <a:lnTo>
                    <a:pt x="482511" y="22733"/>
                  </a:lnTo>
                  <a:lnTo>
                    <a:pt x="476783" y="14224"/>
                  </a:lnTo>
                  <a:lnTo>
                    <a:pt x="466725" y="7442"/>
                  </a:lnTo>
                  <a:lnTo>
                    <a:pt x="461352" y="3822"/>
                  </a:lnTo>
                  <a:lnTo>
                    <a:pt x="451713" y="1879"/>
                  </a:lnTo>
                  <a:lnTo>
                    <a:pt x="451713" y="0"/>
                  </a:lnTo>
                  <a:lnTo>
                    <a:pt x="448284" y="1181"/>
                  </a:lnTo>
                  <a:lnTo>
                    <a:pt x="442480" y="0"/>
                  </a:lnTo>
                  <a:lnTo>
                    <a:pt x="436549" y="1206"/>
                  </a:lnTo>
                  <a:lnTo>
                    <a:pt x="436549" y="8648"/>
                  </a:lnTo>
                  <a:lnTo>
                    <a:pt x="431901" y="14058"/>
                  </a:lnTo>
                  <a:lnTo>
                    <a:pt x="425983" y="29464"/>
                  </a:lnTo>
                  <a:lnTo>
                    <a:pt x="423824" y="48526"/>
                  </a:lnTo>
                  <a:lnTo>
                    <a:pt x="423824" y="51841"/>
                  </a:lnTo>
                  <a:lnTo>
                    <a:pt x="423951" y="54089"/>
                  </a:lnTo>
                  <a:lnTo>
                    <a:pt x="412394" y="50952"/>
                  </a:lnTo>
                  <a:lnTo>
                    <a:pt x="404241" y="46342"/>
                  </a:lnTo>
                  <a:lnTo>
                    <a:pt x="402437" y="43357"/>
                  </a:lnTo>
                  <a:lnTo>
                    <a:pt x="404634" y="32550"/>
                  </a:lnTo>
                  <a:lnTo>
                    <a:pt x="413448" y="19494"/>
                  </a:lnTo>
                  <a:lnTo>
                    <a:pt x="426504" y="10680"/>
                  </a:lnTo>
                  <a:lnTo>
                    <a:pt x="436549" y="8648"/>
                  </a:lnTo>
                  <a:lnTo>
                    <a:pt x="436549" y="1206"/>
                  </a:lnTo>
                  <a:lnTo>
                    <a:pt x="423608" y="3822"/>
                  </a:lnTo>
                  <a:lnTo>
                    <a:pt x="408178" y="14224"/>
                  </a:lnTo>
                  <a:lnTo>
                    <a:pt x="397776" y="29654"/>
                  </a:lnTo>
                  <a:lnTo>
                    <a:pt x="395351" y="41605"/>
                  </a:lnTo>
                  <a:lnTo>
                    <a:pt x="393954" y="41605"/>
                  </a:lnTo>
                  <a:lnTo>
                    <a:pt x="394919" y="43726"/>
                  </a:lnTo>
                  <a:lnTo>
                    <a:pt x="393954" y="48526"/>
                  </a:lnTo>
                  <a:lnTo>
                    <a:pt x="397776" y="67398"/>
                  </a:lnTo>
                  <a:lnTo>
                    <a:pt x="408178" y="82829"/>
                  </a:lnTo>
                  <a:lnTo>
                    <a:pt x="423608" y="93230"/>
                  </a:lnTo>
                  <a:lnTo>
                    <a:pt x="431342" y="94805"/>
                  </a:lnTo>
                  <a:lnTo>
                    <a:pt x="431342" y="99377"/>
                  </a:lnTo>
                  <a:lnTo>
                    <a:pt x="424472" y="99936"/>
                  </a:lnTo>
                  <a:lnTo>
                    <a:pt x="424472" y="112382"/>
                  </a:lnTo>
                  <a:lnTo>
                    <a:pt x="431342" y="112953"/>
                  </a:lnTo>
                  <a:lnTo>
                    <a:pt x="431342" y="118846"/>
                  </a:lnTo>
                  <a:lnTo>
                    <a:pt x="424472" y="122961"/>
                  </a:lnTo>
                  <a:lnTo>
                    <a:pt x="424472" y="135420"/>
                  </a:lnTo>
                  <a:lnTo>
                    <a:pt x="428548" y="137871"/>
                  </a:lnTo>
                  <a:lnTo>
                    <a:pt x="423316" y="283514"/>
                  </a:lnTo>
                  <a:lnTo>
                    <a:pt x="440778" y="283933"/>
                  </a:lnTo>
                  <a:lnTo>
                    <a:pt x="466026" y="283159"/>
                  </a:lnTo>
                  <a:lnTo>
                    <a:pt x="458089" y="165785"/>
                  </a:lnTo>
                  <a:lnTo>
                    <a:pt x="458089" y="275958"/>
                  </a:lnTo>
                  <a:lnTo>
                    <a:pt x="440753" y="276491"/>
                  </a:lnTo>
                  <a:lnTo>
                    <a:pt x="431012" y="276263"/>
                  </a:lnTo>
                  <a:lnTo>
                    <a:pt x="435927" y="139941"/>
                  </a:lnTo>
                  <a:lnTo>
                    <a:pt x="448894" y="139941"/>
                  </a:lnTo>
                  <a:lnTo>
                    <a:pt x="458089" y="275958"/>
                  </a:lnTo>
                  <a:lnTo>
                    <a:pt x="458089" y="165785"/>
                  </a:lnTo>
                  <a:lnTo>
                    <a:pt x="456209" y="137985"/>
                  </a:lnTo>
                  <a:lnTo>
                    <a:pt x="460502" y="135420"/>
                  </a:lnTo>
                  <a:lnTo>
                    <a:pt x="460502" y="132499"/>
                  </a:lnTo>
                  <a:lnTo>
                    <a:pt x="460502" y="125869"/>
                  </a:lnTo>
                  <a:lnTo>
                    <a:pt x="460502" y="122961"/>
                  </a:lnTo>
                  <a:lnTo>
                    <a:pt x="453275" y="118643"/>
                  </a:lnTo>
                  <a:lnTo>
                    <a:pt x="453275" y="112979"/>
                  </a:lnTo>
                  <a:lnTo>
                    <a:pt x="460502" y="112382"/>
                  </a:lnTo>
                  <a:lnTo>
                    <a:pt x="460502" y="99936"/>
                  </a:lnTo>
                  <a:lnTo>
                    <a:pt x="453047" y="99326"/>
                  </a:lnTo>
                  <a:lnTo>
                    <a:pt x="453047" y="129184"/>
                  </a:lnTo>
                  <a:lnTo>
                    <a:pt x="452755" y="130035"/>
                  </a:lnTo>
                  <a:lnTo>
                    <a:pt x="449186" y="132499"/>
                  </a:lnTo>
                  <a:lnTo>
                    <a:pt x="435686" y="132499"/>
                  </a:lnTo>
                  <a:lnTo>
                    <a:pt x="432104" y="129959"/>
                  </a:lnTo>
                  <a:lnTo>
                    <a:pt x="431901" y="129222"/>
                  </a:lnTo>
                  <a:lnTo>
                    <a:pt x="432104" y="128409"/>
                  </a:lnTo>
                  <a:lnTo>
                    <a:pt x="435673" y="125869"/>
                  </a:lnTo>
                  <a:lnTo>
                    <a:pt x="449186" y="125869"/>
                  </a:lnTo>
                  <a:lnTo>
                    <a:pt x="452755" y="128346"/>
                  </a:lnTo>
                  <a:lnTo>
                    <a:pt x="453047" y="129184"/>
                  </a:lnTo>
                  <a:lnTo>
                    <a:pt x="453047" y="99326"/>
                  </a:lnTo>
                  <a:lnTo>
                    <a:pt x="449211" y="99009"/>
                  </a:lnTo>
                  <a:lnTo>
                    <a:pt x="445833" y="99009"/>
                  </a:lnTo>
                  <a:lnTo>
                    <a:pt x="445833" y="113309"/>
                  </a:lnTo>
                  <a:lnTo>
                    <a:pt x="445833" y="118427"/>
                  </a:lnTo>
                  <a:lnTo>
                    <a:pt x="438797" y="118427"/>
                  </a:lnTo>
                  <a:lnTo>
                    <a:pt x="438797" y="113309"/>
                  </a:lnTo>
                  <a:lnTo>
                    <a:pt x="442480" y="113309"/>
                  </a:lnTo>
                  <a:lnTo>
                    <a:pt x="445833" y="113309"/>
                  </a:lnTo>
                  <a:lnTo>
                    <a:pt x="445833" y="99009"/>
                  </a:lnTo>
                  <a:lnTo>
                    <a:pt x="438797" y="99009"/>
                  </a:lnTo>
                  <a:lnTo>
                    <a:pt x="438797" y="96316"/>
                  </a:lnTo>
                  <a:lnTo>
                    <a:pt x="476783" y="82829"/>
                  </a:lnTo>
                  <a:lnTo>
                    <a:pt x="491007" y="48526"/>
                  </a:lnTo>
                  <a:lnTo>
                    <a:pt x="490029" y="43738"/>
                  </a:lnTo>
                  <a:lnTo>
                    <a:pt x="491007" y="41605"/>
                  </a:lnTo>
                  <a:close/>
                </a:path>
                <a:path w="2032635" h="565150">
                  <a:moveTo>
                    <a:pt x="1113726" y="258546"/>
                  </a:moveTo>
                  <a:lnTo>
                    <a:pt x="1085989" y="259702"/>
                  </a:lnTo>
                  <a:lnTo>
                    <a:pt x="1085989" y="267144"/>
                  </a:lnTo>
                  <a:lnTo>
                    <a:pt x="1074648" y="274243"/>
                  </a:lnTo>
                  <a:lnTo>
                    <a:pt x="1062774" y="274243"/>
                  </a:lnTo>
                  <a:lnTo>
                    <a:pt x="1062774" y="281686"/>
                  </a:lnTo>
                  <a:lnTo>
                    <a:pt x="1052195" y="288315"/>
                  </a:lnTo>
                  <a:lnTo>
                    <a:pt x="1047165" y="290195"/>
                  </a:lnTo>
                  <a:lnTo>
                    <a:pt x="1047165" y="290004"/>
                  </a:lnTo>
                  <a:lnTo>
                    <a:pt x="1027684" y="290004"/>
                  </a:lnTo>
                  <a:lnTo>
                    <a:pt x="1027684" y="297446"/>
                  </a:lnTo>
                  <a:lnTo>
                    <a:pt x="1021283" y="299834"/>
                  </a:lnTo>
                  <a:lnTo>
                    <a:pt x="990384" y="318541"/>
                  </a:lnTo>
                  <a:lnTo>
                    <a:pt x="978090" y="318541"/>
                  </a:lnTo>
                  <a:lnTo>
                    <a:pt x="978090" y="325983"/>
                  </a:lnTo>
                  <a:lnTo>
                    <a:pt x="933488" y="352996"/>
                  </a:lnTo>
                  <a:lnTo>
                    <a:pt x="921029" y="352996"/>
                  </a:lnTo>
                  <a:lnTo>
                    <a:pt x="921029" y="360438"/>
                  </a:lnTo>
                  <a:lnTo>
                    <a:pt x="886739" y="379095"/>
                  </a:lnTo>
                  <a:lnTo>
                    <a:pt x="886739" y="378574"/>
                  </a:lnTo>
                  <a:lnTo>
                    <a:pt x="873975" y="378574"/>
                  </a:lnTo>
                  <a:lnTo>
                    <a:pt x="873975" y="386016"/>
                  </a:lnTo>
                  <a:lnTo>
                    <a:pt x="777227" y="438619"/>
                  </a:lnTo>
                  <a:lnTo>
                    <a:pt x="763536" y="438619"/>
                  </a:lnTo>
                  <a:lnTo>
                    <a:pt x="763536" y="446062"/>
                  </a:lnTo>
                  <a:lnTo>
                    <a:pt x="733196" y="462559"/>
                  </a:lnTo>
                  <a:lnTo>
                    <a:pt x="588073" y="538022"/>
                  </a:lnTo>
                  <a:lnTo>
                    <a:pt x="420230" y="538022"/>
                  </a:lnTo>
                  <a:lnTo>
                    <a:pt x="607517" y="460108"/>
                  </a:lnTo>
                  <a:lnTo>
                    <a:pt x="641934" y="446062"/>
                  </a:lnTo>
                  <a:lnTo>
                    <a:pt x="763536" y="446062"/>
                  </a:lnTo>
                  <a:lnTo>
                    <a:pt x="763536" y="438619"/>
                  </a:lnTo>
                  <a:lnTo>
                    <a:pt x="660171" y="438619"/>
                  </a:lnTo>
                  <a:lnTo>
                    <a:pt x="789063" y="386016"/>
                  </a:lnTo>
                  <a:lnTo>
                    <a:pt x="873975" y="386016"/>
                  </a:lnTo>
                  <a:lnTo>
                    <a:pt x="873975" y="378574"/>
                  </a:lnTo>
                  <a:lnTo>
                    <a:pt x="807300" y="378574"/>
                  </a:lnTo>
                  <a:lnTo>
                    <a:pt x="851128" y="360692"/>
                  </a:lnTo>
                  <a:lnTo>
                    <a:pt x="851687" y="360438"/>
                  </a:lnTo>
                  <a:lnTo>
                    <a:pt x="921029" y="360438"/>
                  </a:lnTo>
                  <a:lnTo>
                    <a:pt x="921029" y="352996"/>
                  </a:lnTo>
                  <a:lnTo>
                    <a:pt x="868438" y="352996"/>
                  </a:lnTo>
                  <a:lnTo>
                    <a:pt x="929195" y="325983"/>
                  </a:lnTo>
                  <a:lnTo>
                    <a:pt x="978090" y="325983"/>
                  </a:lnTo>
                  <a:lnTo>
                    <a:pt x="978090" y="318541"/>
                  </a:lnTo>
                  <a:lnTo>
                    <a:pt x="945946" y="318541"/>
                  </a:lnTo>
                  <a:lnTo>
                    <a:pt x="993394" y="297446"/>
                  </a:lnTo>
                  <a:lnTo>
                    <a:pt x="1027684" y="297446"/>
                  </a:lnTo>
                  <a:lnTo>
                    <a:pt x="1027684" y="290004"/>
                  </a:lnTo>
                  <a:lnTo>
                    <a:pt x="1012761" y="290004"/>
                  </a:lnTo>
                  <a:lnTo>
                    <a:pt x="1034592" y="281686"/>
                  </a:lnTo>
                  <a:lnTo>
                    <a:pt x="1062774" y="281686"/>
                  </a:lnTo>
                  <a:lnTo>
                    <a:pt x="1062774" y="274243"/>
                  </a:lnTo>
                  <a:lnTo>
                    <a:pt x="1054138" y="274243"/>
                  </a:lnTo>
                  <a:lnTo>
                    <a:pt x="1071181" y="267754"/>
                  </a:lnTo>
                  <a:lnTo>
                    <a:pt x="1085989" y="267144"/>
                  </a:lnTo>
                  <a:lnTo>
                    <a:pt x="1085989" y="259702"/>
                  </a:lnTo>
                  <a:lnTo>
                    <a:pt x="1073988" y="260197"/>
                  </a:lnTo>
                  <a:lnTo>
                    <a:pt x="1073619" y="250164"/>
                  </a:lnTo>
                  <a:lnTo>
                    <a:pt x="1073518" y="247396"/>
                  </a:lnTo>
                  <a:lnTo>
                    <a:pt x="1072667" y="236524"/>
                  </a:lnTo>
                  <a:lnTo>
                    <a:pt x="1071905" y="226923"/>
                  </a:lnTo>
                  <a:lnTo>
                    <a:pt x="1067435" y="228346"/>
                  </a:lnTo>
                  <a:lnTo>
                    <a:pt x="1066596" y="228549"/>
                  </a:lnTo>
                  <a:lnTo>
                    <a:pt x="1066596" y="261543"/>
                  </a:lnTo>
                  <a:lnTo>
                    <a:pt x="1035977" y="273215"/>
                  </a:lnTo>
                  <a:lnTo>
                    <a:pt x="1035710" y="262623"/>
                  </a:lnTo>
                  <a:lnTo>
                    <a:pt x="1066266" y="252590"/>
                  </a:lnTo>
                  <a:lnTo>
                    <a:pt x="1066596" y="261543"/>
                  </a:lnTo>
                  <a:lnTo>
                    <a:pt x="1066596" y="228549"/>
                  </a:lnTo>
                  <a:lnTo>
                    <a:pt x="1065872" y="228714"/>
                  </a:lnTo>
                  <a:lnTo>
                    <a:pt x="1065872" y="244881"/>
                  </a:lnTo>
                  <a:lnTo>
                    <a:pt x="1035507" y="254863"/>
                  </a:lnTo>
                  <a:lnTo>
                    <a:pt x="1035215" y="243230"/>
                  </a:lnTo>
                  <a:lnTo>
                    <a:pt x="1065225" y="236524"/>
                  </a:lnTo>
                  <a:lnTo>
                    <a:pt x="1065872" y="244881"/>
                  </a:lnTo>
                  <a:lnTo>
                    <a:pt x="1065872" y="228714"/>
                  </a:lnTo>
                  <a:lnTo>
                    <a:pt x="1050239" y="232308"/>
                  </a:lnTo>
                  <a:lnTo>
                    <a:pt x="1028611" y="237058"/>
                  </a:lnTo>
                  <a:lnTo>
                    <a:pt x="1028611" y="276021"/>
                  </a:lnTo>
                  <a:lnTo>
                    <a:pt x="994651" y="288963"/>
                  </a:lnTo>
                  <a:lnTo>
                    <a:pt x="994371" y="276199"/>
                  </a:lnTo>
                  <a:lnTo>
                    <a:pt x="1028331" y="265049"/>
                  </a:lnTo>
                  <a:lnTo>
                    <a:pt x="1028611" y="276021"/>
                  </a:lnTo>
                  <a:lnTo>
                    <a:pt x="1028611" y="237058"/>
                  </a:lnTo>
                  <a:lnTo>
                    <a:pt x="1028141" y="237172"/>
                  </a:lnTo>
                  <a:lnTo>
                    <a:pt x="1028141" y="257289"/>
                  </a:lnTo>
                  <a:lnTo>
                    <a:pt x="994206" y="268427"/>
                  </a:lnTo>
                  <a:lnTo>
                    <a:pt x="993838" y="251879"/>
                  </a:lnTo>
                  <a:lnTo>
                    <a:pt x="1027823" y="244805"/>
                  </a:lnTo>
                  <a:lnTo>
                    <a:pt x="1028141" y="257289"/>
                  </a:lnTo>
                  <a:lnTo>
                    <a:pt x="1028141" y="237172"/>
                  </a:lnTo>
                  <a:lnTo>
                    <a:pt x="1009929" y="241160"/>
                  </a:lnTo>
                  <a:lnTo>
                    <a:pt x="987285" y="245884"/>
                  </a:lnTo>
                  <a:lnTo>
                    <a:pt x="987285" y="292036"/>
                  </a:lnTo>
                  <a:lnTo>
                    <a:pt x="930719" y="317182"/>
                  </a:lnTo>
                  <a:lnTo>
                    <a:pt x="930376" y="297357"/>
                  </a:lnTo>
                  <a:lnTo>
                    <a:pt x="936066" y="295338"/>
                  </a:lnTo>
                  <a:lnTo>
                    <a:pt x="986993" y="278625"/>
                  </a:lnTo>
                  <a:lnTo>
                    <a:pt x="987285" y="292036"/>
                  </a:lnTo>
                  <a:lnTo>
                    <a:pt x="987285" y="245884"/>
                  </a:lnTo>
                  <a:lnTo>
                    <a:pt x="986828" y="245973"/>
                  </a:lnTo>
                  <a:lnTo>
                    <a:pt x="986828" y="270852"/>
                  </a:lnTo>
                  <a:lnTo>
                    <a:pt x="933678" y="288302"/>
                  </a:lnTo>
                  <a:lnTo>
                    <a:pt x="930249" y="289521"/>
                  </a:lnTo>
                  <a:lnTo>
                    <a:pt x="929830" y="265226"/>
                  </a:lnTo>
                  <a:lnTo>
                    <a:pt x="986434" y="253428"/>
                  </a:lnTo>
                  <a:lnTo>
                    <a:pt x="986828" y="270852"/>
                  </a:lnTo>
                  <a:lnTo>
                    <a:pt x="986828" y="245973"/>
                  </a:lnTo>
                  <a:lnTo>
                    <a:pt x="923328" y="259194"/>
                  </a:lnTo>
                  <a:lnTo>
                    <a:pt x="923328" y="320459"/>
                  </a:lnTo>
                  <a:lnTo>
                    <a:pt x="848207" y="353847"/>
                  </a:lnTo>
                  <a:lnTo>
                    <a:pt x="787615" y="378574"/>
                  </a:lnTo>
                  <a:lnTo>
                    <a:pt x="785355" y="378574"/>
                  </a:lnTo>
                  <a:lnTo>
                    <a:pt x="785355" y="379501"/>
                  </a:lnTo>
                  <a:lnTo>
                    <a:pt x="643356" y="437451"/>
                  </a:lnTo>
                  <a:lnTo>
                    <a:pt x="642975" y="390652"/>
                  </a:lnTo>
                  <a:lnTo>
                    <a:pt x="747141" y="362153"/>
                  </a:lnTo>
                  <a:lnTo>
                    <a:pt x="922985" y="299974"/>
                  </a:lnTo>
                  <a:lnTo>
                    <a:pt x="923328" y="320459"/>
                  </a:lnTo>
                  <a:lnTo>
                    <a:pt x="923328" y="259194"/>
                  </a:lnTo>
                  <a:lnTo>
                    <a:pt x="922845" y="259295"/>
                  </a:lnTo>
                  <a:lnTo>
                    <a:pt x="922845" y="292138"/>
                  </a:lnTo>
                  <a:lnTo>
                    <a:pt x="744918" y="355053"/>
                  </a:lnTo>
                  <a:lnTo>
                    <a:pt x="642912" y="382955"/>
                  </a:lnTo>
                  <a:lnTo>
                    <a:pt x="642442" y="325145"/>
                  </a:lnTo>
                  <a:lnTo>
                    <a:pt x="922426" y="266776"/>
                  </a:lnTo>
                  <a:lnTo>
                    <a:pt x="922845" y="292138"/>
                  </a:lnTo>
                  <a:lnTo>
                    <a:pt x="922845" y="259295"/>
                  </a:lnTo>
                  <a:lnTo>
                    <a:pt x="635939" y="319049"/>
                  </a:lnTo>
                  <a:lnTo>
                    <a:pt x="635939" y="440474"/>
                  </a:lnTo>
                  <a:lnTo>
                    <a:pt x="604685" y="453224"/>
                  </a:lnTo>
                  <a:lnTo>
                    <a:pt x="405206" y="536219"/>
                  </a:lnTo>
                  <a:lnTo>
                    <a:pt x="404749" y="458787"/>
                  </a:lnTo>
                  <a:lnTo>
                    <a:pt x="477202" y="435991"/>
                  </a:lnTo>
                  <a:lnTo>
                    <a:pt x="635558" y="392684"/>
                  </a:lnTo>
                  <a:lnTo>
                    <a:pt x="635939" y="440474"/>
                  </a:lnTo>
                  <a:lnTo>
                    <a:pt x="635939" y="319049"/>
                  </a:lnTo>
                  <a:lnTo>
                    <a:pt x="635495" y="319138"/>
                  </a:lnTo>
                  <a:lnTo>
                    <a:pt x="635495" y="384987"/>
                  </a:lnTo>
                  <a:lnTo>
                    <a:pt x="475094" y="428866"/>
                  </a:lnTo>
                  <a:lnTo>
                    <a:pt x="404710" y="451015"/>
                  </a:lnTo>
                  <a:lnTo>
                    <a:pt x="404266" y="374789"/>
                  </a:lnTo>
                  <a:lnTo>
                    <a:pt x="635025" y="326682"/>
                  </a:lnTo>
                  <a:lnTo>
                    <a:pt x="635495" y="384987"/>
                  </a:lnTo>
                  <a:lnTo>
                    <a:pt x="635495" y="319138"/>
                  </a:lnTo>
                  <a:lnTo>
                    <a:pt x="0" y="451459"/>
                  </a:lnTo>
                  <a:lnTo>
                    <a:pt x="0" y="459054"/>
                  </a:lnTo>
                  <a:lnTo>
                    <a:pt x="396849" y="376326"/>
                  </a:lnTo>
                  <a:lnTo>
                    <a:pt x="397281" y="453351"/>
                  </a:lnTo>
                  <a:lnTo>
                    <a:pt x="64808" y="557936"/>
                  </a:lnTo>
                  <a:lnTo>
                    <a:pt x="67043" y="565035"/>
                  </a:lnTo>
                  <a:lnTo>
                    <a:pt x="397332" y="461124"/>
                  </a:lnTo>
                  <a:lnTo>
                    <a:pt x="397776" y="539305"/>
                  </a:lnTo>
                  <a:lnTo>
                    <a:pt x="352602" y="558101"/>
                  </a:lnTo>
                  <a:lnTo>
                    <a:pt x="355460" y="564972"/>
                  </a:lnTo>
                  <a:lnTo>
                    <a:pt x="402513" y="545401"/>
                  </a:lnTo>
                  <a:lnTo>
                    <a:pt x="573760" y="545465"/>
                  </a:lnTo>
                  <a:lnTo>
                    <a:pt x="549198" y="558241"/>
                  </a:lnTo>
                  <a:lnTo>
                    <a:pt x="552627" y="564832"/>
                  </a:lnTo>
                  <a:lnTo>
                    <a:pt x="731202" y="471982"/>
                  </a:lnTo>
                  <a:lnTo>
                    <a:pt x="731202" y="553046"/>
                  </a:lnTo>
                  <a:lnTo>
                    <a:pt x="738644" y="553046"/>
                  </a:lnTo>
                  <a:lnTo>
                    <a:pt x="738644" y="534390"/>
                  </a:lnTo>
                  <a:lnTo>
                    <a:pt x="746099" y="534390"/>
                  </a:lnTo>
                  <a:lnTo>
                    <a:pt x="746099" y="464019"/>
                  </a:lnTo>
                  <a:lnTo>
                    <a:pt x="786091" y="442277"/>
                  </a:lnTo>
                  <a:lnTo>
                    <a:pt x="786091" y="501878"/>
                  </a:lnTo>
                  <a:lnTo>
                    <a:pt x="793534" y="501878"/>
                  </a:lnTo>
                  <a:lnTo>
                    <a:pt x="793534" y="438238"/>
                  </a:lnTo>
                  <a:lnTo>
                    <a:pt x="804748" y="432142"/>
                  </a:lnTo>
                  <a:lnTo>
                    <a:pt x="804748" y="491756"/>
                  </a:lnTo>
                  <a:lnTo>
                    <a:pt x="812190" y="491756"/>
                  </a:lnTo>
                  <a:lnTo>
                    <a:pt x="812190" y="428104"/>
                  </a:lnTo>
                  <a:lnTo>
                    <a:pt x="821804" y="422884"/>
                  </a:lnTo>
                  <a:lnTo>
                    <a:pt x="821804" y="480021"/>
                  </a:lnTo>
                  <a:lnTo>
                    <a:pt x="829246" y="480021"/>
                  </a:lnTo>
                  <a:lnTo>
                    <a:pt x="829246" y="418833"/>
                  </a:lnTo>
                  <a:lnTo>
                    <a:pt x="840435" y="412750"/>
                  </a:lnTo>
                  <a:lnTo>
                    <a:pt x="840435" y="467233"/>
                  </a:lnTo>
                  <a:lnTo>
                    <a:pt x="847890" y="467233"/>
                  </a:lnTo>
                  <a:lnTo>
                    <a:pt x="847890" y="408698"/>
                  </a:lnTo>
                  <a:lnTo>
                    <a:pt x="855903" y="404342"/>
                  </a:lnTo>
                  <a:lnTo>
                    <a:pt x="855903" y="456044"/>
                  </a:lnTo>
                  <a:lnTo>
                    <a:pt x="863346" y="456044"/>
                  </a:lnTo>
                  <a:lnTo>
                    <a:pt x="863346" y="400291"/>
                  </a:lnTo>
                  <a:lnTo>
                    <a:pt x="880948" y="390715"/>
                  </a:lnTo>
                  <a:lnTo>
                    <a:pt x="880948" y="440588"/>
                  </a:lnTo>
                  <a:lnTo>
                    <a:pt x="888403" y="440588"/>
                  </a:lnTo>
                  <a:lnTo>
                    <a:pt x="888403" y="386664"/>
                  </a:lnTo>
                  <a:lnTo>
                    <a:pt x="892670" y="384352"/>
                  </a:lnTo>
                  <a:lnTo>
                    <a:pt x="892670" y="430466"/>
                  </a:lnTo>
                  <a:lnTo>
                    <a:pt x="900125" y="430466"/>
                  </a:lnTo>
                  <a:lnTo>
                    <a:pt x="900125" y="380288"/>
                  </a:lnTo>
                  <a:lnTo>
                    <a:pt x="903325" y="378548"/>
                  </a:lnTo>
                  <a:lnTo>
                    <a:pt x="903325" y="420344"/>
                  </a:lnTo>
                  <a:lnTo>
                    <a:pt x="910780" y="420344"/>
                  </a:lnTo>
                  <a:lnTo>
                    <a:pt x="910780" y="374497"/>
                  </a:lnTo>
                  <a:lnTo>
                    <a:pt x="922528" y="368109"/>
                  </a:lnTo>
                  <a:lnTo>
                    <a:pt x="922528" y="408609"/>
                  </a:lnTo>
                  <a:lnTo>
                    <a:pt x="929970" y="408609"/>
                  </a:lnTo>
                  <a:lnTo>
                    <a:pt x="929970" y="363829"/>
                  </a:lnTo>
                  <a:lnTo>
                    <a:pt x="942238" y="356400"/>
                  </a:lnTo>
                  <a:lnTo>
                    <a:pt x="942238" y="391553"/>
                  </a:lnTo>
                  <a:lnTo>
                    <a:pt x="949680" y="391553"/>
                  </a:lnTo>
                  <a:lnTo>
                    <a:pt x="949680" y="351878"/>
                  </a:lnTo>
                  <a:lnTo>
                    <a:pt x="953973" y="349275"/>
                  </a:lnTo>
                  <a:lnTo>
                    <a:pt x="953973" y="384632"/>
                  </a:lnTo>
                  <a:lnTo>
                    <a:pt x="961415" y="384632"/>
                  </a:lnTo>
                  <a:lnTo>
                    <a:pt x="961415" y="344766"/>
                  </a:lnTo>
                  <a:lnTo>
                    <a:pt x="970483" y="339267"/>
                  </a:lnTo>
                  <a:lnTo>
                    <a:pt x="970483" y="374510"/>
                  </a:lnTo>
                  <a:lnTo>
                    <a:pt x="977925" y="374510"/>
                  </a:lnTo>
                  <a:lnTo>
                    <a:pt x="977925" y="334759"/>
                  </a:lnTo>
                  <a:lnTo>
                    <a:pt x="984351" y="330860"/>
                  </a:lnTo>
                  <a:lnTo>
                    <a:pt x="984351" y="365975"/>
                  </a:lnTo>
                  <a:lnTo>
                    <a:pt x="991793" y="365975"/>
                  </a:lnTo>
                  <a:lnTo>
                    <a:pt x="991793" y="326351"/>
                  </a:lnTo>
                  <a:lnTo>
                    <a:pt x="992390" y="325983"/>
                  </a:lnTo>
                  <a:lnTo>
                    <a:pt x="993025" y="325983"/>
                  </a:lnTo>
                  <a:lnTo>
                    <a:pt x="993025" y="325615"/>
                  </a:lnTo>
                  <a:lnTo>
                    <a:pt x="1002461" y="319887"/>
                  </a:lnTo>
                  <a:lnTo>
                    <a:pt x="1002461" y="349453"/>
                  </a:lnTo>
                  <a:lnTo>
                    <a:pt x="1009904" y="349453"/>
                  </a:lnTo>
                  <a:lnTo>
                    <a:pt x="1009904" y="315366"/>
                  </a:lnTo>
                  <a:lnTo>
                    <a:pt x="1012063" y="314058"/>
                  </a:lnTo>
                  <a:lnTo>
                    <a:pt x="1012063" y="343598"/>
                  </a:lnTo>
                  <a:lnTo>
                    <a:pt x="1019505" y="343598"/>
                  </a:lnTo>
                  <a:lnTo>
                    <a:pt x="1019505" y="309537"/>
                  </a:lnTo>
                  <a:lnTo>
                    <a:pt x="1024204" y="306679"/>
                  </a:lnTo>
                  <a:lnTo>
                    <a:pt x="1038694" y="301282"/>
                  </a:lnTo>
                  <a:lnTo>
                    <a:pt x="1038694" y="325475"/>
                  </a:lnTo>
                  <a:lnTo>
                    <a:pt x="1046149" y="325475"/>
                  </a:lnTo>
                  <a:lnTo>
                    <a:pt x="1046149" y="298513"/>
                  </a:lnTo>
                  <a:lnTo>
                    <a:pt x="1055154" y="295148"/>
                  </a:lnTo>
                  <a:lnTo>
                    <a:pt x="1055217" y="315887"/>
                  </a:lnTo>
                  <a:lnTo>
                    <a:pt x="1062659" y="315887"/>
                  </a:lnTo>
                  <a:lnTo>
                    <a:pt x="1062659" y="290461"/>
                  </a:lnTo>
                  <a:lnTo>
                    <a:pt x="1073340" y="283794"/>
                  </a:lnTo>
                  <a:lnTo>
                    <a:pt x="1073340" y="299364"/>
                  </a:lnTo>
                  <a:lnTo>
                    <a:pt x="1080782" y="299364"/>
                  </a:lnTo>
                  <a:lnTo>
                    <a:pt x="1080782" y="279146"/>
                  </a:lnTo>
                  <a:lnTo>
                    <a:pt x="1113726" y="258546"/>
                  </a:lnTo>
                  <a:close/>
                </a:path>
                <a:path w="2032635" h="565150">
                  <a:moveTo>
                    <a:pt x="1373682" y="288480"/>
                  </a:moveTo>
                  <a:lnTo>
                    <a:pt x="1366240" y="288480"/>
                  </a:lnTo>
                  <a:lnTo>
                    <a:pt x="1366240" y="315887"/>
                  </a:lnTo>
                  <a:lnTo>
                    <a:pt x="1373682" y="315887"/>
                  </a:lnTo>
                  <a:lnTo>
                    <a:pt x="1373682" y="288480"/>
                  </a:lnTo>
                  <a:close/>
                </a:path>
                <a:path w="2032635" h="565150">
                  <a:moveTo>
                    <a:pt x="1401203" y="239699"/>
                  </a:moveTo>
                  <a:lnTo>
                    <a:pt x="1393774" y="239496"/>
                  </a:lnTo>
                  <a:lnTo>
                    <a:pt x="1392885" y="274243"/>
                  </a:lnTo>
                  <a:lnTo>
                    <a:pt x="1352232" y="274243"/>
                  </a:lnTo>
                  <a:lnTo>
                    <a:pt x="1352232" y="276758"/>
                  </a:lnTo>
                  <a:lnTo>
                    <a:pt x="1348105" y="276758"/>
                  </a:lnTo>
                  <a:lnTo>
                    <a:pt x="1348105" y="299364"/>
                  </a:lnTo>
                  <a:lnTo>
                    <a:pt x="1355559" y="299364"/>
                  </a:lnTo>
                  <a:lnTo>
                    <a:pt x="1355559" y="281686"/>
                  </a:lnTo>
                  <a:lnTo>
                    <a:pt x="1394548" y="281686"/>
                  </a:lnTo>
                  <a:lnTo>
                    <a:pt x="1394548" y="277939"/>
                  </a:lnTo>
                  <a:lnTo>
                    <a:pt x="1400225" y="278079"/>
                  </a:lnTo>
                  <a:lnTo>
                    <a:pt x="1401203" y="239699"/>
                  </a:lnTo>
                  <a:close/>
                </a:path>
                <a:path w="2032635" h="565150">
                  <a:moveTo>
                    <a:pt x="1416850" y="307124"/>
                  </a:moveTo>
                  <a:lnTo>
                    <a:pt x="1409407" y="307124"/>
                  </a:lnTo>
                  <a:lnTo>
                    <a:pt x="1409407" y="343598"/>
                  </a:lnTo>
                  <a:lnTo>
                    <a:pt x="1416850" y="343598"/>
                  </a:lnTo>
                  <a:lnTo>
                    <a:pt x="1416850" y="307124"/>
                  </a:lnTo>
                  <a:close/>
                </a:path>
                <a:path w="2032635" h="565150">
                  <a:moveTo>
                    <a:pt x="1426451" y="314045"/>
                  </a:moveTo>
                  <a:lnTo>
                    <a:pt x="1419009" y="314045"/>
                  </a:lnTo>
                  <a:lnTo>
                    <a:pt x="1419009" y="349453"/>
                  </a:lnTo>
                  <a:lnTo>
                    <a:pt x="1426451" y="349453"/>
                  </a:lnTo>
                  <a:lnTo>
                    <a:pt x="1426451" y="314045"/>
                  </a:lnTo>
                  <a:close/>
                </a:path>
                <a:path w="2032635" h="565150">
                  <a:moveTo>
                    <a:pt x="1442542" y="249529"/>
                  </a:moveTo>
                  <a:lnTo>
                    <a:pt x="1435112" y="249364"/>
                  </a:lnTo>
                  <a:lnTo>
                    <a:pt x="1434211" y="290004"/>
                  </a:lnTo>
                  <a:lnTo>
                    <a:pt x="1381760" y="290004"/>
                  </a:lnTo>
                  <a:lnTo>
                    <a:pt x="1381760" y="297446"/>
                  </a:lnTo>
                  <a:lnTo>
                    <a:pt x="1382750" y="297446"/>
                  </a:lnTo>
                  <a:lnTo>
                    <a:pt x="1382750" y="325475"/>
                  </a:lnTo>
                  <a:lnTo>
                    <a:pt x="1390205" y="325475"/>
                  </a:lnTo>
                  <a:lnTo>
                    <a:pt x="1390205" y="297446"/>
                  </a:lnTo>
                  <a:lnTo>
                    <a:pt x="1437855" y="297446"/>
                  </a:lnTo>
                  <a:lnTo>
                    <a:pt x="1437855" y="293738"/>
                  </a:lnTo>
                  <a:lnTo>
                    <a:pt x="1441564" y="293814"/>
                  </a:lnTo>
                  <a:lnTo>
                    <a:pt x="1442542" y="249529"/>
                  </a:lnTo>
                  <a:close/>
                </a:path>
                <a:path w="2032635" h="565150">
                  <a:moveTo>
                    <a:pt x="1458417" y="333248"/>
                  </a:moveTo>
                  <a:lnTo>
                    <a:pt x="1450975" y="333248"/>
                  </a:lnTo>
                  <a:lnTo>
                    <a:pt x="1450975" y="374510"/>
                  </a:lnTo>
                  <a:lnTo>
                    <a:pt x="1458417" y="374510"/>
                  </a:lnTo>
                  <a:lnTo>
                    <a:pt x="1458417" y="333248"/>
                  </a:lnTo>
                  <a:close/>
                </a:path>
                <a:path w="2032635" h="565150">
                  <a:moveTo>
                    <a:pt x="1474939" y="341769"/>
                  </a:moveTo>
                  <a:lnTo>
                    <a:pt x="1467497" y="341769"/>
                  </a:lnTo>
                  <a:lnTo>
                    <a:pt x="1467497" y="384632"/>
                  </a:lnTo>
                  <a:lnTo>
                    <a:pt x="1474939" y="384632"/>
                  </a:lnTo>
                  <a:lnTo>
                    <a:pt x="1474939" y="341769"/>
                  </a:lnTo>
                  <a:close/>
                </a:path>
                <a:path w="2032635" h="565150">
                  <a:moveTo>
                    <a:pt x="1486662" y="349758"/>
                  </a:moveTo>
                  <a:lnTo>
                    <a:pt x="1479219" y="349758"/>
                  </a:lnTo>
                  <a:lnTo>
                    <a:pt x="1479219" y="391553"/>
                  </a:lnTo>
                  <a:lnTo>
                    <a:pt x="1486662" y="391553"/>
                  </a:lnTo>
                  <a:lnTo>
                    <a:pt x="1486662" y="349758"/>
                  </a:lnTo>
                  <a:close/>
                </a:path>
                <a:path w="2032635" h="565150">
                  <a:moveTo>
                    <a:pt x="1506385" y="361480"/>
                  </a:moveTo>
                  <a:lnTo>
                    <a:pt x="1498942" y="361480"/>
                  </a:lnTo>
                  <a:lnTo>
                    <a:pt x="1498942" y="408609"/>
                  </a:lnTo>
                  <a:lnTo>
                    <a:pt x="1506385" y="408609"/>
                  </a:lnTo>
                  <a:lnTo>
                    <a:pt x="1506385" y="361480"/>
                  </a:lnTo>
                  <a:close/>
                </a:path>
                <a:path w="2032635" h="565150">
                  <a:moveTo>
                    <a:pt x="1506512" y="264274"/>
                  </a:moveTo>
                  <a:lnTo>
                    <a:pt x="1499082" y="264147"/>
                  </a:lnTo>
                  <a:lnTo>
                    <a:pt x="1498142" y="318541"/>
                  </a:lnTo>
                  <a:lnTo>
                    <a:pt x="1435874" y="318541"/>
                  </a:lnTo>
                  <a:lnTo>
                    <a:pt x="1435874" y="325983"/>
                  </a:lnTo>
                  <a:lnTo>
                    <a:pt x="1437119" y="325983"/>
                  </a:lnTo>
                  <a:lnTo>
                    <a:pt x="1437119" y="365975"/>
                  </a:lnTo>
                  <a:lnTo>
                    <a:pt x="1444561" y="365975"/>
                  </a:lnTo>
                  <a:lnTo>
                    <a:pt x="1444561" y="325983"/>
                  </a:lnTo>
                  <a:lnTo>
                    <a:pt x="1502803" y="325983"/>
                  </a:lnTo>
                  <a:lnTo>
                    <a:pt x="1502803" y="322300"/>
                  </a:lnTo>
                  <a:lnTo>
                    <a:pt x="1505534" y="322338"/>
                  </a:lnTo>
                  <a:lnTo>
                    <a:pt x="1506512" y="264274"/>
                  </a:lnTo>
                  <a:close/>
                </a:path>
                <a:path w="2032635" h="565150">
                  <a:moveTo>
                    <a:pt x="1525574" y="373214"/>
                  </a:moveTo>
                  <a:lnTo>
                    <a:pt x="1518119" y="373214"/>
                  </a:lnTo>
                  <a:lnTo>
                    <a:pt x="1518119" y="420344"/>
                  </a:lnTo>
                  <a:lnTo>
                    <a:pt x="1525574" y="420344"/>
                  </a:lnTo>
                  <a:lnTo>
                    <a:pt x="1525574" y="373214"/>
                  </a:lnTo>
                  <a:close/>
                </a:path>
                <a:path w="2032635" h="565150">
                  <a:moveTo>
                    <a:pt x="1536230" y="377482"/>
                  </a:moveTo>
                  <a:lnTo>
                    <a:pt x="1528775" y="377482"/>
                  </a:lnTo>
                  <a:lnTo>
                    <a:pt x="1528775" y="430466"/>
                  </a:lnTo>
                  <a:lnTo>
                    <a:pt x="1536230" y="430466"/>
                  </a:lnTo>
                  <a:lnTo>
                    <a:pt x="1536230" y="377482"/>
                  </a:lnTo>
                  <a:close/>
                </a:path>
                <a:path w="2032635" h="565150">
                  <a:moveTo>
                    <a:pt x="1584261" y="279019"/>
                  </a:moveTo>
                  <a:lnTo>
                    <a:pt x="1576832" y="278917"/>
                  </a:lnTo>
                  <a:lnTo>
                    <a:pt x="1575854" y="352996"/>
                  </a:lnTo>
                  <a:lnTo>
                    <a:pt x="1494929" y="352996"/>
                  </a:lnTo>
                  <a:lnTo>
                    <a:pt x="1494929" y="360438"/>
                  </a:lnTo>
                  <a:lnTo>
                    <a:pt x="1577606" y="360438"/>
                  </a:lnTo>
                  <a:lnTo>
                    <a:pt x="1577606" y="354723"/>
                  </a:lnTo>
                  <a:lnTo>
                    <a:pt x="1583283" y="354799"/>
                  </a:lnTo>
                  <a:lnTo>
                    <a:pt x="1584261" y="279019"/>
                  </a:lnTo>
                  <a:close/>
                </a:path>
                <a:path w="2032635" h="565150">
                  <a:moveTo>
                    <a:pt x="1646275" y="291795"/>
                  </a:moveTo>
                  <a:lnTo>
                    <a:pt x="1638846" y="291719"/>
                  </a:lnTo>
                  <a:lnTo>
                    <a:pt x="1637906" y="378574"/>
                  </a:lnTo>
                  <a:lnTo>
                    <a:pt x="1542173" y="378574"/>
                  </a:lnTo>
                  <a:lnTo>
                    <a:pt x="1542173" y="383336"/>
                  </a:lnTo>
                  <a:lnTo>
                    <a:pt x="1540497" y="383336"/>
                  </a:lnTo>
                  <a:lnTo>
                    <a:pt x="1540497" y="440588"/>
                  </a:lnTo>
                  <a:lnTo>
                    <a:pt x="1547952" y="440588"/>
                  </a:lnTo>
                  <a:lnTo>
                    <a:pt x="1547952" y="386016"/>
                  </a:lnTo>
                  <a:lnTo>
                    <a:pt x="1643545" y="386016"/>
                  </a:lnTo>
                  <a:lnTo>
                    <a:pt x="1643545" y="384302"/>
                  </a:lnTo>
                  <a:lnTo>
                    <a:pt x="1645297" y="384314"/>
                  </a:lnTo>
                  <a:lnTo>
                    <a:pt x="1646275" y="291795"/>
                  </a:lnTo>
                  <a:close/>
                </a:path>
                <a:path w="2032635" h="565150">
                  <a:moveTo>
                    <a:pt x="1793900" y="322300"/>
                  </a:moveTo>
                  <a:lnTo>
                    <a:pt x="1786470" y="322237"/>
                  </a:lnTo>
                  <a:lnTo>
                    <a:pt x="1785518" y="438619"/>
                  </a:lnTo>
                  <a:lnTo>
                    <a:pt x="1651419" y="438619"/>
                  </a:lnTo>
                  <a:lnTo>
                    <a:pt x="1651419" y="446062"/>
                  </a:lnTo>
                  <a:lnTo>
                    <a:pt x="1792160" y="446062"/>
                  </a:lnTo>
                  <a:lnTo>
                    <a:pt x="1792160" y="444334"/>
                  </a:lnTo>
                  <a:lnTo>
                    <a:pt x="1792922" y="444334"/>
                  </a:lnTo>
                  <a:lnTo>
                    <a:pt x="1793900" y="322300"/>
                  </a:lnTo>
                  <a:close/>
                </a:path>
                <a:path w="2032635" h="565150">
                  <a:moveTo>
                    <a:pt x="2032076" y="371513"/>
                  </a:moveTo>
                  <a:lnTo>
                    <a:pt x="2024646" y="371462"/>
                  </a:lnTo>
                  <a:lnTo>
                    <a:pt x="2023681" y="538022"/>
                  </a:lnTo>
                  <a:lnTo>
                    <a:pt x="1839404" y="538022"/>
                  </a:lnTo>
                  <a:lnTo>
                    <a:pt x="1839404" y="545465"/>
                  </a:lnTo>
                  <a:lnTo>
                    <a:pt x="2026399" y="545465"/>
                  </a:lnTo>
                  <a:lnTo>
                    <a:pt x="2026399" y="542734"/>
                  </a:lnTo>
                  <a:lnTo>
                    <a:pt x="2031098" y="542759"/>
                  </a:lnTo>
                  <a:lnTo>
                    <a:pt x="2032076" y="371513"/>
                  </a:lnTo>
                  <a:close/>
                </a:path>
              </a:pathLst>
            </a:custGeom>
            <a:solidFill>
              <a:srgbClr val="FFFFFF"/>
            </a:solidFill>
          </p:spPr>
          <p:txBody>
            <a:bodyPr wrap="square" lIns="0" tIns="0" rIns="0" bIns="0" rtlCol="0"/>
            <a:lstStyle/>
            <a:p>
              <a:endParaRPr/>
            </a:p>
          </p:txBody>
        </p:sp>
        <p:sp>
          <p:nvSpPr>
            <p:cNvPr id="14" name="object 14"/>
            <p:cNvSpPr/>
            <p:nvPr/>
          </p:nvSpPr>
          <p:spPr>
            <a:xfrm>
              <a:off x="2939923" y="6168707"/>
              <a:ext cx="76835" cy="274955"/>
            </a:xfrm>
            <a:custGeom>
              <a:avLst/>
              <a:gdLst/>
              <a:ahLst/>
              <a:cxnLst/>
              <a:rect l="l" t="t" r="r" b="b"/>
              <a:pathLst>
                <a:path w="76835" h="274954">
                  <a:moveTo>
                    <a:pt x="31483" y="0"/>
                  </a:moveTo>
                  <a:lnTo>
                    <a:pt x="24028" y="0"/>
                  </a:lnTo>
                  <a:lnTo>
                    <a:pt x="24028" y="8559"/>
                  </a:lnTo>
                  <a:lnTo>
                    <a:pt x="31483" y="8559"/>
                  </a:lnTo>
                  <a:lnTo>
                    <a:pt x="31483" y="0"/>
                  </a:lnTo>
                  <a:close/>
                </a:path>
                <a:path w="76835" h="274954">
                  <a:moveTo>
                    <a:pt x="45961" y="0"/>
                  </a:moveTo>
                  <a:lnTo>
                    <a:pt x="38519" y="0"/>
                  </a:lnTo>
                  <a:lnTo>
                    <a:pt x="38519" y="8559"/>
                  </a:lnTo>
                  <a:lnTo>
                    <a:pt x="45961" y="8559"/>
                  </a:lnTo>
                  <a:lnTo>
                    <a:pt x="45961" y="0"/>
                  </a:lnTo>
                  <a:close/>
                </a:path>
                <a:path w="76835" h="274954">
                  <a:moveTo>
                    <a:pt x="76581" y="242265"/>
                  </a:moveTo>
                  <a:lnTo>
                    <a:pt x="69138" y="233286"/>
                  </a:lnTo>
                  <a:lnTo>
                    <a:pt x="69138" y="244944"/>
                  </a:lnTo>
                  <a:lnTo>
                    <a:pt x="69138" y="248716"/>
                  </a:lnTo>
                  <a:lnTo>
                    <a:pt x="61772" y="249402"/>
                  </a:lnTo>
                  <a:lnTo>
                    <a:pt x="61772" y="242671"/>
                  </a:lnTo>
                  <a:lnTo>
                    <a:pt x="40944" y="223024"/>
                  </a:lnTo>
                  <a:lnTo>
                    <a:pt x="53276" y="207327"/>
                  </a:lnTo>
                  <a:lnTo>
                    <a:pt x="56007" y="206895"/>
                  </a:lnTo>
                  <a:lnTo>
                    <a:pt x="49403" y="221119"/>
                  </a:lnTo>
                  <a:lnTo>
                    <a:pt x="69138" y="244944"/>
                  </a:lnTo>
                  <a:lnTo>
                    <a:pt x="69138" y="233286"/>
                  </a:lnTo>
                  <a:lnTo>
                    <a:pt x="58127" y="219989"/>
                  </a:lnTo>
                  <a:lnTo>
                    <a:pt x="66421" y="202133"/>
                  </a:lnTo>
                  <a:lnTo>
                    <a:pt x="58140" y="184111"/>
                  </a:lnTo>
                  <a:lnTo>
                    <a:pt x="51384" y="187223"/>
                  </a:lnTo>
                  <a:lnTo>
                    <a:pt x="56896" y="199224"/>
                  </a:lnTo>
                  <a:lnTo>
                    <a:pt x="54165" y="199656"/>
                  </a:lnTo>
                  <a:lnTo>
                    <a:pt x="44094" y="190817"/>
                  </a:lnTo>
                  <a:lnTo>
                    <a:pt x="44094" y="200710"/>
                  </a:lnTo>
                  <a:lnTo>
                    <a:pt x="43129" y="200774"/>
                  </a:lnTo>
                  <a:lnTo>
                    <a:pt x="43129" y="208191"/>
                  </a:lnTo>
                  <a:lnTo>
                    <a:pt x="35852" y="217462"/>
                  </a:lnTo>
                  <a:lnTo>
                    <a:pt x="35039" y="217449"/>
                  </a:lnTo>
                  <a:lnTo>
                    <a:pt x="24650" y="217233"/>
                  </a:lnTo>
                  <a:lnTo>
                    <a:pt x="24650" y="224675"/>
                  </a:lnTo>
                  <a:lnTo>
                    <a:pt x="22923" y="225882"/>
                  </a:lnTo>
                  <a:lnTo>
                    <a:pt x="23901" y="224663"/>
                  </a:lnTo>
                  <a:lnTo>
                    <a:pt x="24650" y="224675"/>
                  </a:lnTo>
                  <a:lnTo>
                    <a:pt x="24650" y="217233"/>
                  </a:lnTo>
                  <a:lnTo>
                    <a:pt x="24384" y="217220"/>
                  </a:lnTo>
                  <a:lnTo>
                    <a:pt x="19621" y="208381"/>
                  </a:lnTo>
                  <a:lnTo>
                    <a:pt x="32575" y="208800"/>
                  </a:lnTo>
                  <a:lnTo>
                    <a:pt x="43129" y="208191"/>
                  </a:lnTo>
                  <a:lnTo>
                    <a:pt x="43129" y="200774"/>
                  </a:lnTo>
                  <a:lnTo>
                    <a:pt x="32486" y="201371"/>
                  </a:lnTo>
                  <a:lnTo>
                    <a:pt x="22910" y="201053"/>
                  </a:lnTo>
                  <a:lnTo>
                    <a:pt x="33413" y="191338"/>
                  </a:lnTo>
                  <a:lnTo>
                    <a:pt x="44094" y="200710"/>
                  </a:lnTo>
                  <a:lnTo>
                    <a:pt x="44094" y="190817"/>
                  </a:lnTo>
                  <a:lnTo>
                    <a:pt x="35801" y="183527"/>
                  </a:lnTo>
                  <a:lnTo>
                    <a:pt x="33337" y="186334"/>
                  </a:lnTo>
                  <a:lnTo>
                    <a:pt x="30822" y="183591"/>
                  </a:lnTo>
                  <a:lnTo>
                    <a:pt x="21615" y="192112"/>
                  </a:lnTo>
                  <a:lnTo>
                    <a:pt x="23355" y="187248"/>
                  </a:lnTo>
                  <a:lnTo>
                    <a:pt x="16344" y="184746"/>
                  </a:lnTo>
                  <a:lnTo>
                    <a:pt x="9207" y="204736"/>
                  </a:lnTo>
                  <a:lnTo>
                    <a:pt x="17716" y="220497"/>
                  </a:lnTo>
                  <a:lnTo>
                    <a:pt x="342" y="242290"/>
                  </a:lnTo>
                  <a:lnTo>
                    <a:pt x="0" y="274764"/>
                  </a:lnTo>
                  <a:lnTo>
                    <a:pt x="7442" y="274840"/>
                  </a:lnTo>
                  <a:lnTo>
                    <a:pt x="7747" y="245567"/>
                  </a:lnTo>
                  <a:lnTo>
                    <a:pt x="34328" y="226987"/>
                  </a:lnTo>
                  <a:lnTo>
                    <a:pt x="54330" y="245872"/>
                  </a:lnTo>
                  <a:lnTo>
                    <a:pt x="54330" y="257568"/>
                  </a:lnTo>
                  <a:lnTo>
                    <a:pt x="69138" y="256197"/>
                  </a:lnTo>
                  <a:lnTo>
                    <a:pt x="69138" y="260604"/>
                  </a:lnTo>
                  <a:lnTo>
                    <a:pt x="76581" y="260604"/>
                  </a:lnTo>
                  <a:lnTo>
                    <a:pt x="76581" y="242265"/>
                  </a:lnTo>
                  <a:close/>
                </a:path>
              </a:pathLst>
            </a:custGeom>
            <a:solidFill>
              <a:srgbClr val="FFFFFF"/>
            </a:solidFill>
          </p:spPr>
          <p:txBody>
            <a:bodyPr wrap="square" lIns="0" tIns="0" rIns="0" bIns="0" rtlCol="0"/>
            <a:lstStyle/>
            <a:p>
              <a:endParaRPr/>
            </a:p>
          </p:txBody>
        </p:sp>
        <p:pic>
          <p:nvPicPr>
            <p:cNvPr id="15" name="object 15"/>
            <p:cNvPicPr/>
            <p:nvPr/>
          </p:nvPicPr>
          <p:blipFill>
            <a:blip r:embed="rId8" cstate="print"/>
            <a:stretch>
              <a:fillRect/>
            </a:stretch>
          </p:blipFill>
          <p:spPr>
            <a:xfrm>
              <a:off x="4348128" y="6074810"/>
              <a:ext cx="97053" cy="139936"/>
            </a:xfrm>
            <a:prstGeom prst="rect">
              <a:avLst/>
            </a:prstGeom>
          </p:spPr>
        </p:pic>
        <p:pic>
          <p:nvPicPr>
            <p:cNvPr id="16" name="object 16"/>
            <p:cNvPicPr/>
            <p:nvPr/>
          </p:nvPicPr>
          <p:blipFill>
            <a:blip r:embed="rId9" cstate="print"/>
            <a:stretch>
              <a:fillRect/>
            </a:stretch>
          </p:blipFill>
          <p:spPr>
            <a:xfrm>
              <a:off x="4366950" y="6352231"/>
              <a:ext cx="213259" cy="68334"/>
            </a:xfrm>
            <a:prstGeom prst="rect">
              <a:avLst/>
            </a:prstGeom>
          </p:spPr>
        </p:pic>
        <p:sp>
          <p:nvSpPr>
            <p:cNvPr id="17" name="object 17"/>
            <p:cNvSpPr/>
            <p:nvPr/>
          </p:nvSpPr>
          <p:spPr>
            <a:xfrm>
              <a:off x="2944317" y="6154521"/>
              <a:ext cx="1074420" cy="304800"/>
            </a:xfrm>
            <a:custGeom>
              <a:avLst/>
              <a:gdLst/>
              <a:ahLst/>
              <a:cxnLst/>
              <a:rect l="l" t="t" r="r" b="b"/>
              <a:pathLst>
                <a:path w="1074420" h="304800">
                  <a:moveTo>
                    <a:pt x="49695" y="238442"/>
                  </a:moveTo>
                  <a:lnTo>
                    <a:pt x="49047" y="231038"/>
                  </a:lnTo>
                  <a:lnTo>
                    <a:pt x="29959" y="232689"/>
                  </a:lnTo>
                  <a:lnTo>
                    <a:pt x="30594" y="240093"/>
                  </a:lnTo>
                  <a:lnTo>
                    <a:pt x="49695" y="238442"/>
                  </a:lnTo>
                  <a:close/>
                </a:path>
                <a:path w="1074420" h="304800">
                  <a:moveTo>
                    <a:pt x="53657" y="263613"/>
                  </a:moveTo>
                  <a:lnTo>
                    <a:pt x="0" y="263613"/>
                  </a:lnTo>
                  <a:lnTo>
                    <a:pt x="0" y="271056"/>
                  </a:lnTo>
                  <a:lnTo>
                    <a:pt x="53657" y="271056"/>
                  </a:lnTo>
                  <a:lnTo>
                    <a:pt x="53657" y="263613"/>
                  </a:lnTo>
                  <a:close/>
                </a:path>
                <a:path w="1074420" h="304800">
                  <a:moveTo>
                    <a:pt x="659231" y="78016"/>
                  </a:moveTo>
                  <a:lnTo>
                    <a:pt x="652043" y="70815"/>
                  </a:lnTo>
                  <a:lnTo>
                    <a:pt x="651789" y="70815"/>
                  </a:lnTo>
                  <a:lnTo>
                    <a:pt x="651789" y="82105"/>
                  </a:lnTo>
                  <a:lnTo>
                    <a:pt x="651789" y="91579"/>
                  </a:lnTo>
                  <a:lnTo>
                    <a:pt x="647941" y="95427"/>
                  </a:lnTo>
                  <a:lnTo>
                    <a:pt x="644613" y="95427"/>
                  </a:lnTo>
                  <a:lnTo>
                    <a:pt x="644613" y="146697"/>
                  </a:lnTo>
                  <a:lnTo>
                    <a:pt x="642861" y="146748"/>
                  </a:lnTo>
                  <a:lnTo>
                    <a:pt x="643470" y="129717"/>
                  </a:lnTo>
                  <a:lnTo>
                    <a:pt x="644613" y="146697"/>
                  </a:lnTo>
                  <a:lnTo>
                    <a:pt x="644613" y="95427"/>
                  </a:lnTo>
                  <a:lnTo>
                    <a:pt x="638467" y="95427"/>
                  </a:lnTo>
                  <a:lnTo>
                    <a:pt x="634619" y="91579"/>
                  </a:lnTo>
                  <a:lnTo>
                    <a:pt x="634619" y="82105"/>
                  </a:lnTo>
                  <a:lnTo>
                    <a:pt x="635381" y="81343"/>
                  </a:lnTo>
                  <a:lnTo>
                    <a:pt x="635381" y="87871"/>
                  </a:lnTo>
                  <a:lnTo>
                    <a:pt x="635444" y="88887"/>
                  </a:lnTo>
                  <a:lnTo>
                    <a:pt x="635558" y="89852"/>
                  </a:lnTo>
                  <a:lnTo>
                    <a:pt x="642950" y="89001"/>
                  </a:lnTo>
                  <a:lnTo>
                    <a:pt x="642861" y="88303"/>
                  </a:lnTo>
                  <a:lnTo>
                    <a:pt x="642823" y="87579"/>
                  </a:lnTo>
                  <a:lnTo>
                    <a:pt x="642823" y="81292"/>
                  </a:lnTo>
                  <a:lnTo>
                    <a:pt x="645071" y="78371"/>
                  </a:lnTo>
                  <a:lnTo>
                    <a:pt x="645668" y="78257"/>
                  </a:lnTo>
                  <a:lnTo>
                    <a:pt x="647941" y="78257"/>
                  </a:lnTo>
                  <a:lnTo>
                    <a:pt x="651789" y="82105"/>
                  </a:lnTo>
                  <a:lnTo>
                    <a:pt x="651789" y="70815"/>
                  </a:lnTo>
                  <a:lnTo>
                    <a:pt x="645744" y="70815"/>
                  </a:lnTo>
                  <a:lnTo>
                    <a:pt x="639838" y="70815"/>
                  </a:lnTo>
                  <a:lnTo>
                    <a:pt x="634365" y="70815"/>
                  </a:lnTo>
                  <a:lnTo>
                    <a:pt x="627176" y="78016"/>
                  </a:lnTo>
                  <a:lnTo>
                    <a:pt x="627176" y="95681"/>
                  </a:lnTo>
                  <a:lnTo>
                    <a:pt x="634365" y="102870"/>
                  </a:lnTo>
                  <a:lnTo>
                    <a:pt x="635558" y="102870"/>
                  </a:lnTo>
                  <a:lnTo>
                    <a:pt x="635558" y="104406"/>
                  </a:lnTo>
                  <a:lnTo>
                    <a:pt x="635901" y="105460"/>
                  </a:lnTo>
                  <a:lnTo>
                    <a:pt x="635558" y="105714"/>
                  </a:lnTo>
                  <a:lnTo>
                    <a:pt x="635558" y="112268"/>
                  </a:lnTo>
                  <a:lnTo>
                    <a:pt x="636625" y="113068"/>
                  </a:lnTo>
                  <a:lnTo>
                    <a:pt x="635330" y="148729"/>
                  </a:lnTo>
                  <a:lnTo>
                    <a:pt x="543483" y="148729"/>
                  </a:lnTo>
                  <a:lnTo>
                    <a:pt x="542290" y="146126"/>
                  </a:lnTo>
                  <a:lnTo>
                    <a:pt x="538670" y="92417"/>
                  </a:lnTo>
                  <a:lnTo>
                    <a:pt x="540258" y="91313"/>
                  </a:lnTo>
                  <a:lnTo>
                    <a:pt x="540258" y="83769"/>
                  </a:lnTo>
                  <a:lnTo>
                    <a:pt x="538988" y="82892"/>
                  </a:lnTo>
                  <a:lnTo>
                    <a:pt x="540258" y="80746"/>
                  </a:lnTo>
                  <a:lnTo>
                    <a:pt x="540258" y="76111"/>
                  </a:lnTo>
                  <a:lnTo>
                    <a:pt x="539648" y="75095"/>
                  </a:lnTo>
                  <a:lnTo>
                    <a:pt x="546049" y="70777"/>
                  </a:lnTo>
                  <a:lnTo>
                    <a:pt x="546823" y="69621"/>
                  </a:lnTo>
                  <a:lnTo>
                    <a:pt x="550646" y="63957"/>
                  </a:lnTo>
                  <a:lnTo>
                    <a:pt x="551319" y="60629"/>
                  </a:lnTo>
                  <a:lnTo>
                    <a:pt x="552335" y="60312"/>
                  </a:lnTo>
                  <a:lnTo>
                    <a:pt x="552335" y="55613"/>
                  </a:lnTo>
                  <a:lnTo>
                    <a:pt x="552335" y="52882"/>
                  </a:lnTo>
                  <a:lnTo>
                    <a:pt x="551776" y="52870"/>
                  </a:lnTo>
                  <a:lnTo>
                    <a:pt x="550646" y="47269"/>
                  </a:lnTo>
                  <a:lnTo>
                    <a:pt x="546823" y="41592"/>
                  </a:lnTo>
                  <a:lnTo>
                    <a:pt x="546049" y="40449"/>
                  </a:lnTo>
                  <a:lnTo>
                    <a:pt x="544906" y="39687"/>
                  </a:lnTo>
                  <a:lnTo>
                    <a:pt x="544906" y="47879"/>
                  </a:lnTo>
                  <a:lnTo>
                    <a:pt x="544906" y="52705"/>
                  </a:lnTo>
                  <a:lnTo>
                    <a:pt x="544906" y="62585"/>
                  </a:lnTo>
                  <a:lnTo>
                    <a:pt x="544906" y="63334"/>
                  </a:lnTo>
                  <a:lnTo>
                    <a:pt x="538619" y="69621"/>
                  </a:lnTo>
                  <a:lnTo>
                    <a:pt x="534670" y="69621"/>
                  </a:lnTo>
                  <a:lnTo>
                    <a:pt x="534670" y="143471"/>
                  </a:lnTo>
                  <a:lnTo>
                    <a:pt x="534301" y="143484"/>
                  </a:lnTo>
                  <a:lnTo>
                    <a:pt x="534301" y="170040"/>
                  </a:lnTo>
                  <a:lnTo>
                    <a:pt x="525005" y="170040"/>
                  </a:lnTo>
                  <a:lnTo>
                    <a:pt x="530352" y="166306"/>
                  </a:lnTo>
                  <a:lnTo>
                    <a:pt x="534301" y="170040"/>
                  </a:lnTo>
                  <a:lnTo>
                    <a:pt x="534301" y="143484"/>
                  </a:lnTo>
                  <a:lnTo>
                    <a:pt x="528688" y="143560"/>
                  </a:lnTo>
                  <a:lnTo>
                    <a:pt x="530466" y="94043"/>
                  </a:lnTo>
                  <a:lnTo>
                    <a:pt x="530885" y="94043"/>
                  </a:lnTo>
                  <a:lnTo>
                    <a:pt x="531329" y="94043"/>
                  </a:lnTo>
                  <a:lnTo>
                    <a:pt x="534670" y="143471"/>
                  </a:lnTo>
                  <a:lnTo>
                    <a:pt x="534670" y="69621"/>
                  </a:lnTo>
                  <a:lnTo>
                    <a:pt x="523151" y="69621"/>
                  </a:lnTo>
                  <a:lnTo>
                    <a:pt x="516864" y="63334"/>
                  </a:lnTo>
                  <a:lnTo>
                    <a:pt x="516864" y="62585"/>
                  </a:lnTo>
                  <a:lnTo>
                    <a:pt x="520547" y="63703"/>
                  </a:lnTo>
                  <a:lnTo>
                    <a:pt x="530885" y="63703"/>
                  </a:lnTo>
                  <a:lnTo>
                    <a:pt x="541223" y="63703"/>
                  </a:lnTo>
                  <a:lnTo>
                    <a:pt x="544906" y="62585"/>
                  </a:lnTo>
                  <a:lnTo>
                    <a:pt x="544906" y="52705"/>
                  </a:lnTo>
                  <a:lnTo>
                    <a:pt x="544410" y="53695"/>
                  </a:lnTo>
                  <a:lnTo>
                    <a:pt x="539610" y="56261"/>
                  </a:lnTo>
                  <a:lnTo>
                    <a:pt x="528701" y="56261"/>
                  </a:lnTo>
                  <a:lnTo>
                    <a:pt x="528701" y="47193"/>
                  </a:lnTo>
                  <a:lnTo>
                    <a:pt x="532218" y="41592"/>
                  </a:lnTo>
                  <a:lnTo>
                    <a:pt x="534543" y="41592"/>
                  </a:lnTo>
                  <a:lnTo>
                    <a:pt x="538619" y="41592"/>
                  </a:lnTo>
                  <a:lnTo>
                    <a:pt x="544906" y="47879"/>
                  </a:lnTo>
                  <a:lnTo>
                    <a:pt x="544906" y="39687"/>
                  </a:lnTo>
                  <a:lnTo>
                    <a:pt x="539229" y="35839"/>
                  </a:lnTo>
                  <a:lnTo>
                    <a:pt x="534543" y="34899"/>
                  </a:lnTo>
                  <a:lnTo>
                    <a:pt x="534543" y="34163"/>
                  </a:lnTo>
                  <a:lnTo>
                    <a:pt x="530936" y="34163"/>
                  </a:lnTo>
                  <a:lnTo>
                    <a:pt x="526973" y="34163"/>
                  </a:lnTo>
                  <a:lnTo>
                    <a:pt x="526415" y="35064"/>
                  </a:lnTo>
                  <a:lnTo>
                    <a:pt x="522554" y="35839"/>
                  </a:lnTo>
                  <a:lnTo>
                    <a:pt x="521258" y="36715"/>
                  </a:lnTo>
                  <a:lnTo>
                    <a:pt x="521258" y="43484"/>
                  </a:lnTo>
                  <a:lnTo>
                    <a:pt x="521258" y="55791"/>
                  </a:lnTo>
                  <a:lnTo>
                    <a:pt x="517359" y="53695"/>
                  </a:lnTo>
                  <a:lnTo>
                    <a:pt x="516864" y="52882"/>
                  </a:lnTo>
                  <a:lnTo>
                    <a:pt x="516864" y="47879"/>
                  </a:lnTo>
                  <a:lnTo>
                    <a:pt x="521258" y="43484"/>
                  </a:lnTo>
                  <a:lnTo>
                    <a:pt x="521258" y="36715"/>
                  </a:lnTo>
                  <a:lnTo>
                    <a:pt x="515734" y="40449"/>
                  </a:lnTo>
                  <a:lnTo>
                    <a:pt x="511124" y="47269"/>
                  </a:lnTo>
                  <a:lnTo>
                    <a:pt x="509981" y="52882"/>
                  </a:lnTo>
                  <a:lnTo>
                    <a:pt x="509435" y="52882"/>
                  </a:lnTo>
                  <a:lnTo>
                    <a:pt x="509435" y="55613"/>
                  </a:lnTo>
                  <a:lnTo>
                    <a:pt x="509435" y="60312"/>
                  </a:lnTo>
                  <a:lnTo>
                    <a:pt x="510438" y="60629"/>
                  </a:lnTo>
                  <a:lnTo>
                    <a:pt x="511124" y="63957"/>
                  </a:lnTo>
                  <a:lnTo>
                    <a:pt x="515734" y="70777"/>
                  </a:lnTo>
                  <a:lnTo>
                    <a:pt x="522109" y="75082"/>
                  </a:lnTo>
                  <a:lnTo>
                    <a:pt x="521512" y="76111"/>
                  </a:lnTo>
                  <a:lnTo>
                    <a:pt x="521512" y="80746"/>
                  </a:lnTo>
                  <a:lnTo>
                    <a:pt x="522770" y="82892"/>
                  </a:lnTo>
                  <a:lnTo>
                    <a:pt x="521512" y="83769"/>
                  </a:lnTo>
                  <a:lnTo>
                    <a:pt x="521512" y="91313"/>
                  </a:lnTo>
                  <a:lnTo>
                    <a:pt x="523074" y="92405"/>
                  </a:lnTo>
                  <a:lnTo>
                    <a:pt x="521131" y="146469"/>
                  </a:lnTo>
                  <a:lnTo>
                    <a:pt x="520788" y="147421"/>
                  </a:lnTo>
                  <a:lnTo>
                    <a:pt x="403898" y="147421"/>
                  </a:lnTo>
                  <a:lnTo>
                    <a:pt x="403898" y="80924"/>
                  </a:lnTo>
                  <a:lnTo>
                    <a:pt x="466890" y="82854"/>
                  </a:lnTo>
                  <a:lnTo>
                    <a:pt x="447255" y="75018"/>
                  </a:lnTo>
                  <a:lnTo>
                    <a:pt x="445414" y="74180"/>
                  </a:lnTo>
                  <a:lnTo>
                    <a:pt x="427088" y="65836"/>
                  </a:lnTo>
                  <a:lnTo>
                    <a:pt x="427088" y="74180"/>
                  </a:lnTo>
                  <a:lnTo>
                    <a:pt x="396455" y="73240"/>
                  </a:lnTo>
                  <a:lnTo>
                    <a:pt x="396455" y="80683"/>
                  </a:lnTo>
                  <a:lnTo>
                    <a:pt x="396455" y="147421"/>
                  </a:lnTo>
                  <a:lnTo>
                    <a:pt x="348310" y="147421"/>
                  </a:lnTo>
                  <a:lnTo>
                    <a:pt x="348310" y="79197"/>
                  </a:lnTo>
                  <a:lnTo>
                    <a:pt x="396455" y="80683"/>
                  </a:lnTo>
                  <a:lnTo>
                    <a:pt x="396455" y="73240"/>
                  </a:lnTo>
                  <a:lnTo>
                    <a:pt x="340868" y="71513"/>
                  </a:lnTo>
                  <a:lnTo>
                    <a:pt x="340868" y="78968"/>
                  </a:lnTo>
                  <a:lnTo>
                    <a:pt x="340868" y="147421"/>
                  </a:lnTo>
                  <a:lnTo>
                    <a:pt x="330022" y="147421"/>
                  </a:lnTo>
                  <a:lnTo>
                    <a:pt x="330022" y="78625"/>
                  </a:lnTo>
                  <a:lnTo>
                    <a:pt x="340868" y="78968"/>
                  </a:lnTo>
                  <a:lnTo>
                    <a:pt x="340868" y="71513"/>
                  </a:lnTo>
                  <a:lnTo>
                    <a:pt x="322580" y="70954"/>
                  </a:lnTo>
                  <a:lnTo>
                    <a:pt x="322580" y="78397"/>
                  </a:lnTo>
                  <a:lnTo>
                    <a:pt x="322580" y="147421"/>
                  </a:lnTo>
                  <a:lnTo>
                    <a:pt x="285089" y="147421"/>
                  </a:lnTo>
                  <a:lnTo>
                    <a:pt x="285089" y="77228"/>
                  </a:lnTo>
                  <a:lnTo>
                    <a:pt x="322580" y="78397"/>
                  </a:lnTo>
                  <a:lnTo>
                    <a:pt x="322580" y="70954"/>
                  </a:lnTo>
                  <a:lnTo>
                    <a:pt x="277634" y="69557"/>
                  </a:lnTo>
                  <a:lnTo>
                    <a:pt x="277634" y="77000"/>
                  </a:lnTo>
                  <a:lnTo>
                    <a:pt x="277634" y="147421"/>
                  </a:lnTo>
                  <a:lnTo>
                    <a:pt x="263779" y="147421"/>
                  </a:lnTo>
                  <a:lnTo>
                    <a:pt x="263779" y="76873"/>
                  </a:lnTo>
                  <a:lnTo>
                    <a:pt x="273646" y="76873"/>
                  </a:lnTo>
                  <a:lnTo>
                    <a:pt x="277634" y="77000"/>
                  </a:lnTo>
                  <a:lnTo>
                    <a:pt x="277634" y="69557"/>
                  </a:lnTo>
                  <a:lnTo>
                    <a:pt x="273761" y="69430"/>
                  </a:lnTo>
                  <a:lnTo>
                    <a:pt x="256324" y="69430"/>
                  </a:lnTo>
                  <a:lnTo>
                    <a:pt x="256324" y="76873"/>
                  </a:lnTo>
                  <a:lnTo>
                    <a:pt x="256324" y="147421"/>
                  </a:lnTo>
                  <a:lnTo>
                    <a:pt x="206654" y="147421"/>
                  </a:lnTo>
                  <a:lnTo>
                    <a:pt x="206654" y="76873"/>
                  </a:lnTo>
                  <a:lnTo>
                    <a:pt x="256324" y="76873"/>
                  </a:lnTo>
                  <a:lnTo>
                    <a:pt x="256324" y="69430"/>
                  </a:lnTo>
                  <a:lnTo>
                    <a:pt x="199212" y="69430"/>
                  </a:lnTo>
                  <a:lnTo>
                    <a:pt x="199212" y="76873"/>
                  </a:lnTo>
                  <a:lnTo>
                    <a:pt x="199212" y="147421"/>
                  </a:lnTo>
                  <a:lnTo>
                    <a:pt x="185331" y="147421"/>
                  </a:lnTo>
                  <a:lnTo>
                    <a:pt x="185331" y="76873"/>
                  </a:lnTo>
                  <a:lnTo>
                    <a:pt x="199212" y="76873"/>
                  </a:lnTo>
                  <a:lnTo>
                    <a:pt x="199212" y="69430"/>
                  </a:lnTo>
                  <a:lnTo>
                    <a:pt x="169062" y="69430"/>
                  </a:lnTo>
                  <a:lnTo>
                    <a:pt x="195948" y="54178"/>
                  </a:lnTo>
                  <a:lnTo>
                    <a:pt x="218249" y="35699"/>
                  </a:lnTo>
                  <a:lnTo>
                    <a:pt x="234569" y="18669"/>
                  </a:lnTo>
                  <a:lnTo>
                    <a:pt x="243547" y="7696"/>
                  </a:lnTo>
                  <a:lnTo>
                    <a:pt x="359460" y="15722"/>
                  </a:lnTo>
                  <a:lnTo>
                    <a:pt x="368376" y="33553"/>
                  </a:lnTo>
                  <a:lnTo>
                    <a:pt x="385864" y="49822"/>
                  </a:lnTo>
                  <a:lnTo>
                    <a:pt x="407060" y="63665"/>
                  </a:lnTo>
                  <a:lnTo>
                    <a:pt x="427088" y="74180"/>
                  </a:lnTo>
                  <a:lnTo>
                    <a:pt x="427088" y="65836"/>
                  </a:lnTo>
                  <a:lnTo>
                    <a:pt x="425335" y="65036"/>
                  </a:lnTo>
                  <a:lnTo>
                    <a:pt x="398792" y="49809"/>
                  </a:lnTo>
                  <a:lnTo>
                    <a:pt x="376301" y="31457"/>
                  </a:lnTo>
                  <a:lnTo>
                    <a:pt x="366585" y="12141"/>
                  </a:lnTo>
                  <a:lnTo>
                    <a:pt x="366509" y="8750"/>
                  </a:lnTo>
                  <a:lnTo>
                    <a:pt x="351269" y="7696"/>
                  </a:lnTo>
                  <a:lnTo>
                    <a:pt x="239979" y="0"/>
                  </a:lnTo>
                  <a:lnTo>
                    <a:pt x="238760" y="1663"/>
                  </a:lnTo>
                  <a:lnTo>
                    <a:pt x="230263" y="12141"/>
                  </a:lnTo>
                  <a:lnTo>
                    <a:pt x="208127" y="34709"/>
                  </a:lnTo>
                  <a:lnTo>
                    <a:pt x="176098" y="57708"/>
                  </a:lnTo>
                  <a:lnTo>
                    <a:pt x="137998" y="69430"/>
                  </a:lnTo>
                  <a:lnTo>
                    <a:pt x="138201" y="76873"/>
                  </a:lnTo>
                  <a:lnTo>
                    <a:pt x="177888" y="76873"/>
                  </a:lnTo>
                  <a:lnTo>
                    <a:pt x="177888" y="147421"/>
                  </a:lnTo>
                  <a:lnTo>
                    <a:pt x="93687" y="147421"/>
                  </a:lnTo>
                  <a:lnTo>
                    <a:pt x="93687" y="155041"/>
                  </a:lnTo>
                  <a:lnTo>
                    <a:pt x="93687" y="198297"/>
                  </a:lnTo>
                  <a:lnTo>
                    <a:pt x="86995" y="198361"/>
                  </a:lnTo>
                  <a:lnTo>
                    <a:pt x="86995" y="220573"/>
                  </a:lnTo>
                  <a:lnTo>
                    <a:pt x="111506" y="220052"/>
                  </a:lnTo>
                  <a:lnTo>
                    <a:pt x="151053" y="259588"/>
                  </a:lnTo>
                  <a:lnTo>
                    <a:pt x="156311" y="254330"/>
                  </a:lnTo>
                  <a:lnTo>
                    <a:pt x="121793" y="219824"/>
                  </a:lnTo>
                  <a:lnTo>
                    <a:pt x="260819" y="216814"/>
                  </a:lnTo>
                  <a:lnTo>
                    <a:pt x="349224" y="215442"/>
                  </a:lnTo>
                  <a:lnTo>
                    <a:pt x="370954" y="215455"/>
                  </a:lnTo>
                  <a:lnTo>
                    <a:pt x="371906" y="304609"/>
                  </a:lnTo>
                  <a:lnTo>
                    <a:pt x="379349" y="304533"/>
                  </a:lnTo>
                  <a:lnTo>
                    <a:pt x="378345" y="210464"/>
                  </a:lnTo>
                  <a:lnTo>
                    <a:pt x="340131" y="208127"/>
                  </a:lnTo>
                  <a:lnTo>
                    <a:pt x="291706" y="208749"/>
                  </a:lnTo>
                  <a:lnTo>
                    <a:pt x="212382" y="210286"/>
                  </a:lnTo>
                  <a:lnTo>
                    <a:pt x="94437" y="212953"/>
                  </a:lnTo>
                  <a:lnTo>
                    <a:pt x="94437" y="205689"/>
                  </a:lnTo>
                  <a:lnTo>
                    <a:pt x="316369" y="203009"/>
                  </a:lnTo>
                  <a:lnTo>
                    <a:pt x="410006" y="202412"/>
                  </a:lnTo>
                  <a:lnTo>
                    <a:pt x="432968" y="202628"/>
                  </a:lnTo>
                  <a:lnTo>
                    <a:pt x="433908" y="275094"/>
                  </a:lnTo>
                  <a:lnTo>
                    <a:pt x="441350" y="274993"/>
                  </a:lnTo>
                  <a:lnTo>
                    <a:pt x="440385" y="200761"/>
                  </a:lnTo>
                  <a:lnTo>
                    <a:pt x="441058" y="200088"/>
                  </a:lnTo>
                  <a:lnTo>
                    <a:pt x="440080" y="197789"/>
                  </a:lnTo>
                  <a:lnTo>
                    <a:pt x="438454" y="196049"/>
                  </a:lnTo>
                  <a:lnTo>
                    <a:pt x="431888" y="195186"/>
                  </a:lnTo>
                  <a:lnTo>
                    <a:pt x="414947" y="194945"/>
                  </a:lnTo>
                  <a:lnTo>
                    <a:pt x="382206" y="195059"/>
                  </a:lnTo>
                  <a:lnTo>
                    <a:pt x="101130" y="198208"/>
                  </a:lnTo>
                  <a:lnTo>
                    <a:pt x="101130" y="155041"/>
                  </a:lnTo>
                  <a:lnTo>
                    <a:pt x="518287" y="155041"/>
                  </a:lnTo>
                  <a:lnTo>
                    <a:pt x="521296" y="160604"/>
                  </a:lnTo>
                  <a:lnTo>
                    <a:pt x="514870" y="168668"/>
                  </a:lnTo>
                  <a:lnTo>
                    <a:pt x="514718" y="182194"/>
                  </a:lnTo>
                  <a:lnTo>
                    <a:pt x="522160" y="182270"/>
                  </a:lnTo>
                  <a:lnTo>
                    <a:pt x="522198" y="177482"/>
                  </a:lnTo>
                  <a:lnTo>
                    <a:pt x="536232" y="177482"/>
                  </a:lnTo>
                  <a:lnTo>
                    <a:pt x="536232" y="177977"/>
                  </a:lnTo>
                  <a:lnTo>
                    <a:pt x="545896" y="177076"/>
                  </a:lnTo>
                  <a:lnTo>
                    <a:pt x="545846" y="176555"/>
                  </a:lnTo>
                  <a:lnTo>
                    <a:pt x="549529" y="176555"/>
                  </a:lnTo>
                  <a:lnTo>
                    <a:pt x="549529" y="168656"/>
                  </a:lnTo>
                  <a:lnTo>
                    <a:pt x="542620" y="160312"/>
                  </a:lnTo>
                  <a:lnTo>
                    <a:pt x="544537" y="156171"/>
                  </a:lnTo>
                  <a:lnTo>
                    <a:pt x="637159" y="156171"/>
                  </a:lnTo>
                  <a:lnTo>
                    <a:pt x="637070" y="159156"/>
                  </a:lnTo>
                  <a:lnTo>
                    <a:pt x="642645" y="159334"/>
                  </a:lnTo>
                  <a:lnTo>
                    <a:pt x="647801" y="159016"/>
                  </a:lnTo>
                  <a:lnTo>
                    <a:pt x="651243" y="158483"/>
                  </a:lnTo>
                  <a:lnTo>
                    <a:pt x="650519" y="153949"/>
                  </a:lnTo>
                  <a:lnTo>
                    <a:pt x="652551" y="153885"/>
                  </a:lnTo>
                  <a:lnTo>
                    <a:pt x="652068" y="146748"/>
                  </a:lnTo>
                  <a:lnTo>
                    <a:pt x="650913" y="129717"/>
                  </a:lnTo>
                  <a:lnTo>
                    <a:pt x="649782" y="113055"/>
                  </a:lnTo>
                  <a:lnTo>
                    <a:pt x="650849" y="112268"/>
                  </a:lnTo>
                  <a:lnTo>
                    <a:pt x="650849" y="105714"/>
                  </a:lnTo>
                  <a:lnTo>
                    <a:pt x="650494" y="105460"/>
                  </a:lnTo>
                  <a:lnTo>
                    <a:pt x="650849" y="104406"/>
                  </a:lnTo>
                  <a:lnTo>
                    <a:pt x="650849" y="102870"/>
                  </a:lnTo>
                  <a:lnTo>
                    <a:pt x="652043" y="102870"/>
                  </a:lnTo>
                  <a:lnTo>
                    <a:pt x="659231" y="95681"/>
                  </a:lnTo>
                  <a:lnTo>
                    <a:pt x="659231" y="95427"/>
                  </a:lnTo>
                  <a:lnTo>
                    <a:pt x="659231" y="78257"/>
                  </a:lnTo>
                  <a:lnTo>
                    <a:pt x="659231" y="78016"/>
                  </a:lnTo>
                  <a:close/>
                </a:path>
                <a:path w="1074420" h="304800">
                  <a:moveTo>
                    <a:pt x="978014" y="78016"/>
                  </a:moveTo>
                  <a:lnTo>
                    <a:pt x="970826" y="70815"/>
                  </a:lnTo>
                  <a:lnTo>
                    <a:pt x="970572" y="70815"/>
                  </a:lnTo>
                  <a:lnTo>
                    <a:pt x="970572" y="82105"/>
                  </a:lnTo>
                  <a:lnTo>
                    <a:pt x="970572" y="91579"/>
                  </a:lnTo>
                  <a:lnTo>
                    <a:pt x="966724" y="95427"/>
                  </a:lnTo>
                  <a:lnTo>
                    <a:pt x="963383" y="95427"/>
                  </a:lnTo>
                  <a:lnTo>
                    <a:pt x="963383" y="146685"/>
                  </a:lnTo>
                  <a:lnTo>
                    <a:pt x="961631" y="146748"/>
                  </a:lnTo>
                  <a:lnTo>
                    <a:pt x="962240" y="129717"/>
                  </a:lnTo>
                  <a:lnTo>
                    <a:pt x="963383" y="146685"/>
                  </a:lnTo>
                  <a:lnTo>
                    <a:pt x="963383" y="95427"/>
                  </a:lnTo>
                  <a:lnTo>
                    <a:pt x="957249" y="95427"/>
                  </a:lnTo>
                  <a:lnTo>
                    <a:pt x="953401" y="91579"/>
                  </a:lnTo>
                  <a:lnTo>
                    <a:pt x="953401" y="82105"/>
                  </a:lnTo>
                  <a:lnTo>
                    <a:pt x="954163" y="81343"/>
                  </a:lnTo>
                  <a:lnTo>
                    <a:pt x="954163" y="87871"/>
                  </a:lnTo>
                  <a:lnTo>
                    <a:pt x="954227" y="88887"/>
                  </a:lnTo>
                  <a:lnTo>
                    <a:pt x="954341" y="89852"/>
                  </a:lnTo>
                  <a:lnTo>
                    <a:pt x="961732" y="89001"/>
                  </a:lnTo>
                  <a:lnTo>
                    <a:pt x="961644" y="88303"/>
                  </a:lnTo>
                  <a:lnTo>
                    <a:pt x="961605" y="87579"/>
                  </a:lnTo>
                  <a:lnTo>
                    <a:pt x="961605" y="81292"/>
                  </a:lnTo>
                  <a:lnTo>
                    <a:pt x="963853" y="78371"/>
                  </a:lnTo>
                  <a:lnTo>
                    <a:pt x="964450" y="78257"/>
                  </a:lnTo>
                  <a:lnTo>
                    <a:pt x="966724" y="78257"/>
                  </a:lnTo>
                  <a:lnTo>
                    <a:pt x="970572" y="82105"/>
                  </a:lnTo>
                  <a:lnTo>
                    <a:pt x="970572" y="70815"/>
                  </a:lnTo>
                  <a:lnTo>
                    <a:pt x="964526" y="70815"/>
                  </a:lnTo>
                  <a:lnTo>
                    <a:pt x="958621" y="70815"/>
                  </a:lnTo>
                  <a:lnTo>
                    <a:pt x="953147" y="70815"/>
                  </a:lnTo>
                  <a:lnTo>
                    <a:pt x="945959" y="78016"/>
                  </a:lnTo>
                  <a:lnTo>
                    <a:pt x="945959" y="95681"/>
                  </a:lnTo>
                  <a:lnTo>
                    <a:pt x="953147" y="102870"/>
                  </a:lnTo>
                  <a:lnTo>
                    <a:pt x="954341" y="102870"/>
                  </a:lnTo>
                  <a:lnTo>
                    <a:pt x="954341" y="104406"/>
                  </a:lnTo>
                  <a:lnTo>
                    <a:pt x="954684" y="105460"/>
                  </a:lnTo>
                  <a:lnTo>
                    <a:pt x="954341" y="105714"/>
                  </a:lnTo>
                  <a:lnTo>
                    <a:pt x="954341" y="112268"/>
                  </a:lnTo>
                  <a:lnTo>
                    <a:pt x="955408" y="113068"/>
                  </a:lnTo>
                  <a:lnTo>
                    <a:pt x="953922" y="154000"/>
                  </a:lnTo>
                  <a:lnTo>
                    <a:pt x="960018" y="154152"/>
                  </a:lnTo>
                  <a:lnTo>
                    <a:pt x="964184" y="157784"/>
                  </a:lnTo>
                  <a:lnTo>
                    <a:pt x="965835" y="155905"/>
                  </a:lnTo>
                  <a:lnTo>
                    <a:pt x="967105" y="158661"/>
                  </a:lnTo>
                  <a:lnTo>
                    <a:pt x="973861" y="155562"/>
                  </a:lnTo>
                  <a:lnTo>
                    <a:pt x="971016" y="149352"/>
                  </a:lnTo>
                  <a:lnTo>
                    <a:pt x="970851" y="146748"/>
                  </a:lnTo>
                  <a:lnTo>
                    <a:pt x="969708" y="129717"/>
                  </a:lnTo>
                  <a:lnTo>
                    <a:pt x="968578" y="113055"/>
                  </a:lnTo>
                  <a:lnTo>
                    <a:pt x="969632" y="112268"/>
                  </a:lnTo>
                  <a:lnTo>
                    <a:pt x="969632" y="105714"/>
                  </a:lnTo>
                  <a:lnTo>
                    <a:pt x="969276" y="105460"/>
                  </a:lnTo>
                  <a:lnTo>
                    <a:pt x="969632" y="104406"/>
                  </a:lnTo>
                  <a:lnTo>
                    <a:pt x="969632" y="102870"/>
                  </a:lnTo>
                  <a:lnTo>
                    <a:pt x="970826" y="102870"/>
                  </a:lnTo>
                  <a:lnTo>
                    <a:pt x="978014" y="95681"/>
                  </a:lnTo>
                  <a:lnTo>
                    <a:pt x="978014" y="95427"/>
                  </a:lnTo>
                  <a:lnTo>
                    <a:pt x="978014" y="78257"/>
                  </a:lnTo>
                  <a:lnTo>
                    <a:pt x="978014" y="78016"/>
                  </a:lnTo>
                  <a:close/>
                </a:path>
                <a:path w="1074420" h="304800">
                  <a:moveTo>
                    <a:pt x="1074064" y="52882"/>
                  </a:moveTo>
                  <a:lnTo>
                    <a:pt x="1073505" y="52870"/>
                  </a:lnTo>
                  <a:lnTo>
                    <a:pt x="1072375" y="47269"/>
                  </a:lnTo>
                  <a:lnTo>
                    <a:pt x="1068552" y="41592"/>
                  </a:lnTo>
                  <a:lnTo>
                    <a:pt x="1067777" y="40449"/>
                  </a:lnTo>
                  <a:lnTo>
                    <a:pt x="1066634" y="39687"/>
                  </a:lnTo>
                  <a:lnTo>
                    <a:pt x="1066634" y="47879"/>
                  </a:lnTo>
                  <a:lnTo>
                    <a:pt x="1066634" y="52705"/>
                  </a:lnTo>
                  <a:lnTo>
                    <a:pt x="1066634" y="62585"/>
                  </a:lnTo>
                  <a:lnTo>
                    <a:pt x="1066634" y="63334"/>
                  </a:lnTo>
                  <a:lnTo>
                    <a:pt x="1060348" y="69621"/>
                  </a:lnTo>
                  <a:lnTo>
                    <a:pt x="1056398" y="69621"/>
                  </a:lnTo>
                  <a:lnTo>
                    <a:pt x="1056398" y="143471"/>
                  </a:lnTo>
                  <a:lnTo>
                    <a:pt x="1050417" y="143560"/>
                  </a:lnTo>
                  <a:lnTo>
                    <a:pt x="1052195" y="94043"/>
                  </a:lnTo>
                  <a:lnTo>
                    <a:pt x="1052614" y="94043"/>
                  </a:lnTo>
                  <a:lnTo>
                    <a:pt x="1053058" y="94043"/>
                  </a:lnTo>
                  <a:lnTo>
                    <a:pt x="1056398" y="143471"/>
                  </a:lnTo>
                  <a:lnTo>
                    <a:pt x="1056398" y="69621"/>
                  </a:lnTo>
                  <a:lnTo>
                    <a:pt x="1044879" y="69621"/>
                  </a:lnTo>
                  <a:lnTo>
                    <a:pt x="1038593" y="63334"/>
                  </a:lnTo>
                  <a:lnTo>
                    <a:pt x="1038593" y="62585"/>
                  </a:lnTo>
                  <a:lnTo>
                    <a:pt x="1042276" y="63703"/>
                  </a:lnTo>
                  <a:lnTo>
                    <a:pt x="1052614" y="63703"/>
                  </a:lnTo>
                  <a:lnTo>
                    <a:pt x="1062951" y="63703"/>
                  </a:lnTo>
                  <a:lnTo>
                    <a:pt x="1066634" y="62585"/>
                  </a:lnTo>
                  <a:lnTo>
                    <a:pt x="1066634" y="52705"/>
                  </a:lnTo>
                  <a:lnTo>
                    <a:pt x="1066139" y="53695"/>
                  </a:lnTo>
                  <a:lnTo>
                    <a:pt x="1061339" y="56261"/>
                  </a:lnTo>
                  <a:lnTo>
                    <a:pt x="1050417" y="56261"/>
                  </a:lnTo>
                  <a:lnTo>
                    <a:pt x="1050417" y="47193"/>
                  </a:lnTo>
                  <a:lnTo>
                    <a:pt x="1053934" y="41592"/>
                  </a:lnTo>
                  <a:lnTo>
                    <a:pt x="1056259" y="41592"/>
                  </a:lnTo>
                  <a:lnTo>
                    <a:pt x="1060348" y="41592"/>
                  </a:lnTo>
                  <a:lnTo>
                    <a:pt x="1066634" y="47879"/>
                  </a:lnTo>
                  <a:lnTo>
                    <a:pt x="1066634" y="39687"/>
                  </a:lnTo>
                  <a:lnTo>
                    <a:pt x="1060958" y="35839"/>
                  </a:lnTo>
                  <a:lnTo>
                    <a:pt x="1056259" y="34899"/>
                  </a:lnTo>
                  <a:lnTo>
                    <a:pt x="1056259" y="34163"/>
                  </a:lnTo>
                  <a:lnTo>
                    <a:pt x="1052664" y="34163"/>
                  </a:lnTo>
                  <a:lnTo>
                    <a:pt x="1048689" y="34163"/>
                  </a:lnTo>
                  <a:lnTo>
                    <a:pt x="1048131" y="35064"/>
                  </a:lnTo>
                  <a:lnTo>
                    <a:pt x="1044270" y="35839"/>
                  </a:lnTo>
                  <a:lnTo>
                    <a:pt x="1042974" y="36715"/>
                  </a:lnTo>
                  <a:lnTo>
                    <a:pt x="1042974" y="43497"/>
                  </a:lnTo>
                  <a:lnTo>
                    <a:pt x="1042974" y="55778"/>
                  </a:lnTo>
                  <a:lnTo>
                    <a:pt x="1039088" y="53695"/>
                  </a:lnTo>
                  <a:lnTo>
                    <a:pt x="1038593" y="52882"/>
                  </a:lnTo>
                  <a:lnTo>
                    <a:pt x="1038593" y="47879"/>
                  </a:lnTo>
                  <a:lnTo>
                    <a:pt x="1042974" y="43497"/>
                  </a:lnTo>
                  <a:lnTo>
                    <a:pt x="1042974" y="36715"/>
                  </a:lnTo>
                  <a:lnTo>
                    <a:pt x="1037450" y="40449"/>
                  </a:lnTo>
                  <a:lnTo>
                    <a:pt x="1032852" y="47269"/>
                  </a:lnTo>
                  <a:lnTo>
                    <a:pt x="1031709" y="52882"/>
                  </a:lnTo>
                  <a:lnTo>
                    <a:pt x="1031163" y="52882"/>
                  </a:lnTo>
                  <a:lnTo>
                    <a:pt x="1031163" y="55613"/>
                  </a:lnTo>
                  <a:lnTo>
                    <a:pt x="1031163" y="60312"/>
                  </a:lnTo>
                  <a:lnTo>
                    <a:pt x="1032167" y="60629"/>
                  </a:lnTo>
                  <a:lnTo>
                    <a:pt x="1032852" y="63957"/>
                  </a:lnTo>
                  <a:lnTo>
                    <a:pt x="1037450" y="70777"/>
                  </a:lnTo>
                  <a:lnTo>
                    <a:pt x="1043838" y="75095"/>
                  </a:lnTo>
                  <a:lnTo>
                    <a:pt x="1043241" y="76111"/>
                  </a:lnTo>
                  <a:lnTo>
                    <a:pt x="1043241" y="80746"/>
                  </a:lnTo>
                  <a:lnTo>
                    <a:pt x="1044498" y="82892"/>
                  </a:lnTo>
                  <a:lnTo>
                    <a:pt x="1043241" y="83769"/>
                  </a:lnTo>
                  <a:lnTo>
                    <a:pt x="1043241" y="91313"/>
                  </a:lnTo>
                  <a:lnTo>
                    <a:pt x="1044803" y="92405"/>
                  </a:lnTo>
                  <a:lnTo>
                    <a:pt x="1042860" y="146481"/>
                  </a:lnTo>
                  <a:lnTo>
                    <a:pt x="1039888" y="154800"/>
                  </a:lnTo>
                  <a:lnTo>
                    <a:pt x="1043025" y="160604"/>
                  </a:lnTo>
                  <a:lnTo>
                    <a:pt x="1039241" y="165341"/>
                  </a:lnTo>
                  <a:lnTo>
                    <a:pt x="1034072" y="168567"/>
                  </a:lnTo>
                  <a:lnTo>
                    <a:pt x="1038009" y="174879"/>
                  </a:lnTo>
                  <a:lnTo>
                    <a:pt x="1042720" y="171945"/>
                  </a:lnTo>
                  <a:lnTo>
                    <a:pt x="1043203" y="172313"/>
                  </a:lnTo>
                  <a:lnTo>
                    <a:pt x="1044257" y="170992"/>
                  </a:lnTo>
                  <a:lnTo>
                    <a:pt x="1051953" y="166192"/>
                  </a:lnTo>
                  <a:lnTo>
                    <a:pt x="1057948" y="171856"/>
                  </a:lnTo>
                  <a:lnTo>
                    <a:pt x="1057948" y="177977"/>
                  </a:lnTo>
                  <a:lnTo>
                    <a:pt x="1063815" y="177431"/>
                  </a:lnTo>
                  <a:lnTo>
                    <a:pt x="1063815" y="178460"/>
                  </a:lnTo>
                  <a:lnTo>
                    <a:pt x="1071257" y="178460"/>
                  </a:lnTo>
                  <a:lnTo>
                    <a:pt x="1071257" y="168643"/>
                  </a:lnTo>
                  <a:lnTo>
                    <a:pt x="1064348" y="160299"/>
                  </a:lnTo>
                  <a:lnTo>
                    <a:pt x="1067473" y="153581"/>
                  </a:lnTo>
                  <a:lnTo>
                    <a:pt x="1064018" y="146113"/>
                  </a:lnTo>
                  <a:lnTo>
                    <a:pt x="1060399" y="92417"/>
                  </a:lnTo>
                  <a:lnTo>
                    <a:pt x="1061986" y="91313"/>
                  </a:lnTo>
                  <a:lnTo>
                    <a:pt x="1061986" y="83769"/>
                  </a:lnTo>
                  <a:lnTo>
                    <a:pt x="1060716" y="82892"/>
                  </a:lnTo>
                  <a:lnTo>
                    <a:pt x="1061986" y="80746"/>
                  </a:lnTo>
                  <a:lnTo>
                    <a:pt x="1061986" y="76111"/>
                  </a:lnTo>
                  <a:lnTo>
                    <a:pt x="1061377" y="75095"/>
                  </a:lnTo>
                  <a:lnTo>
                    <a:pt x="1067777" y="70777"/>
                  </a:lnTo>
                  <a:lnTo>
                    <a:pt x="1068552" y="69621"/>
                  </a:lnTo>
                  <a:lnTo>
                    <a:pt x="1072375" y="63957"/>
                  </a:lnTo>
                  <a:lnTo>
                    <a:pt x="1073048" y="60629"/>
                  </a:lnTo>
                  <a:lnTo>
                    <a:pt x="1074064" y="60312"/>
                  </a:lnTo>
                  <a:lnTo>
                    <a:pt x="1074064" y="55613"/>
                  </a:lnTo>
                  <a:lnTo>
                    <a:pt x="1074064" y="52882"/>
                  </a:lnTo>
                  <a:close/>
                </a:path>
              </a:pathLst>
            </a:custGeom>
            <a:solidFill>
              <a:srgbClr val="FFFFFF"/>
            </a:solidFill>
          </p:spPr>
          <p:txBody>
            <a:bodyPr wrap="square" lIns="0" tIns="0" rIns="0" bIns="0" rtlCol="0"/>
            <a:lstStyle/>
            <a:p>
              <a:endParaRPr/>
            </a:p>
          </p:txBody>
        </p:sp>
        <p:sp>
          <p:nvSpPr>
            <p:cNvPr id="18" name="object 18"/>
            <p:cNvSpPr/>
            <p:nvPr/>
          </p:nvSpPr>
          <p:spPr>
            <a:xfrm>
              <a:off x="3068891" y="6135611"/>
              <a:ext cx="1508125" cy="299720"/>
            </a:xfrm>
            <a:custGeom>
              <a:avLst/>
              <a:gdLst/>
              <a:ahLst/>
              <a:cxnLst/>
              <a:rect l="l" t="t" r="r" b="b"/>
              <a:pathLst>
                <a:path w="1508125" h="299720">
                  <a:moveTo>
                    <a:pt x="7442" y="168452"/>
                  </a:moveTo>
                  <a:lnTo>
                    <a:pt x="5778" y="166789"/>
                  </a:lnTo>
                  <a:lnTo>
                    <a:pt x="1663" y="166789"/>
                  </a:lnTo>
                  <a:lnTo>
                    <a:pt x="0" y="168452"/>
                  </a:lnTo>
                  <a:lnTo>
                    <a:pt x="0" y="222059"/>
                  </a:lnTo>
                  <a:lnTo>
                    <a:pt x="1663" y="223723"/>
                  </a:lnTo>
                  <a:lnTo>
                    <a:pt x="3721" y="223723"/>
                  </a:lnTo>
                  <a:lnTo>
                    <a:pt x="5778" y="223723"/>
                  </a:lnTo>
                  <a:lnTo>
                    <a:pt x="7442" y="222059"/>
                  </a:lnTo>
                  <a:lnTo>
                    <a:pt x="7442" y="168452"/>
                  </a:lnTo>
                  <a:close/>
                </a:path>
                <a:path w="1508125" h="299720">
                  <a:moveTo>
                    <a:pt x="60756" y="170497"/>
                  </a:moveTo>
                  <a:lnTo>
                    <a:pt x="53314" y="170497"/>
                  </a:lnTo>
                  <a:lnTo>
                    <a:pt x="53314" y="220002"/>
                  </a:lnTo>
                  <a:lnTo>
                    <a:pt x="60756" y="220002"/>
                  </a:lnTo>
                  <a:lnTo>
                    <a:pt x="60756" y="170497"/>
                  </a:lnTo>
                  <a:close/>
                </a:path>
                <a:path w="1508125" h="299720">
                  <a:moveTo>
                    <a:pt x="65328" y="112420"/>
                  </a:moveTo>
                  <a:lnTo>
                    <a:pt x="61595" y="109677"/>
                  </a:lnTo>
                  <a:lnTo>
                    <a:pt x="51714" y="109677"/>
                  </a:lnTo>
                  <a:lnTo>
                    <a:pt x="47980" y="112420"/>
                  </a:lnTo>
                  <a:lnTo>
                    <a:pt x="47980" y="119697"/>
                  </a:lnTo>
                  <a:lnTo>
                    <a:pt x="51714" y="122440"/>
                  </a:lnTo>
                  <a:lnTo>
                    <a:pt x="56654" y="122440"/>
                  </a:lnTo>
                  <a:lnTo>
                    <a:pt x="61595" y="122440"/>
                  </a:lnTo>
                  <a:lnTo>
                    <a:pt x="65328" y="119697"/>
                  </a:lnTo>
                  <a:lnTo>
                    <a:pt x="65328" y="112420"/>
                  </a:lnTo>
                  <a:close/>
                </a:path>
                <a:path w="1508125" h="299720">
                  <a:moveTo>
                    <a:pt x="87033" y="112420"/>
                  </a:moveTo>
                  <a:lnTo>
                    <a:pt x="83299" y="109677"/>
                  </a:lnTo>
                  <a:lnTo>
                    <a:pt x="73418" y="109677"/>
                  </a:lnTo>
                  <a:lnTo>
                    <a:pt x="69684" y="112420"/>
                  </a:lnTo>
                  <a:lnTo>
                    <a:pt x="69684" y="119697"/>
                  </a:lnTo>
                  <a:lnTo>
                    <a:pt x="73418" y="122440"/>
                  </a:lnTo>
                  <a:lnTo>
                    <a:pt x="78359" y="122440"/>
                  </a:lnTo>
                  <a:lnTo>
                    <a:pt x="83299" y="122440"/>
                  </a:lnTo>
                  <a:lnTo>
                    <a:pt x="87033" y="119697"/>
                  </a:lnTo>
                  <a:lnTo>
                    <a:pt x="87033" y="112420"/>
                  </a:lnTo>
                  <a:close/>
                </a:path>
                <a:path w="1508125" h="299720">
                  <a:moveTo>
                    <a:pt x="114833" y="170497"/>
                  </a:moveTo>
                  <a:lnTo>
                    <a:pt x="107391" y="170497"/>
                  </a:lnTo>
                  <a:lnTo>
                    <a:pt x="107391" y="220002"/>
                  </a:lnTo>
                  <a:lnTo>
                    <a:pt x="114833" y="220002"/>
                  </a:lnTo>
                  <a:lnTo>
                    <a:pt x="114833" y="170497"/>
                  </a:lnTo>
                  <a:close/>
                </a:path>
                <a:path w="1508125" h="299720">
                  <a:moveTo>
                    <a:pt x="143383" y="112420"/>
                  </a:moveTo>
                  <a:lnTo>
                    <a:pt x="139649" y="109677"/>
                  </a:lnTo>
                  <a:lnTo>
                    <a:pt x="129768" y="109677"/>
                  </a:lnTo>
                  <a:lnTo>
                    <a:pt x="126034" y="112420"/>
                  </a:lnTo>
                  <a:lnTo>
                    <a:pt x="126034" y="119697"/>
                  </a:lnTo>
                  <a:lnTo>
                    <a:pt x="129768" y="122440"/>
                  </a:lnTo>
                  <a:lnTo>
                    <a:pt x="134708" y="122440"/>
                  </a:lnTo>
                  <a:lnTo>
                    <a:pt x="139649" y="122440"/>
                  </a:lnTo>
                  <a:lnTo>
                    <a:pt x="143383" y="119697"/>
                  </a:lnTo>
                  <a:lnTo>
                    <a:pt x="143383" y="112420"/>
                  </a:lnTo>
                  <a:close/>
                </a:path>
                <a:path w="1508125" h="299720">
                  <a:moveTo>
                    <a:pt x="152552" y="91821"/>
                  </a:moveTo>
                  <a:lnTo>
                    <a:pt x="145783" y="83870"/>
                  </a:lnTo>
                  <a:lnTo>
                    <a:pt x="134569" y="67830"/>
                  </a:lnTo>
                  <a:lnTo>
                    <a:pt x="124066" y="46253"/>
                  </a:lnTo>
                  <a:lnTo>
                    <a:pt x="120891" y="23202"/>
                  </a:lnTo>
                  <a:lnTo>
                    <a:pt x="120916" y="1663"/>
                  </a:lnTo>
                  <a:lnTo>
                    <a:pt x="119253" y="0"/>
                  </a:lnTo>
                  <a:lnTo>
                    <a:pt x="115150" y="0"/>
                  </a:lnTo>
                  <a:lnTo>
                    <a:pt x="113487" y="1663"/>
                  </a:lnTo>
                  <a:lnTo>
                    <a:pt x="113487" y="22542"/>
                  </a:lnTo>
                  <a:lnTo>
                    <a:pt x="116713" y="47713"/>
                  </a:lnTo>
                  <a:lnTo>
                    <a:pt x="127609" y="70815"/>
                  </a:lnTo>
                  <a:lnTo>
                    <a:pt x="139496" y="87972"/>
                  </a:lnTo>
                  <a:lnTo>
                    <a:pt x="146418" y="96139"/>
                  </a:lnTo>
                  <a:lnTo>
                    <a:pt x="147421" y="96545"/>
                  </a:lnTo>
                  <a:lnTo>
                    <a:pt x="148424" y="96545"/>
                  </a:lnTo>
                  <a:lnTo>
                    <a:pt x="149326" y="96545"/>
                  </a:lnTo>
                  <a:lnTo>
                    <a:pt x="150228" y="96227"/>
                  </a:lnTo>
                  <a:lnTo>
                    <a:pt x="152450" y="94170"/>
                  </a:lnTo>
                  <a:lnTo>
                    <a:pt x="152552" y="91821"/>
                  </a:lnTo>
                  <a:close/>
                </a:path>
                <a:path w="1508125" h="299720">
                  <a:moveTo>
                    <a:pt x="165430" y="112420"/>
                  </a:moveTo>
                  <a:lnTo>
                    <a:pt x="161696" y="109677"/>
                  </a:lnTo>
                  <a:lnTo>
                    <a:pt x="151815" y="109677"/>
                  </a:lnTo>
                  <a:lnTo>
                    <a:pt x="148082" y="112420"/>
                  </a:lnTo>
                  <a:lnTo>
                    <a:pt x="148082" y="119697"/>
                  </a:lnTo>
                  <a:lnTo>
                    <a:pt x="151815" y="122440"/>
                  </a:lnTo>
                  <a:lnTo>
                    <a:pt x="156756" y="122440"/>
                  </a:lnTo>
                  <a:lnTo>
                    <a:pt x="161696" y="122440"/>
                  </a:lnTo>
                  <a:lnTo>
                    <a:pt x="165430" y="119697"/>
                  </a:lnTo>
                  <a:lnTo>
                    <a:pt x="165430" y="112420"/>
                  </a:lnTo>
                  <a:close/>
                </a:path>
                <a:path w="1508125" h="299720">
                  <a:moveTo>
                    <a:pt x="169659" y="170497"/>
                  </a:moveTo>
                  <a:lnTo>
                    <a:pt x="162204" y="170497"/>
                  </a:lnTo>
                  <a:lnTo>
                    <a:pt x="162204" y="220002"/>
                  </a:lnTo>
                  <a:lnTo>
                    <a:pt x="169659" y="220002"/>
                  </a:lnTo>
                  <a:lnTo>
                    <a:pt x="169659" y="170497"/>
                  </a:lnTo>
                  <a:close/>
                </a:path>
                <a:path w="1508125" h="299720">
                  <a:moveTo>
                    <a:pt x="210400" y="112420"/>
                  </a:moveTo>
                  <a:lnTo>
                    <a:pt x="206667" y="109677"/>
                  </a:lnTo>
                  <a:lnTo>
                    <a:pt x="196786" y="109677"/>
                  </a:lnTo>
                  <a:lnTo>
                    <a:pt x="193052" y="112420"/>
                  </a:lnTo>
                  <a:lnTo>
                    <a:pt x="193052" y="119697"/>
                  </a:lnTo>
                  <a:lnTo>
                    <a:pt x="196786" y="122440"/>
                  </a:lnTo>
                  <a:lnTo>
                    <a:pt x="201726" y="122440"/>
                  </a:lnTo>
                  <a:lnTo>
                    <a:pt x="206667" y="122440"/>
                  </a:lnTo>
                  <a:lnTo>
                    <a:pt x="210400" y="119697"/>
                  </a:lnTo>
                  <a:lnTo>
                    <a:pt x="210400" y="112420"/>
                  </a:lnTo>
                  <a:close/>
                </a:path>
                <a:path w="1508125" h="299720">
                  <a:moveTo>
                    <a:pt x="225259" y="170497"/>
                  </a:moveTo>
                  <a:lnTo>
                    <a:pt x="217817" y="170497"/>
                  </a:lnTo>
                  <a:lnTo>
                    <a:pt x="217817" y="220002"/>
                  </a:lnTo>
                  <a:lnTo>
                    <a:pt x="225259" y="220002"/>
                  </a:lnTo>
                  <a:lnTo>
                    <a:pt x="225259" y="170497"/>
                  </a:lnTo>
                  <a:close/>
                </a:path>
                <a:path w="1508125" h="299720">
                  <a:moveTo>
                    <a:pt x="228676" y="112420"/>
                  </a:moveTo>
                  <a:lnTo>
                    <a:pt x="224942" y="109677"/>
                  </a:lnTo>
                  <a:lnTo>
                    <a:pt x="215061" y="109677"/>
                  </a:lnTo>
                  <a:lnTo>
                    <a:pt x="211328" y="112420"/>
                  </a:lnTo>
                  <a:lnTo>
                    <a:pt x="211328" y="119697"/>
                  </a:lnTo>
                  <a:lnTo>
                    <a:pt x="215061" y="122440"/>
                  </a:lnTo>
                  <a:lnTo>
                    <a:pt x="220002" y="122440"/>
                  </a:lnTo>
                  <a:lnTo>
                    <a:pt x="224942" y="122440"/>
                  </a:lnTo>
                  <a:lnTo>
                    <a:pt x="228676" y="119697"/>
                  </a:lnTo>
                  <a:lnTo>
                    <a:pt x="228676" y="112420"/>
                  </a:lnTo>
                  <a:close/>
                </a:path>
                <a:path w="1508125" h="299720">
                  <a:moveTo>
                    <a:pt x="241249" y="10807"/>
                  </a:moveTo>
                  <a:lnTo>
                    <a:pt x="239585" y="9144"/>
                  </a:lnTo>
                  <a:lnTo>
                    <a:pt x="235470" y="9144"/>
                  </a:lnTo>
                  <a:lnTo>
                    <a:pt x="233807" y="10807"/>
                  </a:lnTo>
                  <a:lnTo>
                    <a:pt x="233807" y="33197"/>
                  </a:lnTo>
                  <a:lnTo>
                    <a:pt x="235470" y="34861"/>
                  </a:lnTo>
                  <a:lnTo>
                    <a:pt x="237528" y="34861"/>
                  </a:lnTo>
                  <a:lnTo>
                    <a:pt x="239585" y="34861"/>
                  </a:lnTo>
                  <a:lnTo>
                    <a:pt x="241249" y="33197"/>
                  </a:lnTo>
                  <a:lnTo>
                    <a:pt x="241249" y="10807"/>
                  </a:lnTo>
                  <a:close/>
                </a:path>
                <a:path w="1508125" h="299720">
                  <a:moveTo>
                    <a:pt x="279323" y="170497"/>
                  </a:moveTo>
                  <a:lnTo>
                    <a:pt x="271881" y="170497"/>
                  </a:lnTo>
                  <a:lnTo>
                    <a:pt x="271881" y="220002"/>
                  </a:lnTo>
                  <a:lnTo>
                    <a:pt x="279323" y="220002"/>
                  </a:lnTo>
                  <a:lnTo>
                    <a:pt x="279323" y="170497"/>
                  </a:lnTo>
                  <a:close/>
                </a:path>
                <a:path w="1508125" h="299720">
                  <a:moveTo>
                    <a:pt x="283514" y="112420"/>
                  </a:moveTo>
                  <a:lnTo>
                    <a:pt x="279781" y="109677"/>
                  </a:lnTo>
                  <a:lnTo>
                    <a:pt x="279323" y="109677"/>
                  </a:lnTo>
                  <a:lnTo>
                    <a:pt x="279323" y="94348"/>
                  </a:lnTo>
                  <a:lnTo>
                    <a:pt x="271881" y="94348"/>
                  </a:lnTo>
                  <a:lnTo>
                    <a:pt x="271881" y="109677"/>
                  </a:lnTo>
                  <a:lnTo>
                    <a:pt x="269900" y="109677"/>
                  </a:lnTo>
                  <a:lnTo>
                    <a:pt x="266166" y="112420"/>
                  </a:lnTo>
                  <a:lnTo>
                    <a:pt x="266166" y="119697"/>
                  </a:lnTo>
                  <a:lnTo>
                    <a:pt x="269900" y="122440"/>
                  </a:lnTo>
                  <a:lnTo>
                    <a:pt x="271881" y="122440"/>
                  </a:lnTo>
                  <a:lnTo>
                    <a:pt x="271881" y="169735"/>
                  </a:lnTo>
                  <a:lnTo>
                    <a:pt x="279323" y="169735"/>
                  </a:lnTo>
                  <a:lnTo>
                    <a:pt x="279323" y="122440"/>
                  </a:lnTo>
                  <a:lnTo>
                    <a:pt x="279781" y="122440"/>
                  </a:lnTo>
                  <a:lnTo>
                    <a:pt x="283514" y="119697"/>
                  </a:lnTo>
                  <a:lnTo>
                    <a:pt x="283514" y="112420"/>
                  </a:lnTo>
                  <a:close/>
                </a:path>
                <a:path w="1508125" h="299720">
                  <a:moveTo>
                    <a:pt x="296837" y="170497"/>
                  </a:moveTo>
                  <a:lnTo>
                    <a:pt x="289382" y="170497"/>
                  </a:lnTo>
                  <a:lnTo>
                    <a:pt x="289382" y="220002"/>
                  </a:lnTo>
                  <a:lnTo>
                    <a:pt x="296837" y="220002"/>
                  </a:lnTo>
                  <a:lnTo>
                    <a:pt x="296837" y="170497"/>
                  </a:lnTo>
                  <a:close/>
                </a:path>
                <a:path w="1508125" h="299720">
                  <a:moveTo>
                    <a:pt x="301790" y="112420"/>
                  </a:moveTo>
                  <a:lnTo>
                    <a:pt x="298056" y="109677"/>
                  </a:lnTo>
                  <a:lnTo>
                    <a:pt x="296837" y="109677"/>
                  </a:lnTo>
                  <a:lnTo>
                    <a:pt x="296837" y="95123"/>
                  </a:lnTo>
                  <a:lnTo>
                    <a:pt x="289382" y="95123"/>
                  </a:lnTo>
                  <a:lnTo>
                    <a:pt x="289382" y="109677"/>
                  </a:lnTo>
                  <a:lnTo>
                    <a:pt x="288175" y="109677"/>
                  </a:lnTo>
                  <a:lnTo>
                    <a:pt x="284441" y="112420"/>
                  </a:lnTo>
                  <a:lnTo>
                    <a:pt x="284441" y="119697"/>
                  </a:lnTo>
                  <a:lnTo>
                    <a:pt x="288175" y="122440"/>
                  </a:lnTo>
                  <a:lnTo>
                    <a:pt x="289382" y="122440"/>
                  </a:lnTo>
                  <a:lnTo>
                    <a:pt x="289382" y="169735"/>
                  </a:lnTo>
                  <a:lnTo>
                    <a:pt x="296837" y="169735"/>
                  </a:lnTo>
                  <a:lnTo>
                    <a:pt x="296837" y="122440"/>
                  </a:lnTo>
                  <a:lnTo>
                    <a:pt x="298056" y="122440"/>
                  </a:lnTo>
                  <a:lnTo>
                    <a:pt x="301790" y="119697"/>
                  </a:lnTo>
                  <a:lnTo>
                    <a:pt x="301790" y="112420"/>
                  </a:lnTo>
                  <a:close/>
                </a:path>
                <a:path w="1508125" h="299720">
                  <a:moveTo>
                    <a:pt x="336448" y="170510"/>
                  </a:moveTo>
                  <a:lnTo>
                    <a:pt x="329006" y="170510"/>
                  </a:lnTo>
                  <a:lnTo>
                    <a:pt x="329006" y="216192"/>
                  </a:lnTo>
                  <a:lnTo>
                    <a:pt x="336448" y="216192"/>
                  </a:lnTo>
                  <a:lnTo>
                    <a:pt x="336448" y="170510"/>
                  </a:lnTo>
                  <a:close/>
                </a:path>
                <a:path w="1508125" h="299720">
                  <a:moveTo>
                    <a:pt x="363093" y="170497"/>
                  </a:moveTo>
                  <a:lnTo>
                    <a:pt x="355650" y="170497"/>
                  </a:lnTo>
                  <a:lnTo>
                    <a:pt x="355650" y="210096"/>
                  </a:lnTo>
                  <a:lnTo>
                    <a:pt x="363093" y="210096"/>
                  </a:lnTo>
                  <a:lnTo>
                    <a:pt x="363093" y="170497"/>
                  </a:lnTo>
                  <a:close/>
                </a:path>
                <a:path w="1508125" h="299720">
                  <a:moveTo>
                    <a:pt x="503936" y="39979"/>
                  </a:moveTo>
                  <a:lnTo>
                    <a:pt x="501116" y="37388"/>
                  </a:lnTo>
                  <a:lnTo>
                    <a:pt x="498792" y="37388"/>
                  </a:lnTo>
                  <a:lnTo>
                    <a:pt x="498792" y="42189"/>
                  </a:lnTo>
                  <a:lnTo>
                    <a:pt x="498792" y="44170"/>
                  </a:lnTo>
                  <a:lnTo>
                    <a:pt x="498106" y="44818"/>
                  </a:lnTo>
                  <a:lnTo>
                    <a:pt x="497192" y="44818"/>
                  </a:lnTo>
                  <a:lnTo>
                    <a:pt x="496506" y="44170"/>
                  </a:lnTo>
                  <a:lnTo>
                    <a:pt x="496506" y="42189"/>
                  </a:lnTo>
                  <a:lnTo>
                    <a:pt x="497192" y="41541"/>
                  </a:lnTo>
                  <a:lnTo>
                    <a:pt x="498106" y="41541"/>
                  </a:lnTo>
                  <a:lnTo>
                    <a:pt x="498792" y="42189"/>
                  </a:lnTo>
                  <a:lnTo>
                    <a:pt x="498792" y="37388"/>
                  </a:lnTo>
                  <a:lnTo>
                    <a:pt x="494182" y="37388"/>
                  </a:lnTo>
                  <a:lnTo>
                    <a:pt x="491363" y="39979"/>
                  </a:lnTo>
                  <a:lnTo>
                    <a:pt x="491363" y="46380"/>
                  </a:lnTo>
                  <a:lnTo>
                    <a:pt x="494182" y="48983"/>
                  </a:lnTo>
                  <a:lnTo>
                    <a:pt x="501116" y="48983"/>
                  </a:lnTo>
                  <a:lnTo>
                    <a:pt x="503936" y="46380"/>
                  </a:lnTo>
                  <a:lnTo>
                    <a:pt x="503936" y="44818"/>
                  </a:lnTo>
                  <a:lnTo>
                    <a:pt x="503936" y="41541"/>
                  </a:lnTo>
                  <a:lnTo>
                    <a:pt x="503936" y="39979"/>
                  </a:lnTo>
                  <a:close/>
                </a:path>
                <a:path w="1508125" h="299720">
                  <a:moveTo>
                    <a:pt x="888949" y="39979"/>
                  </a:moveTo>
                  <a:lnTo>
                    <a:pt x="886129" y="37388"/>
                  </a:lnTo>
                  <a:lnTo>
                    <a:pt x="883805" y="37388"/>
                  </a:lnTo>
                  <a:lnTo>
                    <a:pt x="883805" y="42189"/>
                  </a:lnTo>
                  <a:lnTo>
                    <a:pt x="883805" y="44170"/>
                  </a:lnTo>
                  <a:lnTo>
                    <a:pt x="883119" y="44818"/>
                  </a:lnTo>
                  <a:lnTo>
                    <a:pt x="882205" y="44818"/>
                  </a:lnTo>
                  <a:lnTo>
                    <a:pt x="881519" y="44170"/>
                  </a:lnTo>
                  <a:lnTo>
                    <a:pt x="881519" y="42189"/>
                  </a:lnTo>
                  <a:lnTo>
                    <a:pt x="882205" y="41541"/>
                  </a:lnTo>
                  <a:lnTo>
                    <a:pt x="883119" y="41541"/>
                  </a:lnTo>
                  <a:lnTo>
                    <a:pt x="883805" y="42189"/>
                  </a:lnTo>
                  <a:lnTo>
                    <a:pt x="883805" y="37388"/>
                  </a:lnTo>
                  <a:lnTo>
                    <a:pt x="879195" y="37388"/>
                  </a:lnTo>
                  <a:lnTo>
                    <a:pt x="876376" y="39979"/>
                  </a:lnTo>
                  <a:lnTo>
                    <a:pt x="876376" y="46380"/>
                  </a:lnTo>
                  <a:lnTo>
                    <a:pt x="879195" y="48983"/>
                  </a:lnTo>
                  <a:lnTo>
                    <a:pt x="886129" y="48983"/>
                  </a:lnTo>
                  <a:lnTo>
                    <a:pt x="888949" y="46380"/>
                  </a:lnTo>
                  <a:lnTo>
                    <a:pt x="888949" y="44818"/>
                  </a:lnTo>
                  <a:lnTo>
                    <a:pt x="888949" y="41541"/>
                  </a:lnTo>
                  <a:lnTo>
                    <a:pt x="888949" y="39979"/>
                  </a:lnTo>
                  <a:close/>
                </a:path>
                <a:path w="1508125" h="299720">
                  <a:moveTo>
                    <a:pt x="921575" y="182816"/>
                  </a:moveTo>
                  <a:lnTo>
                    <a:pt x="921473" y="175374"/>
                  </a:lnTo>
                  <a:lnTo>
                    <a:pt x="865200" y="176072"/>
                  </a:lnTo>
                  <a:lnTo>
                    <a:pt x="865289" y="183515"/>
                  </a:lnTo>
                  <a:lnTo>
                    <a:pt x="921575" y="182816"/>
                  </a:lnTo>
                  <a:close/>
                </a:path>
                <a:path w="1508125" h="299720">
                  <a:moveTo>
                    <a:pt x="987564" y="48920"/>
                  </a:moveTo>
                  <a:lnTo>
                    <a:pt x="984745" y="46316"/>
                  </a:lnTo>
                  <a:lnTo>
                    <a:pt x="982421" y="46316"/>
                  </a:lnTo>
                  <a:lnTo>
                    <a:pt x="982421" y="51130"/>
                  </a:lnTo>
                  <a:lnTo>
                    <a:pt x="982421" y="53098"/>
                  </a:lnTo>
                  <a:lnTo>
                    <a:pt x="981735" y="53746"/>
                  </a:lnTo>
                  <a:lnTo>
                    <a:pt x="980821" y="53746"/>
                  </a:lnTo>
                  <a:lnTo>
                    <a:pt x="980135" y="53098"/>
                  </a:lnTo>
                  <a:lnTo>
                    <a:pt x="980135" y="51130"/>
                  </a:lnTo>
                  <a:lnTo>
                    <a:pt x="980821" y="50469"/>
                  </a:lnTo>
                  <a:lnTo>
                    <a:pt x="981735" y="50469"/>
                  </a:lnTo>
                  <a:lnTo>
                    <a:pt x="982421" y="51130"/>
                  </a:lnTo>
                  <a:lnTo>
                    <a:pt x="982421" y="46316"/>
                  </a:lnTo>
                  <a:lnTo>
                    <a:pt x="977811" y="46316"/>
                  </a:lnTo>
                  <a:lnTo>
                    <a:pt x="974991" y="48920"/>
                  </a:lnTo>
                  <a:lnTo>
                    <a:pt x="974991" y="55308"/>
                  </a:lnTo>
                  <a:lnTo>
                    <a:pt x="977811" y="57912"/>
                  </a:lnTo>
                  <a:lnTo>
                    <a:pt x="984745" y="57912"/>
                  </a:lnTo>
                  <a:lnTo>
                    <a:pt x="987564" y="55308"/>
                  </a:lnTo>
                  <a:lnTo>
                    <a:pt x="987564" y="53746"/>
                  </a:lnTo>
                  <a:lnTo>
                    <a:pt x="987564" y="50469"/>
                  </a:lnTo>
                  <a:lnTo>
                    <a:pt x="987564" y="48920"/>
                  </a:lnTo>
                  <a:close/>
                </a:path>
                <a:path w="1508125" h="299720">
                  <a:moveTo>
                    <a:pt x="1311440" y="243979"/>
                  </a:moveTo>
                  <a:lnTo>
                    <a:pt x="1179855" y="242570"/>
                  </a:lnTo>
                  <a:lnTo>
                    <a:pt x="1179779" y="250012"/>
                  </a:lnTo>
                  <a:lnTo>
                    <a:pt x="1311363" y="251421"/>
                  </a:lnTo>
                  <a:lnTo>
                    <a:pt x="1311440" y="243979"/>
                  </a:lnTo>
                  <a:close/>
                </a:path>
                <a:path w="1508125" h="299720">
                  <a:moveTo>
                    <a:pt x="1428343" y="247154"/>
                  </a:moveTo>
                  <a:lnTo>
                    <a:pt x="1391551" y="263575"/>
                  </a:lnTo>
                  <a:lnTo>
                    <a:pt x="1380032" y="285673"/>
                  </a:lnTo>
                  <a:lnTo>
                    <a:pt x="1387094" y="288023"/>
                  </a:lnTo>
                  <a:lnTo>
                    <a:pt x="1389583" y="281965"/>
                  </a:lnTo>
                  <a:lnTo>
                    <a:pt x="1397088" y="268744"/>
                  </a:lnTo>
                  <a:lnTo>
                    <a:pt x="1409903" y="254939"/>
                  </a:lnTo>
                  <a:lnTo>
                    <a:pt x="1428343" y="247154"/>
                  </a:lnTo>
                  <a:close/>
                </a:path>
                <a:path w="1508125" h="299720">
                  <a:moveTo>
                    <a:pt x="1507540" y="173215"/>
                  </a:moveTo>
                  <a:lnTo>
                    <a:pt x="1503286" y="173189"/>
                  </a:lnTo>
                  <a:lnTo>
                    <a:pt x="1503184" y="170891"/>
                  </a:lnTo>
                  <a:lnTo>
                    <a:pt x="1399324" y="175717"/>
                  </a:lnTo>
                  <a:lnTo>
                    <a:pt x="1399324" y="128219"/>
                  </a:lnTo>
                  <a:lnTo>
                    <a:pt x="1400162" y="128219"/>
                  </a:lnTo>
                  <a:lnTo>
                    <a:pt x="1403896" y="125476"/>
                  </a:lnTo>
                  <a:lnTo>
                    <a:pt x="1403896" y="118198"/>
                  </a:lnTo>
                  <a:lnTo>
                    <a:pt x="1400162" y="115455"/>
                  </a:lnTo>
                  <a:lnTo>
                    <a:pt x="1399324" y="115455"/>
                  </a:lnTo>
                  <a:lnTo>
                    <a:pt x="1399324" y="101269"/>
                  </a:lnTo>
                  <a:lnTo>
                    <a:pt x="1441043" y="105905"/>
                  </a:lnTo>
                  <a:lnTo>
                    <a:pt x="1421066" y="96405"/>
                  </a:lnTo>
                  <a:lnTo>
                    <a:pt x="1398803" y="84823"/>
                  </a:lnTo>
                  <a:lnTo>
                    <a:pt x="1371752" y="68300"/>
                  </a:lnTo>
                  <a:lnTo>
                    <a:pt x="1348740" y="49936"/>
                  </a:lnTo>
                  <a:lnTo>
                    <a:pt x="1338554" y="32893"/>
                  </a:lnTo>
                  <a:lnTo>
                    <a:pt x="1331125" y="33096"/>
                  </a:lnTo>
                  <a:lnTo>
                    <a:pt x="1331125" y="41656"/>
                  </a:lnTo>
                  <a:lnTo>
                    <a:pt x="1333487" y="41656"/>
                  </a:lnTo>
                  <a:lnTo>
                    <a:pt x="1344650" y="56210"/>
                  </a:lnTo>
                  <a:lnTo>
                    <a:pt x="1361757" y="70434"/>
                  </a:lnTo>
                  <a:lnTo>
                    <a:pt x="1381264" y="83324"/>
                  </a:lnTo>
                  <a:lnTo>
                    <a:pt x="1399628" y="93814"/>
                  </a:lnTo>
                  <a:lnTo>
                    <a:pt x="1391869" y="92964"/>
                  </a:lnTo>
                  <a:lnTo>
                    <a:pt x="1391869" y="100444"/>
                  </a:lnTo>
                  <a:lnTo>
                    <a:pt x="1391869" y="115455"/>
                  </a:lnTo>
                  <a:lnTo>
                    <a:pt x="1391869" y="128219"/>
                  </a:lnTo>
                  <a:lnTo>
                    <a:pt x="1391869" y="176060"/>
                  </a:lnTo>
                  <a:lnTo>
                    <a:pt x="1391539" y="176072"/>
                  </a:lnTo>
                  <a:lnTo>
                    <a:pt x="1383906" y="176149"/>
                  </a:lnTo>
                  <a:lnTo>
                    <a:pt x="1383906" y="128219"/>
                  </a:lnTo>
                  <a:lnTo>
                    <a:pt x="1384744" y="128219"/>
                  </a:lnTo>
                  <a:lnTo>
                    <a:pt x="1387513" y="126187"/>
                  </a:lnTo>
                  <a:lnTo>
                    <a:pt x="1390281" y="128219"/>
                  </a:lnTo>
                  <a:lnTo>
                    <a:pt x="1391869" y="128219"/>
                  </a:lnTo>
                  <a:lnTo>
                    <a:pt x="1391869" y="115455"/>
                  </a:lnTo>
                  <a:lnTo>
                    <a:pt x="1390281" y="115455"/>
                  </a:lnTo>
                  <a:lnTo>
                    <a:pt x="1387513" y="117500"/>
                  </a:lnTo>
                  <a:lnTo>
                    <a:pt x="1384744" y="115455"/>
                  </a:lnTo>
                  <a:lnTo>
                    <a:pt x="1383906" y="115455"/>
                  </a:lnTo>
                  <a:lnTo>
                    <a:pt x="1383906" y="99555"/>
                  </a:lnTo>
                  <a:lnTo>
                    <a:pt x="1391869" y="100444"/>
                  </a:lnTo>
                  <a:lnTo>
                    <a:pt x="1391869" y="92964"/>
                  </a:lnTo>
                  <a:lnTo>
                    <a:pt x="1376451" y="91249"/>
                  </a:lnTo>
                  <a:lnTo>
                    <a:pt x="1376451" y="98729"/>
                  </a:lnTo>
                  <a:lnTo>
                    <a:pt x="1376451" y="115455"/>
                  </a:lnTo>
                  <a:lnTo>
                    <a:pt x="1374863" y="115455"/>
                  </a:lnTo>
                  <a:lnTo>
                    <a:pt x="1371130" y="118198"/>
                  </a:lnTo>
                  <a:lnTo>
                    <a:pt x="1371130" y="125476"/>
                  </a:lnTo>
                  <a:lnTo>
                    <a:pt x="1374863" y="128219"/>
                  </a:lnTo>
                  <a:lnTo>
                    <a:pt x="1376451" y="128219"/>
                  </a:lnTo>
                  <a:lnTo>
                    <a:pt x="1376451" y="176225"/>
                  </a:lnTo>
                  <a:lnTo>
                    <a:pt x="1348206" y="176504"/>
                  </a:lnTo>
                  <a:lnTo>
                    <a:pt x="1342694" y="94983"/>
                  </a:lnTo>
                  <a:lnTo>
                    <a:pt x="1376451" y="98729"/>
                  </a:lnTo>
                  <a:lnTo>
                    <a:pt x="1376451" y="91249"/>
                  </a:lnTo>
                  <a:lnTo>
                    <a:pt x="1342186" y="87439"/>
                  </a:lnTo>
                  <a:lnTo>
                    <a:pt x="1341170" y="72339"/>
                  </a:lnTo>
                  <a:lnTo>
                    <a:pt x="1333754" y="72847"/>
                  </a:lnTo>
                  <a:lnTo>
                    <a:pt x="1343367" y="215163"/>
                  </a:lnTo>
                  <a:lnTo>
                    <a:pt x="1326032" y="215696"/>
                  </a:lnTo>
                  <a:lnTo>
                    <a:pt x="1316291" y="215468"/>
                  </a:lnTo>
                  <a:lnTo>
                    <a:pt x="1321587" y="68630"/>
                  </a:lnTo>
                  <a:lnTo>
                    <a:pt x="1317193" y="69240"/>
                  </a:lnTo>
                  <a:lnTo>
                    <a:pt x="1313865" y="67805"/>
                  </a:lnTo>
                  <a:lnTo>
                    <a:pt x="1313865" y="76542"/>
                  </a:lnTo>
                  <a:lnTo>
                    <a:pt x="1313434" y="88328"/>
                  </a:lnTo>
                  <a:lnTo>
                    <a:pt x="1313167" y="88328"/>
                  </a:lnTo>
                  <a:lnTo>
                    <a:pt x="1313167" y="95770"/>
                  </a:lnTo>
                  <a:lnTo>
                    <a:pt x="1310259" y="176212"/>
                  </a:lnTo>
                  <a:lnTo>
                    <a:pt x="1309992" y="176212"/>
                  </a:lnTo>
                  <a:lnTo>
                    <a:pt x="1309992" y="183654"/>
                  </a:lnTo>
                  <a:lnTo>
                    <a:pt x="1309331" y="201980"/>
                  </a:lnTo>
                  <a:lnTo>
                    <a:pt x="1249565" y="201574"/>
                  </a:lnTo>
                  <a:lnTo>
                    <a:pt x="1249565" y="183654"/>
                  </a:lnTo>
                  <a:lnTo>
                    <a:pt x="1309992" y="183654"/>
                  </a:lnTo>
                  <a:lnTo>
                    <a:pt x="1309992" y="176212"/>
                  </a:lnTo>
                  <a:lnTo>
                    <a:pt x="1305509" y="176212"/>
                  </a:lnTo>
                  <a:lnTo>
                    <a:pt x="1305509" y="124371"/>
                  </a:lnTo>
                  <a:lnTo>
                    <a:pt x="1306347" y="124371"/>
                  </a:lnTo>
                  <a:lnTo>
                    <a:pt x="1310081" y="121627"/>
                  </a:lnTo>
                  <a:lnTo>
                    <a:pt x="1310081" y="114350"/>
                  </a:lnTo>
                  <a:lnTo>
                    <a:pt x="1306347" y="111607"/>
                  </a:lnTo>
                  <a:lnTo>
                    <a:pt x="1305509" y="111607"/>
                  </a:lnTo>
                  <a:lnTo>
                    <a:pt x="1305509" y="95770"/>
                  </a:lnTo>
                  <a:lnTo>
                    <a:pt x="1313167" y="95770"/>
                  </a:lnTo>
                  <a:lnTo>
                    <a:pt x="1313167" y="88328"/>
                  </a:lnTo>
                  <a:lnTo>
                    <a:pt x="1298054" y="88328"/>
                  </a:lnTo>
                  <a:lnTo>
                    <a:pt x="1298054" y="95770"/>
                  </a:lnTo>
                  <a:lnTo>
                    <a:pt x="1298054" y="111607"/>
                  </a:lnTo>
                  <a:lnTo>
                    <a:pt x="1296466" y="111607"/>
                  </a:lnTo>
                  <a:lnTo>
                    <a:pt x="1292733" y="114350"/>
                  </a:lnTo>
                  <a:lnTo>
                    <a:pt x="1292733" y="121627"/>
                  </a:lnTo>
                  <a:lnTo>
                    <a:pt x="1296466" y="124371"/>
                  </a:lnTo>
                  <a:lnTo>
                    <a:pt x="1298054" y="124371"/>
                  </a:lnTo>
                  <a:lnTo>
                    <a:pt x="1298054" y="176212"/>
                  </a:lnTo>
                  <a:lnTo>
                    <a:pt x="1284947" y="176212"/>
                  </a:lnTo>
                  <a:lnTo>
                    <a:pt x="1284947" y="124371"/>
                  </a:lnTo>
                  <a:lnTo>
                    <a:pt x="1285773" y="124371"/>
                  </a:lnTo>
                  <a:lnTo>
                    <a:pt x="1289507" y="121627"/>
                  </a:lnTo>
                  <a:lnTo>
                    <a:pt x="1289507" y="114350"/>
                  </a:lnTo>
                  <a:lnTo>
                    <a:pt x="1285773" y="111607"/>
                  </a:lnTo>
                  <a:lnTo>
                    <a:pt x="1284947" y="111607"/>
                  </a:lnTo>
                  <a:lnTo>
                    <a:pt x="1284947" y="95770"/>
                  </a:lnTo>
                  <a:lnTo>
                    <a:pt x="1298054" y="95770"/>
                  </a:lnTo>
                  <a:lnTo>
                    <a:pt x="1298054" y="88328"/>
                  </a:lnTo>
                  <a:lnTo>
                    <a:pt x="1277505" y="88328"/>
                  </a:lnTo>
                  <a:lnTo>
                    <a:pt x="1277505" y="95770"/>
                  </a:lnTo>
                  <a:lnTo>
                    <a:pt x="1277505" y="111607"/>
                  </a:lnTo>
                  <a:lnTo>
                    <a:pt x="1275892" y="111607"/>
                  </a:lnTo>
                  <a:lnTo>
                    <a:pt x="1272159" y="114350"/>
                  </a:lnTo>
                  <a:lnTo>
                    <a:pt x="1272159" y="121627"/>
                  </a:lnTo>
                  <a:lnTo>
                    <a:pt x="1275892" y="124371"/>
                  </a:lnTo>
                  <a:lnTo>
                    <a:pt x="1277505" y="124371"/>
                  </a:lnTo>
                  <a:lnTo>
                    <a:pt x="1277505" y="176212"/>
                  </a:lnTo>
                  <a:lnTo>
                    <a:pt x="1242123" y="176212"/>
                  </a:lnTo>
                  <a:lnTo>
                    <a:pt x="1242123" y="183654"/>
                  </a:lnTo>
                  <a:lnTo>
                    <a:pt x="1242123" y="201523"/>
                  </a:lnTo>
                  <a:lnTo>
                    <a:pt x="1242123" y="208965"/>
                  </a:lnTo>
                  <a:lnTo>
                    <a:pt x="1242123" y="231305"/>
                  </a:lnTo>
                  <a:lnTo>
                    <a:pt x="1184490" y="230860"/>
                  </a:lnTo>
                  <a:lnTo>
                    <a:pt x="1184490" y="208572"/>
                  </a:lnTo>
                  <a:lnTo>
                    <a:pt x="1242123" y="208965"/>
                  </a:lnTo>
                  <a:lnTo>
                    <a:pt x="1242123" y="201523"/>
                  </a:lnTo>
                  <a:lnTo>
                    <a:pt x="1184490" y="201129"/>
                  </a:lnTo>
                  <a:lnTo>
                    <a:pt x="1184490" y="183654"/>
                  </a:lnTo>
                  <a:lnTo>
                    <a:pt x="1242123" y="183654"/>
                  </a:lnTo>
                  <a:lnTo>
                    <a:pt x="1242123" y="176212"/>
                  </a:lnTo>
                  <a:lnTo>
                    <a:pt x="1236103" y="176212"/>
                  </a:lnTo>
                  <a:lnTo>
                    <a:pt x="1236103" y="121793"/>
                  </a:lnTo>
                  <a:lnTo>
                    <a:pt x="1236941" y="121793"/>
                  </a:lnTo>
                  <a:lnTo>
                    <a:pt x="1240675" y="119049"/>
                  </a:lnTo>
                  <a:lnTo>
                    <a:pt x="1240675" y="111772"/>
                  </a:lnTo>
                  <a:lnTo>
                    <a:pt x="1236941" y="109029"/>
                  </a:lnTo>
                  <a:lnTo>
                    <a:pt x="1236103" y="109029"/>
                  </a:lnTo>
                  <a:lnTo>
                    <a:pt x="1236103" y="95770"/>
                  </a:lnTo>
                  <a:lnTo>
                    <a:pt x="1277505" y="95770"/>
                  </a:lnTo>
                  <a:lnTo>
                    <a:pt x="1277505" y="88328"/>
                  </a:lnTo>
                  <a:lnTo>
                    <a:pt x="1228661" y="88328"/>
                  </a:lnTo>
                  <a:lnTo>
                    <a:pt x="1228661" y="95770"/>
                  </a:lnTo>
                  <a:lnTo>
                    <a:pt x="1228661" y="109029"/>
                  </a:lnTo>
                  <a:lnTo>
                    <a:pt x="1227061" y="109029"/>
                  </a:lnTo>
                  <a:lnTo>
                    <a:pt x="1223327" y="111772"/>
                  </a:lnTo>
                  <a:lnTo>
                    <a:pt x="1223327" y="119049"/>
                  </a:lnTo>
                  <a:lnTo>
                    <a:pt x="1227061" y="121793"/>
                  </a:lnTo>
                  <a:lnTo>
                    <a:pt x="1228661" y="121793"/>
                  </a:lnTo>
                  <a:lnTo>
                    <a:pt x="1228661" y="176212"/>
                  </a:lnTo>
                  <a:lnTo>
                    <a:pt x="1217968" y="176212"/>
                  </a:lnTo>
                  <a:lnTo>
                    <a:pt x="1218057" y="121793"/>
                  </a:lnTo>
                  <a:lnTo>
                    <a:pt x="1218946" y="121793"/>
                  </a:lnTo>
                  <a:lnTo>
                    <a:pt x="1222679" y="119049"/>
                  </a:lnTo>
                  <a:lnTo>
                    <a:pt x="1222679" y="111772"/>
                  </a:lnTo>
                  <a:lnTo>
                    <a:pt x="1218946" y="109029"/>
                  </a:lnTo>
                  <a:lnTo>
                    <a:pt x="1218069" y="109029"/>
                  </a:lnTo>
                  <a:lnTo>
                    <a:pt x="1218095" y="95770"/>
                  </a:lnTo>
                  <a:lnTo>
                    <a:pt x="1228661" y="95770"/>
                  </a:lnTo>
                  <a:lnTo>
                    <a:pt x="1228661" y="88328"/>
                  </a:lnTo>
                  <a:lnTo>
                    <a:pt x="1190853" y="88328"/>
                  </a:lnTo>
                  <a:lnTo>
                    <a:pt x="1213904" y="76288"/>
                  </a:lnTo>
                  <a:lnTo>
                    <a:pt x="1239774" y="60236"/>
                  </a:lnTo>
                  <a:lnTo>
                    <a:pt x="1262138" y="41732"/>
                  </a:lnTo>
                  <a:lnTo>
                    <a:pt x="1271638" y="27025"/>
                  </a:lnTo>
                  <a:lnTo>
                    <a:pt x="1272959" y="29641"/>
                  </a:lnTo>
                  <a:lnTo>
                    <a:pt x="1299997" y="68605"/>
                  </a:lnTo>
                  <a:lnTo>
                    <a:pt x="1313865" y="76542"/>
                  </a:lnTo>
                  <a:lnTo>
                    <a:pt x="1313865" y="67805"/>
                  </a:lnTo>
                  <a:lnTo>
                    <a:pt x="1306842" y="64744"/>
                  </a:lnTo>
                  <a:lnTo>
                    <a:pt x="1295222" y="51714"/>
                  </a:lnTo>
                  <a:lnTo>
                    <a:pt x="1284046" y="34442"/>
                  </a:lnTo>
                  <a:lnTo>
                    <a:pt x="1277594" y="22123"/>
                  </a:lnTo>
                  <a:lnTo>
                    <a:pt x="1291183" y="21221"/>
                  </a:lnTo>
                  <a:lnTo>
                    <a:pt x="1290688" y="13792"/>
                  </a:lnTo>
                  <a:lnTo>
                    <a:pt x="1268437" y="15278"/>
                  </a:lnTo>
                  <a:lnTo>
                    <a:pt x="1267993" y="18224"/>
                  </a:lnTo>
                  <a:lnTo>
                    <a:pt x="1254937" y="38557"/>
                  </a:lnTo>
                  <a:lnTo>
                    <a:pt x="1228217" y="59004"/>
                  </a:lnTo>
                  <a:lnTo>
                    <a:pt x="1197508" y="76669"/>
                  </a:lnTo>
                  <a:lnTo>
                    <a:pt x="1172514" y="88633"/>
                  </a:lnTo>
                  <a:lnTo>
                    <a:pt x="1155954" y="95770"/>
                  </a:lnTo>
                  <a:lnTo>
                    <a:pt x="1210652" y="95770"/>
                  </a:lnTo>
                  <a:lnTo>
                    <a:pt x="1210627" y="109029"/>
                  </a:lnTo>
                  <a:lnTo>
                    <a:pt x="1209065" y="109029"/>
                  </a:lnTo>
                  <a:lnTo>
                    <a:pt x="1205331" y="111772"/>
                  </a:lnTo>
                  <a:lnTo>
                    <a:pt x="1205331" y="119049"/>
                  </a:lnTo>
                  <a:lnTo>
                    <a:pt x="1209065" y="121793"/>
                  </a:lnTo>
                  <a:lnTo>
                    <a:pt x="1210614" y="121793"/>
                  </a:lnTo>
                  <a:lnTo>
                    <a:pt x="1210525" y="176212"/>
                  </a:lnTo>
                  <a:lnTo>
                    <a:pt x="1177036" y="176212"/>
                  </a:lnTo>
                  <a:lnTo>
                    <a:pt x="1177036" y="183654"/>
                  </a:lnTo>
                  <a:lnTo>
                    <a:pt x="1177036" y="201079"/>
                  </a:lnTo>
                  <a:lnTo>
                    <a:pt x="1177036" y="208508"/>
                  </a:lnTo>
                  <a:lnTo>
                    <a:pt x="1177036" y="230797"/>
                  </a:lnTo>
                  <a:lnTo>
                    <a:pt x="1117511" y="230327"/>
                  </a:lnTo>
                  <a:lnTo>
                    <a:pt x="1117511" y="208089"/>
                  </a:lnTo>
                  <a:lnTo>
                    <a:pt x="1177036" y="208508"/>
                  </a:lnTo>
                  <a:lnTo>
                    <a:pt x="1177036" y="201079"/>
                  </a:lnTo>
                  <a:lnTo>
                    <a:pt x="1117511" y="200660"/>
                  </a:lnTo>
                  <a:lnTo>
                    <a:pt x="1117511" y="183654"/>
                  </a:lnTo>
                  <a:lnTo>
                    <a:pt x="1177036" y="183654"/>
                  </a:lnTo>
                  <a:lnTo>
                    <a:pt x="1177036" y="176212"/>
                  </a:lnTo>
                  <a:lnTo>
                    <a:pt x="1110056" y="176212"/>
                  </a:lnTo>
                  <a:lnTo>
                    <a:pt x="1110056" y="183654"/>
                  </a:lnTo>
                  <a:lnTo>
                    <a:pt x="1110056" y="200609"/>
                  </a:lnTo>
                  <a:lnTo>
                    <a:pt x="1056208" y="200240"/>
                  </a:lnTo>
                  <a:lnTo>
                    <a:pt x="1056208" y="183654"/>
                  </a:lnTo>
                  <a:lnTo>
                    <a:pt x="1110056" y="183654"/>
                  </a:lnTo>
                  <a:lnTo>
                    <a:pt x="1110056" y="176212"/>
                  </a:lnTo>
                  <a:lnTo>
                    <a:pt x="1048753" y="176212"/>
                  </a:lnTo>
                  <a:lnTo>
                    <a:pt x="1048753" y="183654"/>
                  </a:lnTo>
                  <a:lnTo>
                    <a:pt x="1048753" y="200177"/>
                  </a:lnTo>
                  <a:lnTo>
                    <a:pt x="992530" y="199783"/>
                  </a:lnTo>
                  <a:lnTo>
                    <a:pt x="992530" y="183654"/>
                  </a:lnTo>
                  <a:lnTo>
                    <a:pt x="1048753" y="183654"/>
                  </a:lnTo>
                  <a:lnTo>
                    <a:pt x="1048753" y="176212"/>
                  </a:lnTo>
                  <a:lnTo>
                    <a:pt x="934758" y="176212"/>
                  </a:lnTo>
                  <a:lnTo>
                    <a:pt x="934758" y="183654"/>
                  </a:lnTo>
                  <a:lnTo>
                    <a:pt x="985088" y="183654"/>
                  </a:lnTo>
                  <a:lnTo>
                    <a:pt x="985088" y="199732"/>
                  </a:lnTo>
                  <a:lnTo>
                    <a:pt x="975169" y="199656"/>
                  </a:lnTo>
                  <a:lnTo>
                    <a:pt x="975118" y="207086"/>
                  </a:lnTo>
                  <a:lnTo>
                    <a:pt x="985088" y="207162"/>
                  </a:lnTo>
                  <a:lnTo>
                    <a:pt x="985088" y="207606"/>
                  </a:lnTo>
                  <a:lnTo>
                    <a:pt x="992530" y="207606"/>
                  </a:lnTo>
                  <a:lnTo>
                    <a:pt x="992530" y="207213"/>
                  </a:lnTo>
                  <a:lnTo>
                    <a:pt x="1048753" y="207606"/>
                  </a:lnTo>
                  <a:lnTo>
                    <a:pt x="1048753" y="220345"/>
                  </a:lnTo>
                  <a:lnTo>
                    <a:pt x="1056208" y="220345"/>
                  </a:lnTo>
                  <a:lnTo>
                    <a:pt x="1056208" y="207670"/>
                  </a:lnTo>
                  <a:lnTo>
                    <a:pt x="1110056" y="208038"/>
                  </a:lnTo>
                  <a:lnTo>
                    <a:pt x="1110056" y="233553"/>
                  </a:lnTo>
                  <a:lnTo>
                    <a:pt x="1114729" y="233553"/>
                  </a:lnTo>
                  <a:lnTo>
                    <a:pt x="1114704" y="237744"/>
                  </a:lnTo>
                  <a:lnTo>
                    <a:pt x="1308468" y="239268"/>
                  </a:lnTo>
                  <a:lnTo>
                    <a:pt x="1308531" y="231825"/>
                  </a:lnTo>
                  <a:lnTo>
                    <a:pt x="1249565" y="231368"/>
                  </a:lnTo>
                  <a:lnTo>
                    <a:pt x="1249565" y="209016"/>
                  </a:lnTo>
                  <a:lnTo>
                    <a:pt x="1309065" y="209423"/>
                  </a:lnTo>
                  <a:lnTo>
                    <a:pt x="1308595" y="222719"/>
                  </a:lnTo>
                  <a:lnTo>
                    <a:pt x="1326057" y="223139"/>
                  </a:lnTo>
                  <a:lnTo>
                    <a:pt x="1351318" y="222364"/>
                  </a:lnTo>
                  <a:lnTo>
                    <a:pt x="1348714" y="183946"/>
                  </a:lnTo>
                  <a:lnTo>
                    <a:pt x="1373708" y="183705"/>
                  </a:lnTo>
                  <a:lnTo>
                    <a:pt x="1373708" y="235432"/>
                  </a:lnTo>
                  <a:lnTo>
                    <a:pt x="1381150" y="235432"/>
                  </a:lnTo>
                  <a:lnTo>
                    <a:pt x="1381150" y="183629"/>
                  </a:lnTo>
                  <a:lnTo>
                    <a:pt x="1385506" y="183591"/>
                  </a:lnTo>
                  <a:lnTo>
                    <a:pt x="1385506" y="234492"/>
                  </a:lnTo>
                  <a:lnTo>
                    <a:pt x="1392948" y="234492"/>
                  </a:lnTo>
                  <a:lnTo>
                    <a:pt x="1392948" y="183464"/>
                  </a:lnTo>
                  <a:lnTo>
                    <a:pt x="1402003" y="183045"/>
                  </a:lnTo>
                  <a:lnTo>
                    <a:pt x="1402003" y="234022"/>
                  </a:lnTo>
                  <a:lnTo>
                    <a:pt x="1409446" y="234022"/>
                  </a:lnTo>
                  <a:lnTo>
                    <a:pt x="1409446" y="182702"/>
                  </a:lnTo>
                  <a:lnTo>
                    <a:pt x="1413332" y="182524"/>
                  </a:lnTo>
                  <a:lnTo>
                    <a:pt x="1413332" y="231190"/>
                  </a:lnTo>
                  <a:lnTo>
                    <a:pt x="1420774" y="231190"/>
                  </a:lnTo>
                  <a:lnTo>
                    <a:pt x="1420774" y="182181"/>
                  </a:lnTo>
                  <a:lnTo>
                    <a:pt x="1424165" y="182029"/>
                  </a:lnTo>
                  <a:lnTo>
                    <a:pt x="1424165" y="231190"/>
                  </a:lnTo>
                  <a:lnTo>
                    <a:pt x="1431620" y="231190"/>
                  </a:lnTo>
                  <a:lnTo>
                    <a:pt x="1431620" y="181686"/>
                  </a:lnTo>
                  <a:lnTo>
                    <a:pt x="1434553" y="181559"/>
                  </a:lnTo>
                  <a:lnTo>
                    <a:pt x="1434553" y="230251"/>
                  </a:lnTo>
                  <a:lnTo>
                    <a:pt x="1441996" y="230251"/>
                  </a:lnTo>
                  <a:lnTo>
                    <a:pt x="1441996" y="181203"/>
                  </a:lnTo>
                  <a:lnTo>
                    <a:pt x="1445387" y="181051"/>
                  </a:lnTo>
                  <a:lnTo>
                    <a:pt x="1445387" y="230251"/>
                  </a:lnTo>
                  <a:lnTo>
                    <a:pt x="1452841" y="230251"/>
                  </a:lnTo>
                  <a:lnTo>
                    <a:pt x="1452841" y="180695"/>
                  </a:lnTo>
                  <a:lnTo>
                    <a:pt x="1456245" y="180543"/>
                  </a:lnTo>
                  <a:lnTo>
                    <a:pt x="1456245" y="227888"/>
                  </a:lnTo>
                  <a:lnTo>
                    <a:pt x="1463687" y="227888"/>
                  </a:lnTo>
                  <a:lnTo>
                    <a:pt x="1463687" y="180187"/>
                  </a:lnTo>
                  <a:lnTo>
                    <a:pt x="1465656" y="180098"/>
                  </a:lnTo>
                  <a:lnTo>
                    <a:pt x="1465656" y="226009"/>
                  </a:lnTo>
                  <a:lnTo>
                    <a:pt x="1473111" y="226009"/>
                  </a:lnTo>
                  <a:lnTo>
                    <a:pt x="1473111" y="179755"/>
                  </a:lnTo>
                  <a:lnTo>
                    <a:pt x="1478876" y="179489"/>
                  </a:lnTo>
                  <a:lnTo>
                    <a:pt x="1478876" y="226009"/>
                  </a:lnTo>
                  <a:lnTo>
                    <a:pt x="1486319" y="226009"/>
                  </a:lnTo>
                  <a:lnTo>
                    <a:pt x="1486319" y="179133"/>
                  </a:lnTo>
                  <a:lnTo>
                    <a:pt x="1490675" y="178930"/>
                  </a:lnTo>
                  <a:lnTo>
                    <a:pt x="1490675" y="224586"/>
                  </a:lnTo>
                  <a:lnTo>
                    <a:pt x="1498117" y="224586"/>
                  </a:lnTo>
                  <a:lnTo>
                    <a:pt x="1498117" y="178587"/>
                  </a:lnTo>
                  <a:lnTo>
                    <a:pt x="1500047" y="178498"/>
                  </a:lnTo>
                  <a:lnTo>
                    <a:pt x="1499628" y="223621"/>
                  </a:lnTo>
                  <a:lnTo>
                    <a:pt x="1507070" y="223685"/>
                  </a:lnTo>
                  <a:lnTo>
                    <a:pt x="1507540" y="173215"/>
                  </a:lnTo>
                  <a:close/>
                </a:path>
                <a:path w="1508125" h="299720">
                  <a:moveTo>
                    <a:pt x="1507998" y="237248"/>
                  </a:moveTo>
                  <a:lnTo>
                    <a:pt x="1507197" y="229857"/>
                  </a:lnTo>
                  <a:lnTo>
                    <a:pt x="1496174" y="232117"/>
                  </a:lnTo>
                  <a:lnTo>
                    <a:pt x="1472907" y="241630"/>
                  </a:lnTo>
                  <a:lnTo>
                    <a:pt x="1450505" y="262636"/>
                  </a:lnTo>
                  <a:lnTo>
                    <a:pt x="1442097" y="299351"/>
                  </a:lnTo>
                  <a:lnTo>
                    <a:pt x="1449514" y="298869"/>
                  </a:lnTo>
                  <a:lnTo>
                    <a:pt x="1456829" y="266420"/>
                  </a:lnTo>
                  <a:lnTo>
                    <a:pt x="1476502" y="247840"/>
                  </a:lnTo>
                  <a:lnTo>
                    <a:pt x="1497304" y="239369"/>
                  </a:lnTo>
                  <a:lnTo>
                    <a:pt x="1507998" y="237248"/>
                  </a:lnTo>
                  <a:close/>
                </a:path>
              </a:pathLst>
            </a:custGeom>
            <a:solidFill>
              <a:srgbClr val="FFFFFF"/>
            </a:solidFill>
          </p:spPr>
          <p:txBody>
            <a:bodyPr wrap="square" lIns="0" tIns="0" rIns="0" bIns="0" rtlCol="0"/>
            <a:lstStyle/>
            <a:p>
              <a:endParaRPr/>
            </a:p>
          </p:txBody>
        </p:sp>
        <p:pic>
          <p:nvPicPr>
            <p:cNvPr id="19" name="object 19"/>
            <p:cNvPicPr/>
            <p:nvPr/>
          </p:nvPicPr>
          <p:blipFill>
            <a:blip r:embed="rId10" cstate="print"/>
            <a:stretch>
              <a:fillRect/>
            </a:stretch>
          </p:blipFill>
          <p:spPr>
            <a:xfrm>
              <a:off x="3756762" y="5880950"/>
              <a:ext cx="264896" cy="200595"/>
            </a:xfrm>
            <a:prstGeom prst="rect">
              <a:avLst/>
            </a:prstGeom>
          </p:spPr>
        </p:pic>
        <p:sp>
          <p:nvSpPr>
            <p:cNvPr id="20" name="object 20"/>
            <p:cNvSpPr/>
            <p:nvPr/>
          </p:nvSpPr>
          <p:spPr>
            <a:xfrm>
              <a:off x="3602813" y="5958432"/>
              <a:ext cx="331470" cy="113664"/>
            </a:xfrm>
            <a:custGeom>
              <a:avLst/>
              <a:gdLst/>
              <a:ahLst/>
              <a:cxnLst/>
              <a:rect l="l" t="t" r="r" b="b"/>
              <a:pathLst>
                <a:path w="331470" h="113664">
                  <a:moveTo>
                    <a:pt x="254368" y="0"/>
                  </a:moveTo>
                  <a:lnTo>
                    <a:pt x="146100" y="2578"/>
                  </a:lnTo>
                  <a:lnTo>
                    <a:pt x="145122" y="4673"/>
                  </a:lnTo>
                  <a:lnTo>
                    <a:pt x="136095" y="20526"/>
                  </a:lnTo>
                  <a:lnTo>
                    <a:pt x="109299" y="54617"/>
                  </a:lnTo>
                  <a:lnTo>
                    <a:pt x="64134" y="88978"/>
                  </a:lnTo>
                  <a:lnTo>
                    <a:pt x="0" y="105638"/>
                  </a:lnTo>
                  <a:lnTo>
                    <a:pt x="139" y="113080"/>
                  </a:lnTo>
                  <a:lnTo>
                    <a:pt x="330898" y="109308"/>
                  </a:lnTo>
                  <a:lnTo>
                    <a:pt x="330822" y="101866"/>
                  </a:lnTo>
                  <a:lnTo>
                    <a:pt x="45250" y="105130"/>
                  </a:lnTo>
                  <a:lnTo>
                    <a:pt x="88363" y="82634"/>
                  </a:lnTo>
                  <a:lnTo>
                    <a:pt x="120135" y="53778"/>
                  </a:lnTo>
                  <a:lnTo>
                    <a:pt x="140858" y="26788"/>
                  </a:lnTo>
                  <a:lnTo>
                    <a:pt x="150825" y="9893"/>
                  </a:lnTo>
                  <a:lnTo>
                    <a:pt x="254546" y="7442"/>
                  </a:lnTo>
                  <a:lnTo>
                    <a:pt x="254368" y="0"/>
                  </a:lnTo>
                  <a:close/>
                </a:path>
              </a:pathLst>
            </a:custGeom>
            <a:solidFill>
              <a:srgbClr val="FFFFFF"/>
            </a:solidFill>
          </p:spPr>
          <p:txBody>
            <a:bodyPr wrap="square" lIns="0" tIns="0" rIns="0" bIns="0" rtlCol="0"/>
            <a:lstStyle/>
            <a:p>
              <a:endParaRPr/>
            </a:p>
          </p:txBody>
        </p:sp>
        <p:pic>
          <p:nvPicPr>
            <p:cNvPr id="21" name="object 21"/>
            <p:cNvPicPr/>
            <p:nvPr/>
          </p:nvPicPr>
          <p:blipFill>
            <a:blip r:embed="rId11" cstate="print"/>
            <a:stretch>
              <a:fillRect/>
            </a:stretch>
          </p:blipFill>
          <p:spPr>
            <a:xfrm>
              <a:off x="3602277" y="6064137"/>
              <a:ext cx="65976" cy="130682"/>
            </a:xfrm>
            <a:prstGeom prst="rect">
              <a:avLst/>
            </a:prstGeom>
          </p:spPr>
        </p:pic>
        <p:sp>
          <p:nvSpPr>
            <p:cNvPr id="22" name="object 22"/>
            <p:cNvSpPr/>
            <p:nvPr/>
          </p:nvSpPr>
          <p:spPr>
            <a:xfrm>
              <a:off x="3264205" y="5833872"/>
              <a:ext cx="790575" cy="802640"/>
            </a:xfrm>
            <a:custGeom>
              <a:avLst/>
              <a:gdLst/>
              <a:ahLst/>
              <a:cxnLst/>
              <a:rect l="l" t="t" r="r" b="b"/>
              <a:pathLst>
                <a:path w="790575" h="802640">
                  <a:moveTo>
                    <a:pt x="530974" y="11544"/>
                  </a:moveTo>
                  <a:lnTo>
                    <a:pt x="527126" y="7696"/>
                  </a:lnTo>
                  <a:lnTo>
                    <a:pt x="523544" y="7696"/>
                  </a:lnTo>
                  <a:lnTo>
                    <a:pt x="523544" y="15646"/>
                  </a:lnTo>
                  <a:lnTo>
                    <a:pt x="523544" y="16903"/>
                  </a:lnTo>
                  <a:lnTo>
                    <a:pt x="523024" y="17411"/>
                  </a:lnTo>
                  <a:lnTo>
                    <a:pt x="521779" y="17411"/>
                  </a:lnTo>
                  <a:lnTo>
                    <a:pt x="521258" y="16903"/>
                  </a:lnTo>
                  <a:lnTo>
                    <a:pt x="521258" y="15646"/>
                  </a:lnTo>
                  <a:lnTo>
                    <a:pt x="521779" y="15138"/>
                  </a:lnTo>
                  <a:lnTo>
                    <a:pt x="523024" y="15138"/>
                  </a:lnTo>
                  <a:lnTo>
                    <a:pt x="523544" y="15646"/>
                  </a:lnTo>
                  <a:lnTo>
                    <a:pt x="523544" y="7696"/>
                  </a:lnTo>
                  <a:lnTo>
                    <a:pt x="517677" y="7696"/>
                  </a:lnTo>
                  <a:lnTo>
                    <a:pt x="513829" y="11544"/>
                  </a:lnTo>
                  <a:lnTo>
                    <a:pt x="513829" y="21005"/>
                  </a:lnTo>
                  <a:lnTo>
                    <a:pt x="517677" y="24853"/>
                  </a:lnTo>
                  <a:lnTo>
                    <a:pt x="527126" y="24853"/>
                  </a:lnTo>
                  <a:lnTo>
                    <a:pt x="530974" y="21005"/>
                  </a:lnTo>
                  <a:lnTo>
                    <a:pt x="530974" y="17411"/>
                  </a:lnTo>
                  <a:lnTo>
                    <a:pt x="530974" y="15138"/>
                  </a:lnTo>
                  <a:lnTo>
                    <a:pt x="530974" y="11544"/>
                  </a:lnTo>
                  <a:close/>
                </a:path>
                <a:path w="790575" h="802640">
                  <a:moveTo>
                    <a:pt x="562775" y="37922"/>
                  </a:moveTo>
                  <a:lnTo>
                    <a:pt x="557352" y="32499"/>
                  </a:lnTo>
                  <a:lnTo>
                    <a:pt x="555332" y="32499"/>
                  </a:lnTo>
                  <a:lnTo>
                    <a:pt x="555332" y="42024"/>
                  </a:lnTo>
                  <a:lnTo>
                    <a:pt x="555332" y="47129"/>
                  </a:lnTo>
                  <a:lnTo>
                    <a:pt x="553250" y="49199"/>
                  </a:lnTo>
                  <a:lnTo>
                    <a:pt x="548144" y="49199"/>
                  </a:lnTo>
                  <a:lnTo>
                    <a:pt x="546061" y="47129"/>
                  </a:lnTo>
                  <a:lnTo>
                    <a:pt x="546061" y="42024"/>
                  </a:lnTo>
                  <a:lnTo>
                    <a:pt x="548144" y="39941"/>
                  </a:lnTo>
                  <a:lnTo>
                    <a:pt x="553250" y="39941"/>
                  </a:lnTo>
                  <a:lnTo>
                    <a:pt x="555332" y="42024"/>
                  </a:lnTo>
                  <a:lnTo>
                    <a:pt x="555332" y="32499"/>
                  </a:lnTo>
                  <a:lnTo>
                    <a:pt x="544042" y="32499"/>
                  </a:lnTo>
                  <a:lnTo>
                    <a:pt x="538632" y="37922"/>
                  </a:lnTo>
                  <a:lnTo>
                    <a:pt x="538632" y="51231"/>
                  </a:lnTo>
                  <a:lnTo>
                    <a:pt x="544042" y="56642"/>
                  </a:lnTo>
                  <a:lnTo>
                    <a:pt x="557352" y="56642"/>
                  </a:lnTo>
                  <a:lnTo>
                    <a:pt x="562775" y="51231"/>
                  </a:lnTo>
                  <a:lnTo>
                    <a:pt x="562775" y="49199"/>
                  </a:lnTo>
                  <a:lnTo>
                    <a:pt x="562775" y="39941"/>
                  </a:lnTo>
                  <a:lnTo>
                    <a:pt x="562775" y="37922"/>
                  </a:lnTo>
                  <a:close/>
                </a:path>
                <a:path w="790575" h="802640">
                  <a:moveTo>
                    <a:pt x="565086" y="6883"/>
                  </a:moveTo>
                  <a:lnTo>
                    <a:pt x="558215" y="0"/>
                  </a:lnTo>
                  <a:lnTo>
                    <a:pt x="557657" y="0"/>
                  </a:lnTo>
                  <a:lnTo>
                    <a:pt x="557657" y="10985"/>
                  </a:lnTo>
                  <a:lnTo>
                    <a:pt x="557657" y="19697"/>
                  </a:lnTo>
                  <a:lnTo>
                    <a:pt x="554113" y="23241"/>
                  </a:lnTo>
                  <a:lnTo>
                    <a:pt x="545401" y="23241"/>
                  </a:lnTo>
                  <a:lnTo>
                    <a:pt x="541858" y="19697"/>
                  </a:lnTo>
                  <a:lnTo>
                    <a:pt x="541858" y="10985"/>
                  </a:lnTo>
                  <a:lnTo>
                    <a:pt x="545401" y="7442"/>
                  </a:lnTo>
                  <a:lnTo>
                    <a:pt x="554113" y="7442"/>
                  </a:lnTo>
                  <a:lnTo>
                    <a:pt x="557657" y="10985"/>
                  </a:lnTo>
                  <a:lnTo>
                    <a:pt x="557657" y="0"/>
                  </a:lnTo>
                  <a:lnTo>
                    <a:pt x="541299" y="0"/>
                  </a:lnTo>
                  <a:lnTo>
                    <a:pt x="534428" y="6883"/>
                  </a:lnTo>
                  <a:lnTo>
                    <a:pt x="534428" y="23799"/>
                  </a:lnTo>
                  <a:lnTo>
                    <a:pt x="541299" y="30670"/>
                  </a:lnTo>
                  <a:lnTo>
                    <a:pt x="558215" y="30670"/>
                  </a:lnTo>
                  <a:lnTo>
                    <a:pt x="565086" y="23799"/>
                  </a:lnTo>
                  <a:lnTo>
                    <a:pt x="565086" y="23241"/>
                  </a:lnTo>
                  <a:lnTo>
                    <a:pt x="565086" y="7442"/>
                  </a:lnTo>
                  <a:lnTo>
                    <a:pt x="565086" y="6883"/>
                  </a:lnTo>
                  <a:close/>
                </a:path>
                <a:path w="790575" h="802640">
                  <a:moveTo>
                    <a:pt x="633437" y="124955"/>
                  </a:moveTo>
                  <a:lnTo>
                    <a:pt x="627824" y="104051"/>
                  </a:lnTo>
                  <a:lnTo>
                    <a:pt x="626427" y="102933"/>
                  </a:lnTo>
                  <a:lnTo>
                    <a:pt x="624801" y="102870"/>
                  </a:lnTo>
                  <a:lnTo>
                    <a:pt x="623201" y="102743"/>
                  </a:lnTo>
                  <a:lnTo>
                    <a:pt x="621703" y="103809"/>
                  </a:lnTo>
                  <a:lnTo>
                    <a:pt x="620217" y="108038"/>
                  </a:lnTo>
                  <a:lnTo>
                    <a:pt x="618401" y="101231"/>
                  </a:lnTo>
                  <a:lnTo>
                    <a:pt x="617004" y="100114"/>
                  </a:lnTo>
                  <a:lnTo>
                    <a:pt x="615378" y="100050"/>
                  </a:lnTo>
                  <a:lnTo>
                    <a:pt x="613765" y="99936"/>
                  </a:lnTo>
                  <a:lnTo>
                    <a:pt x="612279" y="100977"/>
                  </a:lnTo>
                  <a:lnTo>
                    <a:pt x="610819" y="105117"/>
                  </a:lnTo>
                  <a:lnTo>
                    <a:pt x="607771" y="97269"/>
                  </a:lnTo>
                  <a:lnTo>
                    <a:pt x="606983" y="96710"/>
                  </a:lnTo>
                  <a:lnTo>
                    <a:pt x="606983" y="115735"/>
                  </a:lnTo>
                  <a:lnTo>
                    <a:pt x="602081" y="115874"/>
                  </a:lnTo>
                  <a:lnTo>
                    <a:pt x="602627" y="114198"/>
                  </a:lnTo>
                  <a:lnTo>
                    <a:pt x="604570" y="109524"/>
                  </a:lnTo>
                  <a:lnTo>
                    <a:pt x="606983" y="115735"/>
                  </a:lnTo>
                  <a:lnTo>
                    <a:pt x="606983" y="96710"/>
                  </a:lnTo>
                  <a:lnTo>
                    <a:pt x="606488" y="96342"/>
                  </a:lnTo>
                  <a:lnTo>
                    <a:pt x="603567" y="96189"/>
                  </a:lnTo>
                  <a:lnTo>
                    <a:pt x="602183" y="97002"/>
                  </a:lnTo>
                  <a:lnTo>
                    <a:pt x="599630" y="102095"/>
                  </a:lnTo>
                  <a:lnTo>
                    <a:pt x="596315" y="109004"/>
                  </a:lnTo>
                  <a:lnTo>
                    <a:pt x="591756" y="97307"/>
                  </a:lnTo>
                  <a:lnTo>
                    <a:pt x="591134" y="96850"/>
                  </a:lnTo>
                  <a:lnTo>
                    <a:pt x="591134" y="116166"/>
                  </a:lnTo>
                  <a:lnTo>
                    <a:pt x="584796" y="116344"/>
                  </a:lnTo>
                  <a:lnTo>
                    <a:pt x="585724" y="114020"/>
                  </a:lnTo>
                  <a:lnTo>
                    <a:pt x="588289" y="108864"/>
                  </a:lnTo>
                  <a:lnTo>
                    <a:pt x="591134" y="116166"/>
                  </a:lnTo>
                  <a:lnTo>
                    <a:pt x="591134" y="96850"/>
                  </a:lnTo>
                  <a:lnTo>
                    <a:pt x="590524" y="96393"/>
                  </a:lnTo>
                  <a:lnTo>
                    <a:pt x="587667" y="96164"/>
                  </a:lnTo>
                  <a:lnTo>
                    <a:pt x="586308" y="96888"/>
                  </a:lnTo>
                  <a:lnTo>
                    <a:pt x="582726" y="103124"/>
                  </a:lnTo>
                  <a:lnTo>
                    <a:pt x="579958" y="108204"/>
                  </a:lnTo>
                  <a:lnTo>
                    <a:pt x="575703" y="97243"/>
                  </a:lnTo>
                  <a:lnTo>
                    <a:pt x="575259" y="96939"/>
                  </a:lnTo>
                  <a:lnTo>
                    <a:pt x="575259" y="116598"/>
                  </a:lnTo>
                  <a:lnTo>
                    <a:pt x="569963" y="116738"/>
                  </a:lnTo>
                  <a:lnTo>
                    <a:pt x="570433" y="115303"/>
                  </a:lnTo>
                  <a:lnTo>
                    <a:pt x="572617" y="109816"/>
                  </a:lnTo>
                  <a:lnTo>
                    <a:pt x="575259" y="116598"/>
                  </a:lnTo>
                  <a:lnTo>
                    <a:pt x="575259" y="96939"/>
                  </a:lnTo>
                  <a:lnTo>
                    <a:pt x="574382" y="96316"/>
                  </a:lnTo>
                  <a:lnTo>
                    <a:pt x="571385" y="96227"/>
                  </a:lnTo>
                  <a:lnTo>
                    <a:pt x="570026" y="97078"/>
                  </a:lnTo>
                  <a:lnTo>
                    <a:pt x="567270" y="103263"/>
                  </a:lnTo>
                  <a:lnTo>
                    <a:pt x="564603" y="109918"/>
                  </a:lnTo>
                  <a:lnTo>
                    <a:pt x="559663" y="97231"/>
                  </a:lnTo>
                  <a:lnTo>
                    <a:pt x="559396" y="97053"/>
                  </a:lnTo>
                  <a:lnTo>
                    <a:pt x="559396" y="117017"/>
                  </a:lnTo>
                  <a:lnTo>
                    <a:pt x="554037" y="117157"/>
                  </a:lnTo>
                  <a:lnTo>
                    <a:pt x="554443" y="115874"/>
                  </a:lnTo>
                  <a:lnTo>
                    <a:pt x="556679" y="110032"/>
                  </a:lnTo>
                  <a:lnTo>
                    <a:pt x="559396" y="117017"/>
                  </a:lnTo>
                  <a:lnTo>
                    <a:pt x="559396" y="97053"/>
                  </a:lnTo>
                  <a:lnTo>
                    <a:pt x="558330" y="96304"/>
                  </a:lnTo>
                  <a:lnTo>
                    <a:pt x="555320" y="96240"/>
                  </a:lnTo>
                  <a:lnTo>
                    <a:pt x="553935" y="97129"/>
                  </a:lnTo>
                  <a:lnTo>
                    <a:pt x="551205" y="103568"/>
                  </a:lnTo>
                  <a:lnTo>
                    <a:pt x="548665" y="110197"/>
                  </a:lnTo>
                  <a:lnTo>
                    <a:pt x="543623" y="97231"/>
                  </a:lnTo>
                  <a:lnTo>
                    <a:pt x="543521" y="117436"/>
                  </a:lnTo>
                  <a:lnTo>
                    <a:pt x="537870" y="117589"/>
                  </a:lnTo>
                  <a:lnTo>
                    <a:pt x="538416" y="115874"/>
                  </a:lnTo>
                  <a:lnTo>
                    <a:pt x="540639" y="110032"/>
                  </a:lnTo>
                  <a:lnTo>
                    <a:pt x="543521" y="117436"/>
                  </a:lnTo>
                  <a:lnTo>
                    <a:pt x="543521" y="97167"/>
                  </a:lnTo>
                  <a:lnTo>
                    <a:pt x="542290" y="96304"/>
                  </a:lnTo>
                  <a:lnTo>
                    <a:pt x="539267" y="96240"/>
                  </a:lnTo>
                  <a:lnTo>
                    <a:pt x="537895" y="97129"/>
                  </a:lnTo>
                  <a:lnTo>
                    <a:pt x="535165" y="103568"/>
                  </a:lnTo>
                  <a:lnTo>
                    <a:pt x="532638" y="110185"/>
                  </a:lnTo>
                  <a:lnTo>
                    <a:pt x="527646" y="97370"/>
                  </a:lnTo>
                  <a:lnTo>
                    <a:pt x="527646" y="117843"/>
                  </a:lnTo>
                  <a:lnTo>
                    <a:pt x="521716" y="118008"/>
                  </a:lnTo>
                  <a:lnTo>
                    <a:pt x="522389" y="115874"/>
                  </a:lnTo>
                  <a:lnTo>
                    <a:pt x="524611" y="110032"/>
                  </a:lnTo>
                  <a:lnTo>
                    <a:pt x="527646" y="117843"/>
                  </a:lnTo>
                  <a:lnTo>
                    <a:pt x="527646" y="97370"/>
                  </a:lnTo>
                  <a:lnTo>
                    <a:pt x="527596" y="97231"/>
                  </a:lnTo>
                  <a:lnTo>
                    <a:pt x="526262" y="96304"/>
                  </a:lnTo>
                  <a:lnTo>
                    <a:pt x="523278" y="96240"/>
                  </a:lnTo>
                  <a:lnTo>
                    <a:pt x="521868" y="97129"/>
                  </a:lnTo>
                  <a:lnTo>
                    <a:pt x="519137" y="103568"/>
                  </a:lnTo>
                  <a:lnTo>
                    <a:pt x="516610" y="110172"/>
                  </a:lnTo>
                  <a:lnTo>
                    <a:pt x="511771" y="97790"/>
                  </a:lnTo>
                  <a:lnTo>
                    <a:pt x="511771" y="118262"/>
                  </a:lnTo>
                  <a:lnTo>
                    <a:pt x="505523" y="118440"/>
                  </a:lnTo>
                  <a:lnTo>
                    <a:pt x="506336" y="115874"/>
                  </a:lnTo>
                  <a:lnTo>
                    <a:pt x="508571" y="110032"/>
                  </a:lnTo>
                  <a:lnTo>
                    <a:pt x="511771" y="118262"/>
                  </a:lnTo>
                  <a:lnTo>
                    <a:pt x="511771" y="97790"/>
                  </a:lnTo>
                  <a:lnTo>
                    <a:pt x="511556" y="97231"/>
                  </a:lnTo>
                  <a:lnTo>
                    <a:pt x="510222" y="96304"/>
                  </a:lnTo>
                  <a:lnTo>
                    <a:pt x="507212" y="96240"/>
                  </a:lnTo>
                  <a:lnTo>
                    <a:pt x="505828" y="97129"/>
                  </a:lnTo>
                  <a:lnTo>
                    <a:pt x="503097" y="103568"/>
                  </a:lnTo>
                  <a:lnTo>
                    <a:pt x="500570" y="110197"/>
                  </a:lnTo>
                  <a:lnTo>
                    <a:pt x="495896" y="98209"/>
                  </a:lnTo>
                  <a:lnTo>
                    <a:pt x="495896" y="118681"/>
                  </a:lnTo>
                  <a:lnTo>
                    <a:pt x="489356" y="118846"/>
                  </a:lnTo>
                  <a:lnTo>
                    <a:pt x="490308" y="115874"/>
                  </a:lnTo>
                  <a:lnTo>
                    <a:pt x="492531" y="110032"/>
                  </a:lnTo>
                  <a:lnTo>
                    <a:pt x="495896" y="118681"/>
                  </a:lnTo>
                  <a:lnTo>
                    <a:pt x="495896" y="98209"/>
                  </a:lnTo>
                  <a:lnTo>
                    <a:pt x="495515" y="97231"/>
                  </a:lnTo>
                  <a:lnTo>
                    <a:pt x="494182" y="96304"/>
                  </a:lnTo>
                  <a:lnTo>
                    <a:pt x="491159" y="96240"/>
                  </a:lnTo>
                  <a:lnTo>
                    <a:pt x="489788" y="97129"/>
                  </a:lnTo>
                  <a:lnTo>
                    <a:pt x="487070" y="103568"/>
                  </a:lnTo>
                  <a:lnTo>
                    <a:pt x="484543" y="110172"/>
                  </a:lnTo>
                  <a:lnTo>
                    <a:pt x="480034" y="98640"/>
                  </a:lnTo>
                  <a:lnTo>
                    <a:pt x="480034" y="119100"/>
                  </a:lnTo>
                  <a:lnTo>
                    <a:pt x="473202" y="119278"/>
                  </a:lnTo>
                  <a:lnTo>
                    <a:pt x="474281" y="115874"/>
                  </a:lnTo>
                  <a:lnTo>
                    <a:pt x="476504" y="110032"/>
                  </a:lnTo>
                  <a:lnTo>
                    <a:pt x="480034" y="119100"/>
                  </a:lnTo>
                  <a:lnTo>
                    <a:pt x="480034" y="98640"/>
                  </a:lnTo>
                  <a:lnTo>
                    <a:pt x="479488" y="97231"/>
                  </a:lnTo>
                  <a:lnTo>
                    <a:pt x="478155" y="96304"/>
                  </a:lnTo>
                  <a:lnTo>
                    <a:pt x="475170" y="96240"/>
                  </a:lnTo>
                  <a:lnTo>
                    <a:pt x="473760" y="97129"/>
                  </a:lnTo>
                  <a:lnTo>
                    <a:pt x="471030" y="103568"/>
                  </a:lnTo>
                  <a:lnTo>
                    <a:pt x="468299" y="110705"/>
                  </a:lnTo>
                  <a:lnTo>
                    <a:pt x="466051" y="117983"/>
                  </a:lnTo>
                  <a:lnTo>
                    <a:pt x="465696" y="120688"/>
                  </a:lnTo>
                  <a:lnTo>
                    <a:pt x="465048" y="124117"/>
                  </a:lnTo>
                  <a:lnTo>
                    <a:pt x="465963" y="125831"/>
                  </a:lnTo>
                  <a:lnTo>
                    <a:pt x="485648" y="134226"/>
                  </a:lnTo>
                  <a:lnTo>
                    <a:pt x="488556" y="127381"/>
                  </a:lnTo>
                  <a:lnTo>
                    <a:pt x="486143" y="126352"/>
                  </a:lnTo>
                  <a:lnTo>
                    <a:pt x="605853" y="123063"/>
                  </a:lnTo>
                  <a:lnTo>
                    <a:pt x="615759" y="125590"/>
                  </a:lnTo>
                  <a:lnTo>
                    <a:pt x="610984" y="127304"/>
                  </a:lnTo>
                  <a:lnTo>
                    <a:pt x="613498" y="134302"/>
                  </a:lnTo>
                  <a:lnTo>
                    <a:pt x="631228" y="127939"/>
                  </a:lnTo>
                  <a:lnTo>
                    <a:pt x="632231" y="126441"/>
                  </a:lnTo>
                  <a:lnTo>
                    <a:pt x="632167" y="125298"/>
                  </a:lnTo>
                  <a:lnTo>
                    <a:pt x="633437" y="124955"/>
                  </a:lnTo>
                  <a:close/>
                </a:path>
                <a:path w="790575" h="802640">
                  <a:moveTo>
                    <a:pt x="761568" y="256552"/>
                  </a:moveTo>
                  <a:lnTo>
                    <a:pt x="760577" y="243713"/>
                  </a:lnTo>
                  <a:lnTo>
                    <a:pt x="753160" y="244284"/>
                  </a:lnTo>
                  <a:lnTo>
                    <a:pt x="753440" y="247789"/>
                  </a:lnTo>
                  <a:lnTo>
                    <a:pt x="722160" y="243039"/>
                  </a:lnTo>
                  <a:lnTo>
                    <a:pt x="722160" y="250558"/>
                  </a:lnTo>
                  <a:lnTo>
                    <a:pt x="716064" y="253326"/>
                  </a:lnTo>
                  <a:lnTo>
                    <a:pt x="703846" y="265607"/>
                  </a:lnTo>
                  <a:lnTo>
                    <a:pt x="703326" y="247700"/>
                  </a:lnTo>
                  <a:lnTo>
                    <a:pt x="722160" y="250558"/>
                  </a:lnTo>
                  <a:lnTo>
                    <a:pt x="722160" y="243039"/>
                  </a:lnTo>
                  <a:lnTo>
                    <a:pt x="698296" y="239407"/>
                  </a:lnTo>
                  <a:lnTo>
                    <a:pt x="698296" y="283832"/>
                  </a:lnTo>
                  <a:lnTo>
                    <a:pt x="697103" y="288912"/>
                  </a:lnTo>
                  <a:lnTo>
                    <a:pt x="697103" y="330873"/>
                  </a:lnTo>
                  <a:lnTo>
                    <a:pt x="696683" y="356095"/>
                  </a:lnTo>
                  <a:lnTo>
                    <a:pt x="691426" y="355422"/>
                  </a:lnTo>
                  <a:lnTo>
                    <a:pt x="691426" y="346481"/>
                  </a:lnTo>
                  <a:lnTo>
                    <a:pt x="683983" y="346481"/>
                  </a:lnTo>
                  <a:lnTo>
                    <a:pt x="683983" y="354736"/>
                  </a:lnTo>
                  <a:lnTo>
                    <a:pt x="683983" y="362165"/>
                  </a:lnTo>
                  <a:lnTo>
                    <a:pt x="683983" y="401751"/>
                  </a:lnTo>
                  <a:lnTo>
                    <a:pt x="650684" y="401891"/>
                  </a:lnTo>
                  <a:lnTo>
                    <a:pt x="650684" y="404990"/>
                  </a:lnTo>
                  <a:lnTo>
                    <a:pt x="649706" y="405701"/>
                  </a:lnTo>
                  <a:lnTo>
                    <a:pt x="646595" y="406806"/>
                  </a:lnTo>
                  <a:lnTo>
                    <a:pt x="637133" y="406806"/>
                  </a:lnTo>
                  <a:lnTo>
                    <a:pt x="633857" y="405472"/>
                  </a:lnTo>
                  <a:lnTo>
                    <a:pt x="633285" y="404774"/>
                  </a:lnTo>
                  <a:lnTo>
                    <a:pt x="633514" y="405155"/>
                  </a:lnTo>
                  <a:lnTo>
                    <a:pt x="633514" y="405599"/>
                  </a:lnTo>
                  <a:lnTo>
                    <a:pt x="629183" y="405599"/>
                  </a:lnTo>
                  <a:lnTo>
                    <a:pt x="629183" y="412559"/>
                  </a:lnTo>
                  <a:lnTo>
                    <a:pt x="602068" y="412559"/>
                  </a:lnTo>
                  <a:lnTo>
                    <a:pt x="602068" y="420001"/>
                  </a:lnTo>
                  <a:lnTo>
                    <a:pt x="602068" y="474497"/>
                  </a:lnTo>
                  <a:lnTo>
                    <a:pt x="583107" y="474497"/>
                  </a:lnTo>
                  <a:lnTo>
                    <a:pt x="583107" y="420001"/>
                  </a:lnTo>
                  <a:lnTo>
                    <a:pt x="602068" y="420001"/>
                  </a:lnTo>
                  <a:lnTo>
                    <a:pt x="602068" y="412559"/>
                  </a:lnTo>
                  <a:lnTo>
                    <a:pt x="575665" y="412559"/>
                  </a:lnTo>
                  <a:lnTo>
                    <a:pt x="575665" y="422275"/>
                  </a:lnTo>
                  <a:lnTo>
                    <a:pt x="575665" y="474497"/>
                  </a:lnTo>
                  <a:lnTo>
                    <a:pt x="556221" y="474497"/>
                  </a:lnTo>
                  <a:lnTo>
                    <a:pt x="556221" y="435165"/>
                  </a:lnTo>
                  <a:lnTo>
                    <a:pt x="575665" y="422275"/>
                  </a:lnTo>
                  <a:lnTo>
                    <a:pt x="575665" y="412559"/>
                  </a:lnTo>
                  <a:lnTo>
                    <a:pt x="565632" y="412559"/>
                  </a:lnTo>
                  <a:lnTo>
                    <a:pt x="565632" y="420001"/>
                  </a:lnTo>
                  <a:lnTo>
                    <a:pt x="548779" y="431177"/>
                  </a:lnTo>
                  <a:lnTo>
                    <a:pt x="548779" y="440105"/>
                  </a:lnTo>
                  <a:lnTo>
                    <a:pt x="548779" y="474497"/>
                  </a:lnTo>
                  <a:lnTo>
                    <a:pt x="496887" y="474497"/>
                  </a:lnTo>
                  <a:lnTo>
                    <a:pt x="548779" y="440105"/>
                  </a:lnTo>
                  <a:lnTo>
                    <a:pt x="548779" y="431177"/>
                  </a:lnTo>
                  <a:lnTo>
                    <a:pt x="492302" y="468630"/>
                  </a:lnTo>
                  <a:lnTo>
                    <a:pt x="492302" y="452005"/>
                  </a:lnTo>
                  <a:lnTo>
                    <a:pt x="541324" y="420039"/>
                  </a:lnTo>
                  <a:lnTo>
                    <a:pt x="565632" y="420001"/>
                  </a:lnTo>
                  <a:lnTo>
                    <a:pt x="565632" y="412559"/>
                  </a:lnTo>
                  <a:lnTo>
                    <a:pt x="527748" y="412559"/>
                  </a:lnTo>
                  <a:lnTo>
                    <a:pt x="527748" y="420001"/>
                  </a:lnTo>
                  <a:lnTo>
                    <a:pt x="521792" y="423900"/>
                  </a:lnTo>
                  <a:lnTo>
                    <a:pt x="521792" y="420001"/>
                  </a:lnTo>
                  <a:lnTo>
                    <a:pt x="527748" y="420001"/>
                  </a:lnTo>
                  <a:lnTo>
                    <a:pt x="527748" y="412559"/>
                  </a:lnTo>
                  <a:lnTo>
                    <a:pt x="514350" y="412559"/>
                  </a:lnTo>
                  <a:lnTo>
                    <a:pt x="514350" y="420001"/>
                  </a:lnTo>
                  <a:lnTo>
                    <a:pt x="514350" y="428764"/>
                  </a:lnTo>
                  <a:lnTo>
                    <a:pt x="512838" y="429742"/>
                  </a:lnTo>
                  <a:lnTo>
                    <a:pt x="512838" y="420001"/>
                  </a:lnTo>
                  <a:lnTo>
                    <a:pt x="514350" y="420001"/>
                  </a:lnTo>
                  <a:lnTo>
                    <a:pt x="514350" y="412559"/>
                  </a:lnTo>
                  <a:lnTo>
                    <a:pt x="505383" y="412559"/>
                  </a:lnTo>
                  <a:lnTo>
                    <a:pt x="505383" y="420001"/>
                  </a:lnTo>
                  <a:lnTo>
                    <a:pt x="505383" y="434606"/>
                  </a:lnTo>
                  <a:lnTo>
                    <a:pt x="501992" y="436816"/>
                  </a:lnTo>
                  <a:lnTo>
                    <a:pt x="501992" y="420001"/>
                  </a:lnTo>
                  <a:lnTo>
                    <a:pt x="505383" y="420001"/>
                  </a:lnTo>
                  <a:lnTo>
                    <a:pt x="505383" y="412559"/>
                  </a:lnTo>
                  <a:lnTo>
                    <a:pt x="497649" y="412559"/>
                  </a:lnTo>
                  <a:lnTo>
                    <a:pt x="501243" y="409765"/>
                  </a:lnTo>
                  <a:lnTo>
                    <a:pt x="501370" y="409663"/>
                  </a:lnTo>
                  <a:lnTo>
                    <a:pt x="626071" y="409917"/>
                  </a:lnTo>
                  <a:lnTo>
                    <a:pt x="626071" y="411543"/>
                  </a:lnTo>
                  <a:lnTo>
                    <a:pt x="629183" y="412559"/>
                  </a:lnTo>
                  <a:lnTo>
                    <a:pt x="629183" y="405599"/>
                  </a:lnTo>
                  <a:lnTo>
                    <a:pt x="628700" y="405599"/>
                  </a:lnTo>
                  <a:lnTo>
                    <a:pt x="628713" y="402475"/>
                  </a:lnTo>
                  <a:lnTo>
                    <a:pt x="510171" y="402247"/>
                  </a:lnTo>
                  <a:lnTo>
                    <a:pt x="511797" y="400875"/>
                  </a:lnTo>
                  <a:lnTo>
                    <a:pt x="510247" y="391579"/>
                  </a:lnTo>
                  <a:lnTo>
                    <a:pt x="506882" y="380530"/>
                  </a:lnTo>
                  <a:lnTo>
                    <a:pt x="505536" y="375183"/>
                  </a:lnTo>
                  <a:lnTo>
                    <a:pt x="505244" y="374002"/>
                  </a:lnTo>
                  <a:lnTo>
                    <a:pt x="508914" y="371551"/>
                  </a:lnTo>
                  <a:lnTo>
                    <a:pt x="507161" y="368668"/>
                  </a:lnTo>
                  <a:lnTo>
                    <a:pt x="505053" y="365201"/>
                  </a:lnTo>
                  <a:lnTo>
                    <a:pt x="503491" y="366052"/>
                  </a:lnTo>
                  <a:lnTo>
                    <a:pt x="503491" y="396341"/>
                  </a:lnTo>
                  <a:lnTo>
                    <a:pt x="499414" y="401510"/>
                  </a:lnTo>
                  <a:lnTo>
                    <a:pt x="494550" y="405523"/>
                  </a:lnTo>
                  <a:lnTo>
                    <a:pt x="494550" y="420001"/>
                  </a:lnTo>
                  <a:lnTo>
                    <a:pt x="494550" y="441667"/>
                  </a:lnTo>
                  <a:lnTo>
                    <a:pt x="492302" y="443128"/>
                  </a:lnTo>
                  <a:lnTo>
                    <a:pt x="492302" y="420001"/>
                  </a:lnTo>
                  <a:lnTo>
                    <a:pt x="494550" y="420001"/>
                  </a:lnTo>
                  <a:lnTo>
                    <a:pt x="494550" y="405523"/>
                  </a:lnTo>
                  <a:lnTo>
                    <a:pt x="494385" y="405650"/>
                  </a:lnTo>
                  <a:lnTo>
                    <a:pt x="484860" y="405650"/>
                  </a:lnTo>
                  <a:lnTo>
                    <a:pt x="484860" y="420001"/>
                  </a:lnTo>
                  <a:lnTo>
                    <a:pt x="484860" y="523417"/>
                  </a:lnTo>
                  <a:lnTo>
                    <a:pt x="423100" y="523417"/>
                  </a:lnTo>
                  <a:lnTo>
                    <a:pt x="484860" y="482485"/>
                  </a:lnTo>
                  <a:lnTo>
                    <a:pt x="484860" y="473557"/>
                  </a:lnTo>
                  <a:lnTo>
                    <a:pt x="414261" y="520357"/>
                  </a:lnTo>
                  <a:lnTo>
                    <a:pt x="414261" y="502881"/>
                  </a:lnTo>
                  <a:lnTo>
                    <a:pt x="484860" y="456857"/>
                  </a:lnTo>
                  <a:lnTo>
                    <a:pt x="484860" y="447979"/>
                  </a:lnTo>
                  <a:lnTo>
                    <a:pt x="483590" y="448818"/>
                  </a:lnTo>
                  <a:lnTo>
                    <a:pt x="483590" y="420001"/>
                  </a:lnTo>
                  <a:lnTo>
                    <a:pt x="484860" y="420001"/>
                  </a:lnTo>
                  <a:lnTo>
                    <a:pt x="484860" y="405650"/>
                  </a:lnTo>
                  <a:lnTo>
                    <a:pt x="483539" y="405650"/>
                  </a:lnTo>
                  <a:lnTo>
                    <a:pt x="480263" y="402958"/>
                  </a:lnTo>
                  <a:lnTo>
                    <a:pt x="480263" y="412559"/>
                  </a:lnTo>
                  <a:lnTo>
                    <a:pt x="476135" y="412559"/>
                  </a:lnTo>
                  <a:lnTo>
                    <a:pt x="476135" y="420001"/>
                  </a:lnTo>
                  <a:lnTo>
                    <a:pt x="476135" y="453682"/>
                  </a:lnTo>
                  <a:lnTo>
                    <a:pt x="473697" y="455269"/>
                  </a:lnTo>
                  <a:lnTo>
                    <a:pt x="473697" y="420814"/>
                  </a:lnTo>
                  <a:lnTo>
                    <a:pt x="474878" y="420001"/>
                  </a:lnTo>
                  <a:lnTo>
                    <a:pt x="476135" y="420001"/>
                  </a:lnTo>
                  <a:lnTo>
                    <a:pt x="476135" y="412559"/>
                  </a:lnTo>
                  <a:lnTo>
                    <a:pt x="466242" y="412559"/>
                  </a:lnTo>
                  <a:lnTo>
                    <a:pt x="466242" y="425869"/>
                  </a:lnTo>
                  <a:lnTo>
                    <a:pt x="466242" y="460133"/>
                  </a:lnTo>
                  <a:lnTo>
                    <a:pt x="463321" y="462038"/>
                  </a:lnTo>
                  <a:lnTo>
                    <a:pt x="463321" y="427850"/>
                  </a:lnTo>
                  <a:lnTo>
                    <a:pt x="466242" y="425869"/>
                  </a:lnTo>
                  <a:lnTo>
                    <a:pt x="466242" y="412559"/>
                  </a:lnTo>
                  <a:lnTo>
                    <a:pt x="461619" y="412559"/>
                  </a:lnTo>
                  <a:lnTo>
                    <a:pt x="461619" y="420001"/>
                  </a:lnTo>
                  <a:lnTo>
                    <a:pt x="455866" y="423900"/>
                  </a:lnTo>
                  <a:lnTo>
                    <a:pt x="455866" y="432904"/>
                  </a:lnTo>
                  <a:lnTo>
                    <a:pt x="455866" y="466902"/>
                  </a:lnTo>
                  <a:lnTo>
                    <a:pt x="451993" y="469417"/>
                  </a:lnTo>
                  <a:lnTo>
                    <a:pt x="451993" y="435521"/>
                  </a:lnTo>
                  <a:lnTo>
                    <a:pt x="455866" y="432904"/>
                  </a:lnTo>
                  <a:lnTo>
                    <a:pt x="455866" y="423900"/>
                  </a:lnTo>
                  <a:lnTo>
                    <a:pt x="444538" y="431584"/>
                  </a:lnTo>
                  <a:lnTo>
                    <a:pt x="444538" y="440575"/>
                  </a:lnTo>
                  <a:lnTo>
                    <a:pt x="444538" y="474281"/>
                  </a:lnTo>
                  <a:lnTo>
                    <a:pt x="440677" y="476796"/>
                  </a:lnTo>
                  <a:lnTo>
                    <a:pt x="440677" y="443191"/>
                  </a:lnTo>
                  <a:lnTo>
                    <a:pt x="444538" y="440575"/>
                  </a:lnTo>
                  <a:lnTo>
                    <a:pt x="444538" y="431584"/>
                  </a:lnTo>
                  <a:lnTo>
                    <a:pt x="433235" y="439229"/>
                  </a:lnTo>
                  <a:lnTo>
                    <a:pt x="433235" y="448233"/>
                  </a:lnTo>
                  <a:lnTo>
                    <a:pt x="433235" y="481647"/>
                  </a:lnTo>
                  <a:lnTo>
                    <a:pt x="427469" y="485394"/>
                  </a:lnTo>
                  <a:lnTo>
                    <a:pt x="427469" y="452132"/>
                  </a:lnTo>
                  <a:lnTo>
                    <a:pt x="433235" y="448233"/>
                  </a:lnTo>
                  <a:lnTo>
                    <a:pt x="433235" y="439229"/>
                  </a:lnTo>
                  <a:lnTo>
                    <a:pt x="420027" y="448183"/>
                  </a:lnTo>
                  <a:lnTo>
                    <a:pt x="420027" y="457174"/>
                  </a:lnTo>
                  <a:lnTo>
                    <a:pt x="420027" y="490245"/>
                  </a:lnTo>
                  <a:lnTo>
                    <a:pt x="414743" y="493687"/>
                  </a:lnTo>
                  <a:lnTo>
                    <a:pt x="414743" y="460743"/>
                  </a:lnTo>
                  <a:lnTo>
                    <a:pt x="420027" y="457174"/>
                  </a:lnTo>
                  <a:lnTo>
                    <a:pt x="420027" y="448183"/>
                  </a:lnTo>
                  <a:lnTo>
                    <a:pt x="407289" y="456806"/>
                  </a:lnTo>
                  <a:lnTo>
                    <a:pt x="407289" y="465797"/>
                  </a:lnTo>
                  <a:lnTo>
                    <a:pt x="407289" y="498754"/>
                  </a:lnTo>
                  <a:lnTo>
                    <a:pt x="406819" y="499618"/>
                  </a:lnTo>
                  <a:lnTo>
                    <a:pt x="406819" y="523417"/>
                  </a:lnTo>
                  <a:lnTo>
                    <a:pt x="404825" y="523417"/>
                  </a:lnTo>
                  <a:lnTo>
                    <a:pt x="404825" y="467461"/>
                  </a:lnTo>
                  <a:lnTo>
                    <a:pt x="407289" y="465797"/>
                  </a:lnTo>
                  <a:lnTo>
                    <a:pt x="407289" y="456806"/>
                  </a:lnTo>
                  <a:lnTo>
                    <a:pt x="397383" y="463511"/>
                  </a:lnTo>
                  <a:lnTo>
                    <a:pt x="397383" y="523417"/>
                  </a:lnTo>
                  <a:lnTo>
                    <a:pt x="369341" y="523417"/>
                  </a:lnTo>
                  <a:lnTo>
                    <a:pt x="369341" y="506412"/>
                  </a:lnTo>
                  <a:lnTo>
                    <a:pt x="369138" y="506412"/>
                  </a:lnTo>
                  <a:lnTo>
                    <a:pt x="369404" y="503834"/>
                  </a:lnTo>
                  <a:lnTo>
                    <a:pt x="370547" y="420001"/>
                  </a:lnTo>
                  <a:lnTo>
                    <a:pt x="461619" y="420001"/>
                  </a:lnTo>
                  <a:lnTo>
                    <a:pt x="461619" y="412559"/>
                  </a:lnTo>
                  <a:lnTo>
                    <a:pt x="335483" y="412559"/>
                  </a:lnTo>
                  <a:lnTo>
                    <a:pt x="338035" y="409321"/>
                  </a:lnTo>
                  <a:lnTo>
                    <a:pt x="476491" y="409613"/>
                  </a:lnTo>
                  <a:lnTo>
                    <a:pt x="476681" y="409765"/>
                  </a:lnTo>
                  <a:lnTo>
                    <a:pt x="480263" y="412559"/>
                  </a:lnTo>
                  <a:lnTo>
                    <a:pt x="480263" y="402958"/>
                  </a:lnTo>
                  <a:lnTo>
                    <a:pt x="478523" y="401510"/>
                  </a:lnTo>
                  <a:lnTo>
                    <a:pt x="474421" y="396328"/>
                  </a:lnTo>
                  <a:lnTo>
                    <a:pt x="474929" y="393293"/>
                  </a:lnTo>
                  <a:lnTo>
                    <a:pt x="478942" y="380136"/>
                  </a:lnTo>
                  <a:lnTo>
                    <a:pt x="478599" y="375183"/>
                  </a:lnTo>
                  <a:lnTo>
                    <a:pt x="481672" y="375920"/>
                  </a:lnTo>
                  <a:lnTo>
                    <a:pt x="485254" y="376364"/>
                  </a:lnTo>
                  <a:lnTo>
                    <a:pt x="488911" y="375970"/>
                  </a:lnTo>
                  <a:lnTo>
                    <a:pt x="489369" y="375920"/>
                  </a:lnTo>
                  <a:lnTo>
                    <a:pt x="491718" y="375589"/>
                  </a:lnTo>
                  <a:lnTo>
                    <a:pt x="491617" y="376123"/>
                  </a:lnTo>
                  <a:lnTo>
                    <a:pt x="494347" y="376148"/>
                  </a:lnTo>
                  <a:lnTo>
                    <a:pt x="496989" y="375742"/>
                  </a:lnTo>
                  <a:lnTo>
                    <a:pt x="497624" y="375589"/>
                  </a:lnTo>
                  <a:lnTo>
                    <a:pt x="499338" y="375183"/>
                  </a:lnTo>
                  <a:lnTo>
                    <a:pt x="498983" y="380136"/>
                  </a:lnTo>
                  <a:lnTo>
                    <a:pt x="502996" y="393293"/>
                  </a:lnTo>
                  <a:lnTo>
                    <a:pt x="503491" y="396341"/>
                  </a:lnTo>
                  <a:lnTo>
                    <a:pt x="503491" y="366052"/>
                  </a:lnTo>
                  <a:lnTo>
                    <a:pt x="499198" y="368376"/>
                  </a:lnTo>
                  <a:lnTo>
                    <a:pt x="492747" y="368668"/>
                  </a:lnTo>
                  <a:lnTo>
                    <a:pt x="492721" y="368465"/>
                  </a:lnTo>
                  <a:lnTo>
                    <a:pt x="492683" y="367906"/>
                  </a:lnTo>
                  <a:lnTo>
                    <a:pt x="488924" y="368465"/>
                  </a:lnTo>
                  <a:lnTo>
                    <a:pt x="484873" y="367944"/>
                  </a:lnTo>
                  <a:lnTo>
                    <a:pt x="484873" y="368642"/>
                  </a:lnTo>
                  <a:lnTo>
                    <a:pt x="478548" y="368274"/>
                  </a:lnTo>
                  <a:lnTo>
                    <a:pt x="472884" y="365201"/>
                  </a:lnTo>
                  <a:lnTo>
                    <a:pt x="469011" y="371551"/>
                  </a:lnTo>
                  <a:lnTo>
                    <a:pt x="472681" y="374002"/>
                  </a:lnTo>
                  <a:lnTo>
                    <a:pt x="471043" y="380530"/>
                  </a:lnTo>
                  <a:lnTo>
                    <a:pt x="467677" y="391579"/>
                  </a:lnTo>
                  <a:lnTo>
                    <a:pt x="466128" y="400875"/>
                  </a:lnTo>
                  <a:lnTo>
                    <a:pt x="467639" y="402158"/>
                  </a:lnTo>
                  <a:lnTo>
                    <a:pt x="331901" y="401866"/>
                  </a:lnTo>
                  <a:lnTo>
                    <a:pt x="331901" y="404990"/>
                  </a:lnTo>
                  <a:lnTo>
                    <a:pt x="330923" y="405701"/>
                  </a:lnTo>
                  <a:lnTo>
                    <a:pt x="327812" y="406806"/>
                  </a:lnTo>
                  <a:lnTo>
                    <a:pt x="318820" y="406806"/>
                  </a:lnTo>
                  <a:lnTo>
                    <a:pt x="315709" y="405701"/>
                  </a:lnTo>
                  <a:lnTo>
                    <a:pt x="314731" y="404990"/>
                  </a:lnTo>
                  <a:lnTo>
                    <a:pt x="314731" y="401929"/>
                  </a:lnTo>
                  <a:lnTo>
                    <a:pt x="311111" y="401891"/>
                  </a:lnTo>
                  <a:lnTo>
                    <a:pt x="311111" y="412559"/>
                  </a:lnTo>
                  <a:lnTo>
                    <a:pt x="305955" y="412559"/>
                  </a:lnTo>
                  <a:lnTo>
                    <a:pt x="305955" y="409257"/>
                  </a:lnTo>
                  <a:lnTo>
                    <a:pt x="308571" y="409282"/>
                  </a:lnTo>
                  <a:lnTo>
                    <a:pt x="311111" y="412559"/>
                  </a:lnTo>
                  <a:lnTo>
                    <a:pt x="311111" y="401891"/>
                  </a:lnTo>
                  <a:lnTo>
                    <a:pt x="305955" y="401815"/>
                  </a:lnTo>
                  <a:lnTo>
                    <a:pt x="305955" y="364655"/>
                  </a:lnTo>
                  <a:lnTo>
                    <a:pt x="683983" y="362165"/>
                  </a:lnTo>
                  <a:lnTo>
                    <a:pt x="683983" y="354736"/>
                  </a:lnTo>
                  <a:lnTo>
                    <a:pt x="674446" y="354812"/>
                  </a:lnTo>
                  <a:lnTo>
                    <a:pt x="674446" y="330250"/>
                  </a:lnTo>
                  <a:lnTo>
                    <a:pt x="697090" y="330250"/>
                  </a:lnTo>
                  <a:lnTo>
                    <a:pt x="697103" y="330873"/>
                  </a:lnTo>
                  <a:lnTo>
                    <a:pt x="697103" y="288912"/>
                  </a:lnTo>
                  <a:lnTo>
                    <a:pt x="697064" y="289064"/>
                  </a:lnTo>
                  <a:lnTo>
                    <a:pt x="697064" y="322630"/>
                  </a:lnTo>
                  <a:lnTo>
                    <a:pt x="674446" y="322630"/>
                  </a:lnTo>
                  <a:lnTo>
                    <a:pt x="674446" y="297167"/>
                  </a:lnTo>
                  <a:lnTo>
                    <a:pt x="696683" y="297167"/>
                  </a:lnTo>
                  <a:lnTo>
                    <a:pt x="697039" y="312242"/>
                  </a:lnTo>
                  <a:lnTo>
                    <a:pt x="697064" y="322630"/>
                  </a:lnTo>
                  <a:lnTo>
                    <a:pt x="697064" y="289064"/>
                  </a:lnTo>
                  <a:lnTo>
                    <a:pt x="696950" y="289547"/>
                  </a:lnTo>
                  <a:lnTo>
                    <a:pt x="674446" y="289547"/>
                  </a:lnTo>
                  <a:lnTo>
                    <a:pt x="674446" y="243293"/>
                  </a:lnTo>
                  <a:lnTo>
                    <a:pt x="695858" y="246557"/>
                  </a:lnTo>
                  <a:lnTo>
                    <a:pt x="696950" y="283870"/>
                  </a:lnTo>
                  <a:lnTo>
                    <a:pt x="698296" y="283832"/>
                  </a:lnTo>
                  <a:lnTo>
                    <a:pt x="698296" y="239407"/>
                  </a:lnTo>
                  <a:lnTo>
                    <a:pt x="671283" y="235292"/>
                  </a:lnTo>
                  <a:lnTo>
                    <a:pt x="667004" y="235356"/>
                  </a:lnTo>
                  <a:lnTo>
                    <a:pt x="667004" y="242735"/>
                  </a:lnTo>
                  <a:lnTo>
                    <a:pt x="667004" y="289547"/>
                  </a:lnTo>
                  <a:lnTo>
                    <a:pt x="667004" y="290817"/>
                  </a:lnTo>
                  <a:lnTo>
                    <a:pt x="667004" y="318820"/>
                  </a:lnTo>
                  <a:lnTo>
                    <a:pt x="667004" y="326440"/>
                  </a:lnTo>
                  <a:lnTo>
                    <a:pt x="667004" y="354850"/>
                  </a:lnTo>
                  <a:lnTo>
                    <a:pt x="659726" y="354901"/>
                  </a:lnTo>
                  <a:lnTo>
                    <a:pt x="659726" y="326440"/>
                  </a:lnTo>
                  <a:lnTo>
                    <a:pt x="667004" y="326440"/>
                  </a:lnTo>
                  <a:lnTo>
                    <a:pt x="667004" y="318820"/>
                  </a:lnTo>
                  <a:lnTo>
                    <a:pt x="659726" y="318820"/>
                  </a:lnTo>
                  <a:lnTo>
                    <a:pt x="659726" y="290817"/>
                  </a:lnTo>
                  <a:lnTo>
                    <a:pt x="667004" y="290817"/>
                  </a:lnTo>
                  <a:lnTo>
                    <a:pt x="667004" y="289547"/>
                  </a:lnTo>
                  <a:lnTo>
                    <a:pt x="666051" y="289547"/>
                  </a:lnTo>
                  <a:lnTo>
                    <a:pt x="666051" y="283197"/>
                  </a:lnTo>
                  <a:lnTo>
                    <a:pt x="659726" y="283197"/>
                  </a:lnTo>
                  <a:lnTo>
                    <a:pt x="659726" y="242824"/>
                  </a:lnTo>
                  <a:lnTo>
                    <a:pt x="667004" y="242735"/>
                  </a:lnTo>
                  <a:lnTo>
                    <a:pt x="667004" y="235356"/>
                  </a:lnTo>
                  <a:lnTo>
                    <a:pt x="652284" y="235534"/>
                  </a:lnTo>
                  <a:lnTo>
                    <a:pt x="652284" y="249923"/>
                  </a:lnTo>
                  <a:lnTo>
                    <a:pt x="652284" y="283197"/>
                  </a:lnTo>
                  <a:lnTo>
                    <a:pt x="652284" y="290817"/>
                  </a:lnTo>
                  <a:lnTo>
                    <a:pt x="652284" y="318820"/>
                  </a:lnTo>
                  <a:lnTo>
                    <a:pt x="652284" y="326440"/>
                  </a:lnTo>
                  <a:lnTo>
                    <a:pt x="652284" y="354952"/>
                  </a:lnTo>
                  <a:lnTo>
                    <a:pt x="642023" y="355015"/>
                  </a:lnTo>
                  <a:lnTo>
                    <a:pt x="642023" y="326440"/>
                  </a:lnTo>
                  <a:lnTo>
                    <a:pt x="652284" y="326440"/>
                  </a:lnTo>
                  <a:lnTo>
                    <a:pt x="652284" y="318820"/>
                  </a:lnTo>
                  <a:lnTo>
                    <a:pt x="642023" y="318820"/>
                  </a:lnTo>
                  <a:lnTo>
                    <a:pt x="642023" y="290817"/>
                  </a:lnTo>
                  <a:lnTo>
                    <a:pt x="652284" y="290817"/>
                  </a:lnTo>
                  <a:lnTo>
                    <a:pt x="652284" y="283197"/>
                  </a:lnTo>
                  <a:lnTo>
                    <a:pt x="642340" y="283197"/>
                  </a:lnTo>
                  <a:lnTo>
                    <a:pt x="643001" y="276085"/>
                  </a:lnTo>
                  <a:lnTo>
                    <a:pt x="645629" y="262966"/>
                  </a:lnTo>
                  <a:lnTo>
                    <a:pt x="650405" y="251383"/>
                  </a:lnTo>
                  <a:lnTo>
                    <a:pt x="652284" y="249923"/>
                  </a:lnTo>
                  <a:lnTo>
                    <a:pt x="652284" y="235534"/>
                  </a:lnTo>
                  <a:lnTo>
                    <a:pt x="649859" y="235559"/>
                  </a:lnTo>
                  <a:lnTo>
                    <a:pt x="649859" y="242963"/>
                  </a:lnTo>
                  <a:lnTo>
                    <a:pt x="644804" y="246456"/>
                  </a:lnTo>
                  <a:lnTo>
                    <a:pt x="642023" y="252895"/>
                  </a:lnTo>
                  <a:lnTo>
                    <a:pt x="642023" y="243039"/>
                  </a:lnTo>
                  <a:lnTo>
                    <a:pt x="649859" y="242963"/>
                  </a:lnTo>
                  <a:lnTo>
                    <a:pt x="649859" y="235559"/>
                  </a:lnTo>
                  <a:lnTo>
                    <a:pt x="634580" y="235750"/>
                  </a:lnTo>
                  <a:lnTo>
                    <a:pt x="634580" y="243141"/>
                  </a:lnTo>
                  <a:lnTo>
                    <a:pt x="634580" y="259981"/>
                  </a:lnTo>
                  <a:lnTo>
                    <a:pt x="634580" y="290817"/>
                  </a:lnTo>
                  <a:lnTo>
                    <a:pt x="634580" y="318820"/>
                  </a:lnTo>
                  <a:lnTo>
                    <a:pt x="634580" y="326440"/>
                  </a:lnTo>
                  <a:lnTo>
                    <a:pt x="634580" y="355066"/>
                  </a:lnTo>
                  <a:lnTo>
                    <a:pt x="614730" y="355206"/>
                  </a:lnTo>
                  <a:lnTo>
                    <a:pt x="614730" y="326440"/>
                  </a:lnTo>
                  <a:lnTo>
                    <a:pt x="634580" y="326440"/>
                  </a:lnTo>
                  <a:lnTo>
                    <a:pt x="634580" y="318820"/>
                  </a:lnTo>
                  <a:lnTo>
                    <a:pt x="614730" y="318820"/>
                  </a:lnTo>
                  <a:lnTo>
                    <a:pt x="614730" y="290817"/>
                  </a:lnTo>
                  <a:lnTo>
                    <a:pt x="634580" y="290817"/>
                  </a:lnTo>
                  <a:lnTo>
                    <a:pt x="634580" y="259981"/>
                  </a:lnTo>
                  <a:lnTo>
                    <a:pt x="634314" y="259575"/>
                  </a:lnTo>
                  <a:lnTo>
                    <a:pt x="634314" y="283197"/>
                  </a:lnTo>
                  <a:lnTo>
                    <a:pt x="614730" y="283197"/>
                  </a:lnTo>
                  <a:lnTo>
                    <a:pt x="614730" y="249377"/>
                  </a:lnTo>
                  <a:lnTo>
                    <a:pt x="621436" y="252590"/>
                  </a:lnTo>
                  <a:lnTo>
                    <a:pt x="628357" y="263423"/>
                  </a:lnTo>
                  <a:lnTo>
                    <a:pt x="632879" y="276326"/>
                  </a:lnTo>
                  <a:lnTo>
                    <a:pt x="634314" y="283197"/>
                  </a:lnTo>
                  <a:lnTo>
                    <a:pt x="634314" y="259575"/>
                  </a:lnTo>
                  <a:lnTo>
                    <a:pt x="626033" y="246608"/>
                  </a:lnTo>
                  <a:lnTo>
                    <a:pt x="617588" y="243370"/>
                  </a:lnTo>
                  <a:lnTo>
                    <a:pt x="634580" y="243141"/>
                  </a:lnTo>
                  <a:lnTo>
                    <a:pt x="634580" y="235750"/>
                  </a:lnTo>
                  <a:lnTo>
                    <a:pt x="607288" y="236080"/>
                  </a:lnTo>
                  <a:lnTo>
                    <a:pt x="607288" y="243484"/>
                  </a:lnTo>
                  <a:lnTo>
                    <a:pt x="607288" y="283197"/>
                  </a:lnTo>
                  <a:lnTo>
                    <a:pt x="607288" y="290817"/>
                  </a:lnTo>
                  <a:lnTo>
                    <a:pt x="607288" y="318820"/>
                  </a:lnTo>
                  <a:lnTo>
                    <a:pt x="607288" y="326440"/>
                  </a:lnTo>
                  <a:lnTo>
                    <a:pt x="607288" y="355257"/>
                  </a:lnTo>
                  <a:lnTo>
                    <a:pt x="585228" y="355396"/>
                  </a:lnTo>
                  <a:lnTo>
                    <a:pt x="585228" y="326440"/>
                  </a:lnTo>
                  <a:lnTo>
                    <a:pt x="607288" y="326440"/>
                  </a:lnTo>
                  <a:lnTo>
                    <a:pt x="607288" y="318820"/>
                  </a:lnTo>
                  <a:lnTo>
                    <a:pt x="585228" y="318820"/>
                  </a:lnTo>
                  <a:lnTo>
                    <a:pt x="585228" y="290817"/>
                  </a:lnTo>
                  <a:lnTo>
                    <a:pt x="607288" y="290817"/>
                  </a:lnTo>
                  <a:lnTo>
                    <a:pt x="607288" y="283197"/>
                  </a:lnTo>
                  <a:lnTo>
                    <a:pt x="585228" y="283197"/>
                  </a:lnTo>
                  <a:lnTo>
                    <a:pt x="585228" y="243751"/>
                  </a:lnTo>
                  <a:lnTo>
                    <a:pt x="607288" y="243484"/>
                  </a:lnTo>
                  <a:lnTo>
                    <a:pt x="607288" y="236080"/>
                  </a:lnTo>
                  <a:lnTo>
                    <a:pt x="577786" y="236448"/>
                  </a:lnTo>
                  <a:lnTo>
                    <a:pt x="577786" y="243852"/>
                  </a:lnTo>
                  <a:lnTo>
                    <a:pt x="577786" y="283197"/>
                  </a:lnTo>
                  <a:lnTo>
                    <a:pt x="577786" y="290817"/>
                  </a:lnTo>
                  <a:lnTo>
                    <a:pt x="577786" y="318820"/>
                  </a:lnTo>
                  <a:lnTo>
                    <a:pt x="577786" y="326440"/>
                  </a:lnTo>
                  <a:lnTo>
                    <a:pt x="577786" y="355447"/>
                  </a:lnTo>
                  <a:lnTo>
                    <a:pt x="554253" y="355600"/>
                  </a:lnTo>
                  <a:lnTo>
                    <a:pt x="554253" y="326440"/>
                  </a:lnTo>
                  <a:lnTo>
                    <a:pt x="577786" y="326440"/>
                  </a:lnTo>
                  <a:lnTo>
                    <a:pt x="577786" y="318820"/>
                  </a:lnTo>
                  <a:lnTo>
                    <a:pt x="554253" y="318820"/>
                  </a:lnTo>
                  <a:lnTo>
                    <a:pt x="554253" y="290817"/>
                  </a:lnTo>
                  <a:lnTo>
                    <a:pt x="577786" y="290817"/>
                  </a:lnTo>
                  <a:lnTo>
                    <a:pt x="577786" y="283197"/>
                  </a:lnTo>
                  <a:lnTo>
                    <a:pt x="554253" y="283197"/>
                  </a:lnTo>
                  <a:lnTo>
                    <a:pt x="554253" y="244144"/>
                  </a:lnTo>
                  <a:lnTo>
                    <a:pt x="577786" y="243852"/>
                  </a:lnTo>
                  <a:lnTo>
                    <a:pt x="577786" y="236448"/>
                  </a:lnTo>
                  <a:lnTo>
                    <a:pt x="546811" y="236829"/>
                  </a:lnTo>
                  <a:lnTo>
                    <a:pt x="546811" y="245554"/>
                  </a:lnTo>
                  <a:lnTo>
                    <a:pt x="546811" y="283197"/>
                  </a:lnTo>
                  <a:lnTo>
                    <a:pt x="546811" y="290817"/>
                  </a:lnTo>
                  <a:lnTo>
                    <a:pt x="546811" y="318820"/>
                  </a:lnTo>
                  <a:lnTo>
                    <a:pt x="546811" y="326440"/>
                  </a:lnTo>
                  <a:lnTo>
                    <a:pt x="546811" y="355650"/>
                  </a:lnTo>
                  <a:lnTo>
                    <a:pt x="520331" y="355815"/>
                  </a:lnTo>
                  <a:lnTo>
                    <a:pt x="520331" y="326440"/>
                  </a:lnTo>
                  <a:lnTo>
                    <a:pt x="546811" y="326440"/>
                  </a:lnTo>
                  <a:lnTo>
                    <a:pt x="546811" y="318820"/>
                  </a:lnTo>
                  <a:lnTo>
                    <a:pt x="520331" y="318820"/>
                  </a:lnTo>
                  <a:lnTo>
                    <a:pt x="520331" y="290817"/>
                  </a:lnTo>
                  <a:lnTo>
                    <a:pt x="546811" y="290817"/>
                  </a:lnTo>
                  <a:lnTo>
                    <a:pt x="546811" y="283197"/>
                  </a:lnTo>
                  <a:lnTo>
                    <a:pt x="521093" y="283197"/>
                  </a:lnTo>
                  <a:lnTo>
                    <a:pt x="522122" y="278663"/>
                  </a:lnTo>
                  <a:lnTo>
                    <a:pt x="526465" y="265912"/>
                  </a:lnTo>
                  <a:lnTo>
                    <a:pt x="534466" y="252730"/>
                  </a:lnTo>
                  <a:lnTo>
                    <a:pt x="546811" y="245554"/>
                  </a:lnTo>
                  <a:lnTo>
                    <a:pt x="546811" y="236829"/>
                  </a:lnTo>
                  <a:lnTo>
                    <a:pt x="532434" y="236994"/>
                  </a:lnTo>
                  <a:lnTo>
                    <a:pt x="532434" y="244411"/>
                  </a:lnTo>
                  <a:lnTo>
                    <a:pt x="521322" y="259257"/>
                  </a:lnTo>
                  <a:lnTo>
                    <a:pt x="520331" y="261886"/>
                  </a:lnTo>
                  <a:lnTo>
                    <a:pt x="520331" y="244551"/>
                  </a:lnTo>
                  <a:lnTo>
                    <a:pt x="532434" y="244411"/>
                  </a:lnTo>
                  <a:lnTo>
                    <a:pt x="532434" y="236994"/>
                  </a:lnTo>
                  <a:lnTo>
                    <a:pt x="512889" y="237236"/>
                  </a:lnTo>
                  <a:lnTo>
                    <a:pt x="512889" y="244640"/>
                  </a:lnTo>
                  <a:lnTo>
                    <a:pt x="512889" y="261505"/>
                  </a:lnTo>
                  <a:lnTo>
                    <a:pt x="512889" y="290817"/>
                  </a:lnTo>
                  <a:lnTo>
                    <a:pt x="512889" y="318820"/>
                  </a:lnTo>
                  <a:lnTo>
                    <a:pt x="512889" y="326440"/>
                  </a:lnTo>
                  <a:lnTo>
                    <a:pt x="512889" y="355866"/>
                  </a:lnTo>
                  <a:lnTo>
                    <a:pt x="490093" y="356031"/>
                  </a:lnTo>
                  <a:lnTo>
                    <a:pt x="490093" y="326440"/>
                  </a:lnTo>
                  <a:lnTo>
                    <a:pt x="512889" y="326440"/>
                  </a:lnTo>
                  <a:lnTo>
                    <a:pt x="512889" y="318820"/>
                  </a:lnTo>
                  <a:lnTo>
                    <a:pt x="490093" y="318820"/>
                  </a:lnTo>
                  <a:lnTo>
                    <a:pt x="490093" y="290817"/>
                  </a:lnTo>
                  <a:lnTo>
                    <a:pt x="512889" y="290817"/>
                  </a:lnTo>
                  <a:lnTo>
                    <a:pt x="512889" y="261505"/>
                  </a:lnTo>
                  <a:lnTo>
                    <a:pt x="512762" y="261340"/>
                  </a:lnTo>
                  <a:lnTo>
                    <a:pt x="512762" y="283197"/>
                  </a:lnTo>
                  <a:lnTo>
                    <a:pt x="490093" y="283197"/>
                  </a:lnTo>
                  <a:lnTo>
                    <a:pt x="490093" y="250190"/>
                  </a:lnTo>
                  <a:lnTo>
                    <a:pt x="498792" y="254088"/>
                  </a:lnTo>
                  <a:lnTo>
                    <a:pt x="507530" y="267449"/>
                  </a:lnTo>
                  <a:lnTo>
                    <a:pt x="512241" y="280885"/>
                  </a:lnTo>
                  <a:lnTo>
                    <a:pt x="512762" y="283197"/>
                  </a:lnTo>
                  <a:lnTo>
                    <a:pt x="512762" y="261340"/>
                  </a:lnTo>
                  <a:lnTo>
                    <a:pt x="501738" y="246608"/>
                  </a:lnTo>
                  <a:lnTo>
                    <a:pt x="496417" y="244856"/>
                  </a:lnTo>
                  <a:lnTo>
                    <a:pt x="512889" y="244640"/>
                  </a:lnTo>
                  <a:lnTo>
                    <a:pt x="512889" y="237236"/>
                  </a:lnTo>
                  <a:lnTo>
                    <a:pt x="482638" y="237604"/>
                  </a:lnTo>
                  <a:lnTo>
                    <a:pt x="482638" y="245021"/>
                  </a:lnTo>
                  <a:lnTo>
                    <a:pt x="482638" y="283197"/>
                  </a:lnTo>
                  <a:lnTo>
                    <a:pt x="482638" y="290817"/>
                  </a:lnTo>
                  <a:lnTo>
                    <a:pt x="482638" y="318820"/>
                  </a:lnTo>
                  <a:lnTo>
                    <a:pt x="482638" y="326440"/>
                  </a:lnTo>
                  <a:lnTo>
                    <a:pt x="482638" y="356082"/>
                  </a:lnTo>
                  <a:lnTo>
                    <a:pt x="462800" y="356209"/>
                  </a:lnTo>
                  <a:lnTo>
                    <a:pt x="462800" y="326440"/>
                  </a:lnTo>
                  <a:lnTo>
                    <a:pt x="482638" y="326440"/>
                  </a:lnTo>
                  <a:lnTo>
                    <a:pt x="482638" y="318820"/>
                  </a:lnTo>
                  <a:lnTo>
                    <a:pt x="462800" y="318820"/>
                  </a:lnTo>
                  <a:lnTo>
                    <a:pt x="462800" y="290817"/>
                  </a:lnTo>
                  <a:lnTo>
                    <a:pt x="482638" y="290817"/>
                  </a:lnTo>
                  <a:lnTo>
                    <a:pt x="482638" y="283197"/>
                  </a:lnTo>
                  <a:lnTo>
                    <a:pt x="462800" y="283197"/>
                  </a:lnTo>
                  <a:lnTo>
                    <a:pt x="462800" y="245262"/>
                  </a:lnTo>
                  <a:lnTo>
                    <a:pt x="482638" y="245021"/>
                  </a:lnTo>
                  <a:lnTo>
                    <a:pt x="482638" y="237604"/>
                  </a:lnTo>
                  <a:lnTo>
                    <a:pt x="455345" y="237947"/>
                  </a:lnTo>
                  <a:lnTo>
                    <a:pt x="455345" y="245364"/>
                  </a:lnTo>
                  <a:lnTo>
                    <a:pt x="455345" y="283197"/>
                  </a:lnTo>
                  <a:lnTo>
                    <a:pt x="455345" y="290817"/>
                  </a:lnTo>
                  <a:lnTo>
                    <a:pt x="455345" y="318820"/>
                  </a:lnTo>
                  <a:lnTo>
                    <a:pt x="455345" y="326440"/>
                  </a:lnTo>
                  <a:lnTo>
                    <a:pt x="455345" y="356247"/>
                  </a:lnTo>
                  <a:lnTo>
                    <a:pt x="434035" y="356387"/>
                  </a:lnTo>
                  <a:lnTo>
                    <a:pt x="434035" y="326440"/>
                  </a:lnTo>
                  <a:lnTo>
                    <a:pt x="455345" y="326440"/>
                  </a:lnTo>
                  <a:lnTo>
                    <a:pt x="455345" y="318820"/>
                  </a:lnTo>
                  <a:lnTo>
                    <a:pt x="434035" y="318820"/>
                  </a:lnTo>
                  <a:lnTo>
                    <a:pt x="434035" y="290817"/>
                  </a:lnTo>
                  <a:lnTo>
                    <a:pt x="455345" y="290817"/>
                  </a:lnTo>
                  <a:lnTo>
                    <a:pt x="455345" y="283197"/>
                  </a:lnTo>
                  <a:lnTo>
                    <a:pt x="434035" y="283197"/>
                  </a:lnTo>
                  <a:lnTo>
                    <a:pt x="434035" y="245910"/>
                  </a:lnTo>
                  <a:lnTo>
                    <a:pt x="434555" y="245694"/>
                  </a:lnTo>
                  <a:lnTo>
                    <a:pt x="455345" y="245364"/>
                  </a:lnTo>
                  <a:lnTo>
                    <a:pt x="455345" y="237947"/>
                  </a:lnTo>
                  <a:lnTo>
                    <a:pt x="426593" y="238290"/>
                  </a:lnTo>
                  <a:lnTo>
                    <a:pt x="426593" y="248983"/>
                  </a:lnTo>
                  <a:lnTo>
                    <a:pt x="426593" y="283197"/>
                  </a:lnTo>
                  <a:lnTo>
                    <a:pt x="405930" y="283197"/>
                  </a:lnTo>
                  <a:lnTo>
                    <a:pt x="406577" y="280276"/>
                  </a:lnTo>
                  <a:lnTo>
                    <a:pt x="411467" y="265709"/>
                  </a:lnTo>
                  <a:lnTo>
                    <a:pt x="420535" y="251485"/>
                  </a:lnTo>
                  <a:lnTo>
                    <a:pt x="426593" y="248983"/>
                  </a:lnTo>
                  <a:lnTo>
                    <a:pt x="426593" y="238290"/>
                  </a:lnTo>
                  <a:lnTo>
                    <a:pt x="416102" y="238429"/>
                  </a:lnTo>
                  <a:lnTo>
                    <a:pt x="416102" y="245859"/>
                  </a:lnTo>
                  <a:lnTo>
                    <a:pt x="405599" y="260616"/>
                  </a:lnTo>
                  <a:lnTo>
                    <a:pt x="404533" y="263613"/>
                  </a:lnTo>
                  <a:lnTo>
                    <a:pt x="404533" y="245999"/>
                  </a:lnTo>
                  <a:lnTo>
                    <a:pt x="416102" y="245859"/>
                  </a:lnTo>
                  <a:lnTo>
                    <a:pt x="416102" y="238429"/>
                  </a:lnTo>
                  <a:lnTo>
                    <a:pt x="366331" y="239026"/>
                  </a:lnTo>
                  <a:lnTo>
                    <a:pt x="366420" y="246456"/>
                  </a:lnTo>
                  <a:lnTo>
                    <a:pt x="397090" y="246087"/>
                  </a:lnTo>
                  <a:lnTo>
                    <a:pt x="397090" y="283197"/>
                  </a:lnTo>
                  <a:lnTo>
                    <a:pt x="397090" y="289547"/>
                  </a:lnTo>
                  <a:lnTo>
                    <a:pt x="397090" y="290817"/>
                  </a:lnTo>
                  <a:lnTo>
                    <a:pt x="426593" y="290817"/>
                  </a:lnTo>
                  <a:lnTo>
                    <a:pt x="426593" y="318820"/>
                  </a:lnTo>
                  <a:lnTo>
                    <a:pt x="399338" y="318820"/>
                  </a:lnTo>
                  <a:lnTo>
                    <a:pt x="399338" y="322630"/>
                  </a:lnTo>
                  <a:lnTo>
                    <a:pt x="399338" y="326440"/>
                  </a:lnTo>
                  <a:lnTo>
                    <a:pt x="426593" y="326440"/>
                  </a:lnTo>
                  <a:lnTo>
                    <a:pt x="426593" y="356438"/>
                  </a:lnTo>
                  <a:lnTo>
                    <a:pt x="305955" y="357212"/>
                  </a:lnTo>
                  <a:lnTo>
                    <a:pt x="305955" y="346481"/>
                  </a:lnTo>
                  <a:lnTo>
                    <a:pt x="298513" y="346481"/>
                  </a:lnTo>
                  <a:lnTo>
                    <a:pt x="298513" y="474141"/>
                  </a:lnTo>
                  <a:lnTo>
                    <a:pt x="305955" y="474141"/>
                  </a:lnTo>
                  <a:lnTo>
                    <a:pt x="305955" y="420001"/>
                  </a:lnTo>
                  <a:lnTo>
                    <a:pt x="314807" y="420001"/>
                  </a:lnTo>
                  <a:lnTo>
                    <a:pt x="314807" y="413588"/>
                  </a:lnTo>
                  <a:lnTo>
                    <a:pt x="317423" y="414248"/>
                  </a:lnTo>
                  <a:lnTo>
                    <a:pt x="323316" y="414248"/>
                  </a:lnTo>
                  <a:lnTo>
                    <a:pt x="329184" y="414248"/>
                  </a:lnTo>
                  <a:lnTo>
                    <a:pt x="332524" y="413410"/>
                  </a:lnTo>
                  <a:lnTo>
                    <a:pt x="332524" y="420001"/>
                  </a:lnTo>
                  <a:lnTo>
                    <a:pt x="363105" y="420001"/>
                  </a:lnTo>
                  <a:lnTo>
                    <a:pt x="361911" y="506387"/>
                  </a:lnTo>
                  <a:lnTo>
                    <a:pt x="362635" y="506412"/>
                  </a:lnTo>
                  <a:lnTo>
                    <a:pt x="361911" y="506412"/>
                  </a:lnTo>
                  <a:lnTo>
                    <a:pt x="361911" y="526453"/>
                  </a:lnTo>
                  <a:lnTo>
                    <a:pt x="354723" y="531545"/>
                  </a:lnTo>
                  <a:lnTo>
                    <a:pt x="350913" y="531545"/>
                  </a:lnTo>
                  <a:lnTo>
                    <a:pt x="341528" y="536460"/>
                  </a:lnTo>
                  <a:lnTo>
                    <a:pt x="341528" y="540334"/>
                  </a:lnTo>
                  <a:lnTo>
                    <a:pt x="339026" y="540334"/>
                  </a:lnTo>
                  <a:lnTo>
                    <a:pt x="332117" y="545274"/>
                  </a:lnTo>
                  <a:lnTo>
                    <a:pt x="332117" y="549744"/>
                  </a:lnTo>
                  <a:lnTo>
                    <a:pt x="327279" y="549744"/>
                  </a:lnTo>
                  <a:lnTo>
                    <a:pt x="316750" y="556056"/>
                  </a:lnTo>
                  <a:lnTo>
                    <a:pt x="316750" y="561657"/>
                  </a:lnTo>
                  <a:lnTo>
                    <a:pt x="310794" y="561657"/>
                  </a:lnTo>
                  <a:lnTo>
                    <a:pt x="290715" y="581418"/>
                  </a:lnTo>
                  <a:lnTo>
                    <a:pt x="280682" y="581418"/>
                  </a:lnTo>
                  <a:lnTo>
                    <a:pt x="280682" y="587057"/>
                  </a:lnTo>
                  <a:lnTo>
                    <a:pt x="272618" y="587057"/>
                  </a:lnTo>
                  <a:lnTo>
                    <a:pt x="252768" y="605129"/>
                  </a:lnTo>
                  <a:lnTo>
                    <a:pt x="252768" y="612775"/>
                  </a:lnTo>
                  <a:lnTo>
                    <a:pt x="238036" y="612775"/>
                  </a:lnTo>
                  <a:lnTo>
                    <a:pt x="238036" y="617169"/>
                  </a:lnTo>
                  <a:lnTo>
                    <a:pt x="231127" y="617169"/>
                  </a:lnTo>
                  <a:lnTo>
                    <a:pt x="231127" y="623125"/>
                  </a:lnTo>
                  <a:lnTo>
                    <a:pt x="222034" y="623125"/>
                  </a:lnTo>
                  <a:lnTo>
                    <a:pt x="222034" y="628142"/>
                  </a:lnTo>
                  <a:lnTo>
                    <a:pt x="210743" y="628142"/>
                  </a:lnTo>
                  <a:lnTo>
                    <a:pt x="210743" y="645706"/>
                  </a:lnTo>
                  <a:lnTo>
                    <a:pt x="190995" y="645706"/>
                  </a:lnTo>
                  <a:lnTo>
                    <a:pt x="190995" y="652284"/>
                  </a:lnTo>
                  <a:lnTo>
                    <a:pt x="181330" y="652284"/>
                  </a:lnTo>
                  <a:lnTo>
                    <a:pt x="171856" y="658749"/>
                  </a:lnTo>
                  <a:lnTo>
                    <a:pt x="171856" y="667029"/>
                  </a:lnTo>
                  <a:lnTo>
                    <a:pt x="161201" y="667029"/>
                  </a:lnTo>
                  <a:lnTo>
                    <a:pt x="161201" y="676744"/>
                  </a:lnTo>
                  <a:lnTo>
                    <a:pt x="149593" y="676744"/>
                  </a:lnTo>
                  <a:lnTo>
                    <a:pt x="149593" y="694004"/>
                  </a:lnTo>
                  <a:lnTo>
                    <a:pt x="124193" y="694004"/>
                  </a:lnTo>
                  <a:lnTo>
                    <a:pt x="124193" y="703402"/>
                  </a:lnTo>
                  <a:lnTo>
                    <a:pt x="108826" y="703402"/>
                  </a:lnTo>
                  <a:lnTo>
                    <a:pt x="108826" y="715632"/>
                  </a:lnTo>
                  <a:lnTo>
                    <a:pt x="90322" y="715632"/>
                  </a:lnTo>
                  <a:lnTo>
                    <a:pt x="90322" y="728179"/>
                  </a:lnTo>
                  <a:lnTo>
                    <a:pt x="73075" y="728179"/>
                  </a:lnTo>
                  <a:lnTo>
                    <a:pt x="73075" y="741667"/>
                  </a:lnTo>
                  <a:lnTo>
                    <a:pt x="54254" y="741667"/>
                  </a:lnTo>
                  <a:lnTo>
                    <a:pt x="54254" y="754519"/>
                  </a:lnTo>
                  <a:lnTo>
                    <a:pt x="48933" y="754519"/>
                  </a:lnTo>
                  <a:lnTo>
                    <a:pt x="48933" y="771766"/>
                  </a:lnTo>
                  <a:lnTo>
                    <a:pt x="6591" y="771766"/>
                  </a:lnTo>
                  <a:lnTo>
                    <a:pt x="6591" y="790282"/>
                  </a:lnTo>
                  <a:lnTo>
                    <a:pt x="0" y="790282"/>
                  </a:lnTo>
                  <a:lnTo>
                    <a:pt x="0" y="802462"/>
                  </a:lnTo>
                  <a:lnTo>
                    <a:pt x="7442" y="802462"/>
                  </a:lnTo>
                  <a:lnTo>
                    <a:pt x="7442" y="797712"/>
                  </a:lnTo>
                  <a:lnTo>
                    <a:pt x="14020" y="797712"/>
                  </a:lnTo>
                  <a:lnTo>
                    <a:pt x="14020" y="779208"/>
                  </a:lnTo>
                  <a:lnTo>
                    <a:pt x="56362" y="779208"/>
                  </a:lnTo>
                  <a:lnTo>
                    <a:pt x="56362" y="761961"/>
                  </a:lnTo>
                  <a:lnTo>
                    <a:pt x="61696" y="761961"/>
                  </a:lnTo>
                  <a:lnTo>
                    <a:pt x="61696" y="749109"/>
                  </a:lnTo>
                  <a:lnTo>
                    <a:pt x="80518" y="749109"/>
                  </a:lnTo>
                  <a:lnTo>
                    <a:pt x="80518" y="735609"/>
                  </a:lnTo>
                  <a:lnTo>
                    <a:pt x="97764" y="735609"/>
                  </a:lnTo>
                  <a:lnTo>
                    <a:pt x="97764" y="723074"/>
                  </a:lnTo>
                  <a:lnTo>
                    <a:pt x="116268" y="723074"/>
                  </a:lnTo>
                  <a:lnTo>
                    <a:pt x="116268" y="710844"/>
                  </a:lnTo>
                  <a:lnTo>
                    <a:pt x="131635" y="710844"/>
                  </a:lnTo>
                  <a:lnTo>
                    <a:pt x="131635" y="701433"/>
                  </a:lnTo>
                  <a:lnTo>
                    <a:pt x="157035" y="701433"/>
                  </a:lnTo>
                  <a:lnTo>
                    <a:pt x="157035" y="684187"/>
                  </a:lnTo>
                  <a:lnTo>
                    <a:pt x="168630" y="684187"/>
                  </a:lnTo>
                  <a:lnTo>
                    <a:pt x="168630" y="674458"/>
                  </a:lnTo>
                  <a:lnTo>
                    <a:pt x="179298" y="674458"/>
                  </a:lnTo>
                  <a:lnTo>
                    <a:pt x="179298" y="662673"/>
                  </a:lnTo>
                  <a:lnTo>
                    <a:pt x="183629" y="659726"/>
                  </a:lnTo>
                  <a:lnTo>
                    <a:pt x="198424" y="659726"/>
                  </a:lnTo>
                  <a:lnTo>
                    <a:pt x="198424" y="653148"/>
                  </a:lnTo>
                  <a:lnTo>
                    <a:pt x="218186" y="653148"/>
                  </a:lnTo>
                  <a:lnTo>
                    <a:pt x="218186" y="635584"/>
                  </a:lnTo>
                  <a:lnTo>
                    <a:pt x="229476" y="635584"/>
                  </a:lnTo>
                  <a:lnTo>
                    <a:pt x="229476" y="630555"/>
                  </a:lnTo>
                  <a:lnTo>
                    <a:pt x="238569" y="630555"/>
                  </a:lnTo>
                  <a:lnTo>
                    <a:pt x="238569" y="624598"/>
                  </a:lnTo>
                  <a:lnTo>
                    <a:pt x="245465" y="624598"/>
                  </a:lnTo>
                  <a:lnTo>
                    <a:pt x="245465" y="620204"/>
                  </a:lnTo>
                  <a:lnTo>
                    <a:pt x="260210" y="620204"/>
                  </a:lnTo>
                  <a:lnTo>
                    <a:pt x="260210" y="608418"/>
                  </a:lnTo>
                  <a:lnTo>
                    <a:pt x="275488" y="594499"/>
                  </a:lnTo>
                  <a:lnTo>
                    <a:pt x="288124" y="594499"/>
                  </a:lnTo>
                  <a:lnTo>
                    <a:pt x="288124" y="588848"/>
                  </a:lnTo>
                  <a:lnTo>
                    <a:pt x="293763" y="588848"/>
                  </a:lnTo>
                  <a:lnTo>
                    <a:pt x="313829" y="569087"/>
                  </a:lnTo>
                  <a:lnTo>
                    <a:pt x="324180" y="569087"/>
                  </a:lnTo>
                  <a:lnTo>
                    <a:pt x="324180" y="560260"/>
                  </a:lnTo>
                  <a:lnTo>
                    <a:pt x="329336" y="557174"/>
                  </a:lnTo>
                  <a:lnTo>
                    <a:pt x="339547" y="557174"/>
                  </a:lnTo>
                  <a:lnTo>
                    <a:pt x="339547" y="549097"/>
                  </a:lnTo>
                  <a:lnTo>
                    <a:pt x="341414" y="547763"/>
                  </a:lnTo>
                  <a:lnTo>
                    <a:pt x="348957" y="547763"/>
                  </a:lnTo>
                  <a:lnTo>
                    <a:pt x="348957" y="540969"/>
                  </a:lnTo>
                  <a:lnTo>
                    <a:pt x="352742" y="538988"/>
                  </a:lnTo>
                  <a:lnTo>
                    <a:pt x="357085" y="538988"/>
                  </a:lnTo>
                  <a:lnTo>
                    <a:pt x="368528" y="530860"/>
                  </a:lnTo>
                  <a:lnTo>
                    <a:pt x="409333" y="530860"/>
                  </a:lnTo>
                  <a:lnTo>
                    <a:pt x="410540" y="530999"/>
                  </a:lnTo>
                  <a:lnTo>
                    <a:pt x="411518" y="530860"/>
                  </a:lnTo>
                  <a:lnTo>
                    <a:pt x="600100" y="530860"/>
                  </a:lnTo>
                  <a:lnTo>
                    <a:pt x="600100" y="523417"/>
                  </a:lnTo>
                  <a:lnTo>
                    <a:pt x="492302" y="523417"/>
                  </a:lnTo>
                  <a:lnTo>
                    <a:pt x="492302" y="481939"/>
                  </a:lnTo>
                  <a:lnTo>
                    <a:pt x="628434" y="481939"/>
                  </a:lnTo>
                  <a:lnTo>
                    <a:pt x="628434" y="474497"/>
                  </a:lnTo>
                  <a:lnTo>
                    <a:pt x="609523" y="474497"/>
                  </a:lnTo>
                  <a:lnTo>
                    <a:pt x="609523" y="420001"/>
                  </a:lnTo>
                  <a:lnTo>
                    <a:pt x="633628" y="420001"/>
                  </a:lnTo>
                  <a:lnTo>
                    <a:pt x="633628" y="414007"/>
                  </a:lnTo>
                  <a:lnTo>
                    <a:pt x="634377" y="414248"/>
                  </a:lnTo>
                  <a:lnTo>
                    <a:pt x="642099" y="414248"/>
                  </a:lnTo>
                  <a:lnTo>
                    <a:pt x="647979" y="414248"/>
                  </a:lnTo>
                  <a:lnTo>
                    <a:pt x="654189" y="412673"/>
                  </a:lnTo>
                  <a:lnTo>
                    <a:pt x="656818" y="409308"/>
                  </a:lnTo>
                  <a:lnTo>
                    <a:pt x="683983" y="409194"/>
                  </a:lnTo>
                  <a:lnTo>
                    <a:pt x="683983" y="413829"/>
                  </a:lnTo>
                  <a:lnTo>
                    <a:pt x="649960" y="413829"/>
                  </a:lnTo>
                  <a:lnTo>
                    <a:pt x="649960" y="421271"/>
                  </a:lnTo>
                  <a:lnTo>
                    <a:pt x="683983" y="421271"/>
                  </a:lnTo>
                  <a:lnTo>
                    <a:pt x="683983" y="481050"/>
                  </a:lnTo>
                  <a:lnTo>
                    <a:pt x="691426" y="481050"/>
                  </a:lnTo>
                  <a:lnTo>
                    <a:pt x="691426" y="421398"/>
                  </a:lnTo>
                  <a:lnTo>
                    <a:pt x="727062" y="423773"/>
                  </a:lnTo>
                  <a:lnTo>
                    <a:pt x="727557" y="416344"/>
                  </a:lnTo>
                  <a:lnTo>
                    <a:pt x="691426" y="413956"/>
                  </a:lnTo>
                  <a:lnTo>
                    <a:pt x="691426" y="362915"/>
                  </a:lnTo>
                  <a:lnTo>
                    <a:pt x="699274" y="363943"/>
                  </a:lnTo>
                  <a:lnTo>
                    <a:pt x="699262" y="364185"/>
                  </a:lnTo>
                  <a:lnTo>
                    <a:pt x="703199" y="364451"/>
                  </a:lnTo>
                  <a:lnTo>
                    <a:pt x="703821" y="364528"/>
                  </a:lnTo>
                  <a:lnTo>
                    <a:pt x="721385" y="365658"/>
                  </a:lnTo>
                  <a:lnTo>
                    <a:pt x="721880" y="358228"/>
                  </a:lnTo>
                  <a:lnTo>
                    <a:pt x="703999" y="357047"/>
                  </a:lnTo>
                  <a:lnTo>
                    <a:pt x="704456" y="339432"/>
                  </a:lnTo>
                  <a:lnTo>
                    <a:pt x="704519" y="317360"/>
                  </a:lnTo>
                  <a:lnTo>
                    <a:pt x="703986" y="291020"/>
                  </a:lnTo>
                  <a:lnTo>
                    <a:pt x="708609" y="271056"/>
                  </a:lnTo>
                  <a:lnTo>
                    <a:pt x="719975" y="259486"/>
                  </a:lnTo>
                  <a:lnTo>
                    <a:pt x="731812" y="254101"/>
                  </a:lnTo>
                  <a:lnTo>
                    <a:pt x="737235" y="252857"/>
                  </a:lnTo>
                  <a:lnTo>
                    <a:pt x="761568" y="256552"/>
                  </a:lnTo>
                  <a:close/>
                </a:path>
                <a:path w="790575" h="802640">
                  <a:moveTo>
                    <a:pt x="790143" y="356539"/>
                  </a:moveTo>
                  <a:lnTo>
                    <a:pt x="782701" y="356539"/>
                  </a:lnTo>
                  <a:lnTo>
                    <a:pt x="782701" y="363855"/>
                  </a:lnTo>
                  <a:lnTo>
                    <a:pt x="743343" y="360464"/>
                  </a:lnTo>
                  <a:lnTo>
                    <a:pt x="742708" y="367868"/>
                  </a:lnTo>
                  <a:lnTo>
                    <a:pt x="782701" y="371322"/>
                  </a:lnTo>
                  <a:lnTo>
                    <a:pt x="782701" y="417296"/>
                  </a:lnTo>
                  <a:lnTo>
                    <a:pt x="736295" y="415086"/>
                  </a:lnTo>
                  <a:lnTo>
                    <a:pt x="735939" y="422516"/>
                  </a:lnTo>
                  <a:lnTo>
                    <a:pt x="782701" y="424751"/>
                  </a:lnTo>
                  <a:lnTo>
                    <a:pt x="782701" y="481050"/>
                  </a:lnTo>
                  <a:lnTo>
                    <a:pt x="790143" y="481050"/>
                  </a:lnTo>
                  <a:lnTo>
                    <a:pt x="790143" y="356539"/>
                  </a:lnTo>
                  <a:close/>
                </a:path>
              </a:pathLst>
            </a:custGeom>
            <a:solidFill>
              <a:srgbClr val="FFFFFF"/>
            </a:solidFill>
          </p:spPr>
          <p:txBody>
            <a:bodyPr wrap="square" lIns="0" tIns="0" rIns="0" bIns="0" rtlCol="0"/>
            <a:lstStyle/>
            <a:p>
              <a:endParaRPr/>
            </a:p>
          </p:txBody>
        </p:sp>
        <p:sp>
          <p:nvSpPr>
            <p:cNvPr id="23" name="object 23"/>
            <p:cNvSpPr/>
            <p:nvPr/>
          </p:nvSpPr>
          <p:spPr>
            <a:xfrm>
              <a:off x="3380841" y="5786297"/>
              <a:ext cx="767715" cy="854075"/>
            </a:xfrm>
            <a:custGeom>
              <a:avLst/>
              <a:gdLst/>
              <a:ahLst/>
              <a:cxnLst/>
              <a:rect l="l" t="t" r="r" b="b"/>
              <a:pathLst>
                <a:path w="767714" h="854075">
                  <a:moveTo>
                    <a:pt x="287845" y="577519"/>
                  </a:moveTo>
                  <a:lnTo>
                    <a:pt x="282651" y="572185"/>
                  </a:lnTo>
                  <a:lnTo>
                    <a:pt x="0" y="847293"/>
                  </a:lnTo>
                  <a:lnTo>
                    <a:pt x="5194" y="852627"/>
                  </a:lnTo>
                  <a:lnTo>
                    <a:pt x="287845" y="577519"/>
                  </a:lnTo>
                  <a:close/>
                </a:path>
                <a:path w="767714" h="854075">
                  <a:moveTo>
                    <a:pt x="306679" y="578154"/>
                  </a:moveTo>
                  <a:lnTo>
                    <a:pt x="300926" y="573443"/>
                  </a:lnTo>
                  <a:lnTo>
                    <a:pt x="77698" y="846353"/>
                  </a:lnTo>
                  <a:lnTo>
                    <a:pt x="83451" y="851065"/>
                  </a:lnTo>
                  <a:lnTo>
                    <a:pt x="306679" y="578154"/>
                  </a:lnTo>
                  <a:close/>
                </a:path>
                <a:path w="767714" h="854075">
                  <a:moveTo>
                    <a:pt x="327736" y="577748"/>
                  </a:moveTo>
                  <a:lnTo>
                    <a:pt x="321398" y="573849"/>
                  </a:lnTo>
                  <a:lnTo>
                    <a:pt x="152869" y="848017"/>
                  </a:lnTo>
                  <a:lnTo>
                    <a:pt x="159207" y="851916"/>
                  </a:lnTo>
                  <a:lnTo>
                    <a:pt x="327736" y="577748"/>
                  </a:lnTo>
                  <a:close/>
                </a:path>
                <a:path w="767714" h="854075">
                  <a:moveTo>
                    <a:pt x="345617" y="575906"/>
                  </a:moveTo>
                  <a:lnTo>
                    <a:pt x="338709" y="573163"/>
                  </a:lnTo>
                  <a:lnTo>
                    <a:pt x="229298" y="848588"/>
                  </a:lnTo>
                  <a:lnTo>
                    <a:pt x="236207" y="851331"/>
                  </a:lnTo>
                  <a:lnTo>
                    <a:pt x="345617" y="575906"/>
                  </a:lnTo>
                  <a:close/>
                </a:path>
                <a:path w="767714" h="854075">
                  <a:moveTo>
                    <a:pt x="352348" y="211264"/>
                  </a:moveTo>
                  <a:lnTo>
                    <a:pt x="350850" y="209448"/>
                  </a:lnTo>
                  <a:lnTo>
                    <a:pt x="346748" y="209029"/>
                  </a:lnTo>
                  <a:lnTo>
                    <a:pt x="344944" y="210553"/>
                  </a:lnTo>
                  <a:lnTo>
                    <a:pt x="344754" y="212610"/>
                  </a:lnTo>
                  <a:lnTo>
                    <a:pt x="338162" y="241287"/>
                  </a:lnTo>
                  <a:lnTo>
                    <a:pt x="327710" y="261366"/>
                  </a:lnTo>
                  <a:lnTo>
                    <a:pt x="317982" y="273240"/>
                  </a:lnTo>
                  <a:lnTo>
                    <a:pt x="313550" y="277241"/>
                  </a:lnTo>
                  <a:lnTo>
                    <a:pt x="311899" y="278460"/>
                  </a:lnTo>
                  <a:lnTo>
                    <a:pt x="311543" y="280784"/>
                  </a:lnTo>
                  <a:lnTo>
                    <a:pt x="313486" y="283425"/>
                  </a:lnTo>
                  <a:lnTo>
                    <a:pt x="314617" y="283959"/>
                  </a:lnTo>
                  <a:lnTo>
                    <a:pt x="315760" y="283959"/>
                  </a:lnTo>
                  <a:lnTo>
                    <a:pt x="316522" y="283959"/>
                  </a:lnTo>
                  <a:lnTo>
                    <a:pt x="345084" y="244221"/>
                  </a:lnTo>
                  <a:lnTo>
                    <a:pt x="352158" y="213309"/>
                  </a:lnTo>
                  <a:lnTo>
                    <a:pt x="352348" y="211264"/>
                  </a:lnTo>
                  <a:close/>
                </a:path>
                <a:path w="767714" h="854075">
                  <a:moveTo>
                    <a:pt x="366356" y="574725"/>
                  </a:moveTo>
                  <a:lnTo>
                    <a:pt x="359067" y="573239"/>
                  </a:lnTo>
                  <a:lnTo>
                    <a:pt x="303314" y="849223"/>
                  </a:lnTo>
                  <a:lnTo>
                    <a:pt x="310603" y="850696"/>
                  </a:lnTo>
                  <a:lnTo>
                    <a:pt x="366356" y="574725"/>
                  </a:lnTo>
                  <a:close/>
                </a:path>
                <a:path w="767714" h="854075">
                  <a:moveTo>
                    <a:pt x="388645" y="574560"/>
                  </a:moveTo>
                  <a:lnTo>
                    <a:pt x="381203" y="574522"/>
                  </a:lnTo>
                  <a:lnTo>
                    <a:pt x="379945" y="852462"/>
                  </a:lnTo>
                  <a:lnTo>
                    <a:pt x="387388" y="852500"/>
                  </a:lnTo>
                  <a:lnTo>
                    <a:pt x="388645" y="574560"/>
                  </a:lnTo>
                  <a:close/>
                </a:path>
                <a:path w="767714" h="854075">
                  <a:moveTo>
                    <a:pt x="392455" y="176403"/>
                  </a:moveTo>
                  <a:lnTo>
                    <a:pt x="390829" y="174701"/>
                  </a:lnTo>
                  <a:lnTo>
                    <a:pt x="386753" y="174599"/>
                  </a:lnTo>
                  <a:lnTo>
                    <a:pt x="385025" y="176250"/>
                  </a:lnTo>
                  <a:lnTo>
                    <a:pt x="384200" y="188912"/>
                  </a:lnTo>
                  <a:lnTo>
                    <a:pt x="379996" y="214350"/>
                  </a:lnTo>
                  <a:lnTo>
                    <a:pt x="369570" y="246468"/>
                  </a:lnTo>
                  <a:lnTo>
                    <a:pt x="350113" y="277101"/>
                  </a:lnTo>
                  <a:lnTo>
                    <a:pt x="348729" y="278625"/>
                  </a:lnTo>
                  <a:lnTo>
                    <a:pt x="348830" y="280974"/>
                  </a:lnTo>
                  <a:lnTo>
                    <a:pt x="351053" y="283019"/>
                  </a:lnTo>
                  <a:lnTo>
                    <a:pt x="351955" y="283337"/>
                  </a:lnTo>
                  <a:lnTo>
                    <a:pt x="352856" y="283337"/>
                  </a:lnTo>
                  <a:lnTo>
                    <a:pt x="353860" y="283337"/>
                  </a:lnTo>
                  <a:lnTo>
                    <a:pt x="376161" y="250126"/>
                  </a:lnTo>
                  <a:lnTo>
                    <a:pt x="391579" y="190385"/>
                  </a:lnTo>
                  <a:lnTo>
                    <a:pt x="392455" y="176403"/>
                  </a:lnTo>
                  <a:close/>
                </a:path>
                <a:path w="767714" h="854075">
                  <a:moveTo>
                    <a:pt x="429552" y="176403"/>
                  </a:moveTo>
                  <a:lnTo>
                    <a:pt x="427926" y="174701"/>
                  </a:lnTo>
                  <a:lnTo>
                    <a:pt x="423824" y="174599"/>
                  </a:lnTo>
                  <a:lnTo>
                    <a:pt x="422122" y="176250"/>
                  </a:lnTo>
                  <a:lnTo>
                    <a:pt x="421309" y="188912"/>
                  </a:lnTo>
                  <a:lnTo>
                    <a:pt x="417106" y="214350"/>
                  </a:lnTo>
                  <a:lnTo>
                    <a:pt x="406679" y="246468"/>
                  </a:lnTo>
                  <a:lnTo>
                    <a:pt x="387210" y="277101"/>
                  </a:lnTo>
                  <a:lnTo>
                    <a:pt x="385826" y="278625"/>
                  </a:lnTo>
                  <a:lnTo>
                    <a:pt x="385927" y="280974"/>
                  </a:lnTo>
                  <a:lnTo>
                    <a:pt x="388150" y="283019"/>
                  </a:lnTo>
                  <a:lnTo>
                    <a:pt x="389051" y="283337"/>
                  </a:lnTo>
                  <a:lnTo>
                    <a:pt x="389953" y="283337"/>
                  </a:lnTo>
                  <a:lnTo>
                    <a:pt x="390956" y="283337"/>
                  </a:lnTo>
                  <a:lnTo>
                    <a:pt x="413270" y="250126"/>
                  </a:lnTo>
                  <a:lnTo>
                    <a:pt x="428688" y="190385"/>
                  </a:lnTo>
                  <a:lnTo>
                    <a:pt x="429552" y="176403"/>
                  </a:lnTo>
                  <a:close/>
                </a:path>
                <a:path w="767714" h="854075">
                  <a:moveTo>
                    <a:pt x="432727" y="106629"/>
                  </a:moveTo>
                  <a:lnTo>
                    <a:pt x="432612" y="96367"/>
                  </a:lnTo>
                  <a:lnTo>
                    <a:pt x="430949" y="94907"/>
                  </a:lnTo>
                  <a:lnTo>
                    <a:pt x="428853" y="94792"/>
                  </a:lnTo>
                  <a:lnTo>
                    <a:pt x="426796" y="94843"/>
                  </a:lnTo>
                  <a:lnTo>
                    <a:pt x="425170" y="96545"/>
                  </a:lnTo>
                  <a:lnTo>
                    <a:pt x="425234" y="111213"/>
                  </a:lnTo>
                  <a:lnTo>
                    <a:pt x="424611" y="125145"/>
                  </a:lnTo>
                  <a:lnTo>
                    <a:pt x="423214" y="137591"/>
                  </a:lnTo>
                  <a:lnTo>
                    <a:pt x="420852" y="145707"/>
                  </a:lnTo>
                  <a:lnTo>
                    <a:pt x="419823" y="147485"/>
                  </a:lnTo>
                  <a:lnTo>
                    <a:pt x="420433" y="149758"/>
                  </a:lnTo>
                  <a:lnTo>
                    <a:pt x="422795" y="151117"/>
                  </a:lnTo>
                  <a:lnTo>
                    <a:pt x="423430" y="151282"/>
                  </a:lnTo>
                  <a:lnTo>
                    <a:pt x="424065" y="151282"/>
                  </a:lnTo>
                  <a:lnTo>
                    <a:pt x="425348" y="151282"/>
                  </a:lnTo>
                  <a:lnTo>
                    <a:pt x="426593" y="150622"/>
                  </a:lnTo>
                  <a:lnTo>
                    <a:pt x="427291" y="149428"/>
                  </a:lnTo>
                  <a:lnTo>
                    <a:pt x="430745" y="137541"/>
                  </a:lnTo>
                  <a:lnTo>
                    <a:pt x="432320" y="121462"/>
                  </a:lnTo>
                  <a:lnTo>
                    <a:pt x="432727" y="106629"/>
                  </a:lnTo>
                  <a:close/>
                </a:path>
                <a:path w="767714" h="854075">
                  <a:moveTo>
                    <a:pt x="464769" y="176403"/>
                  </a:moveTo>
                  <a:lnTo>
                    <a:pt x="463143" y="174701"/>
                  </a:lnTo>
                  <a:lnTo>
                    <a:pt x="459016" y="174599"/>
                  </a:lnTo>
                  <a:lnTo>
                    <a:pt x="457339" y="176250"/>
                  </a:lnTo>
                  <a:lnTo>
                    <a:pt x="456514" y="188912"/>
                  </a:lnTo>
                  <a:lnTo>
                    <a:pt x="452310" y="214350"/>
                  </a:lnTo>
                  <a:lnTo>
                    <a:pt x="441883" y="246468"/>
                  </a:lnTo>
                  <a:lnTo>
                    <a:pt x="422427" y="277101"/>
                  </a:lnTo>
                  <a:lnTo>
                    <a:pt x="421043" y="278625"/>
                  </a:lnTo>
                  <a:lnTo>
                    <a:pt x="421144" y="280974"/>
                  </a:lnTo>
                  <a:lnTo>
                    <a:pt x="423367" y="283019"/>
                  </a:lnTo>
                  <a:lnTo>
                    <a:pt x="424268" y="283337"/>
                  </a:lnTo>
                  <a:lnTo>
                    <a:pt x="425170" y="283337"/>
                  </a:lnTo>
                  <a:lnTo>
                    <a:pt x="426173" y="283337"/>
                  </a:lnTo>
                  <a:lnTo>
                    <a:pt x="448475" y="250126"/>
                  </a:lnTo>
                  <a:lnTo>
                    <a:pt x="463892" y="190385"/>
                  </a:lnTo>
                  <a:lnTo>
                    <a:pt x="464769" y="176403"/>
                  </a:lnTo>
                  <a:close/>
                </a:path>
                <a:path w="767714" h="854075">
                  <a:moveTo>
                    <a:pt x="466521" y="846632"/>
                  </a:moveTo>
                  <a:lnTo>
                    <a:pt x="404901" y="573722"/>
                  </a:lnTo>
                  <a:lnTo>
                    <a:pt x="397649" y="575360"/>
                  </a:lnTo>
                  <a:lnTo>
                    <a:pt x="459270" y="848271"/>
                  </a:lnTo>
                  <a:lnTo>
                    <a:pt x="466521" y="846632"/>
                  </a:lnTo>
                  <a:close/>
                </a:path>
                <a:path w="767714" h="854075">
                  <a:moveTo>
                    <a:pt x="468096" y="59118"/>
                  </a:moveTo>
                  <a:lnTo>
                    <a:pt x="464248" y="55270"/>
                  </a:lnTo>
                  <a:lnTo>
                    <a:pt x="454799" y="55270"/>
                  </a:lnTo>
                  <a:lnTo>
                    <a:pt x="450951" y="59118"/>
                  </a:lnTo>
                  <a:lnTo>
                    <a:pt x="450951" y="59423"/>
                  </a:lnTo>
                  <a:lnTo>
                    <a:pt x="436753" y="59423"/>
                  </a:lnTo>
                  <a:lnTo>
                    <a:pt x="436753" y="36931"/>
                  </a:lnTo>
                  <a:lnTo>
                    <a:pt x="460502" y="36931"/>
                  </a:lnTo>
                  <a:lnTo>
                    <a:pt x="464781" y="32651"/>
                  </a:lnTo>
                  <a:lnTo>
                    <a:pt x="464781" y="29489"/>
                  </a:lnTo>
                  <a:lnTo>
                    <a:pt x="464781" y="25285"/>
                  </a:lnTo>
                  <a:lnTo>
                    <a:pt x="464781" y="22123"/>
                  </a:lnTo>
                  <a:lnTo>
                    <a:pt x="460502" y="17843"/>
                  </a:lnTo>
                  <a:lnTo>
                    <a:pt x="457339" y="17843"/>
                  </a:lnTo>
                  <a:lnTo>
                    <a:pt x="457339" y="26250"/>
                  </a:lnTo>
                  <a:lnTo>
                    <a:pt x="457339" y="28524"/>
                  </a:lnTo>
                  <a:lnTo>
                    <a:pt x="456374" y="29489"/>
                  </a:lnTo>
                  <a:lnTo>
                    <a:pt x="436753" y="29489"/>
                  </a:lnTo>
                  <a:lnTo>
                    <a:pt x="436753" y="25285"/>
                  </a:lnTo>
                  <a:lnTo>
                    <a:pt x="456374" y="25285"/>
                  </a:lnTo>
                  <a:lnTo>
                    <a:pt x="457339" y="26250"/>
                  </a:lnTo>
                  <a:lnTo>
                    <a:pt x="457339" y="17843"/>
                  </a:lnTo>
                  <a:lnTo>
                    <a:pt x="436753" y="17843"/>
                  </a:lnTo>
                  <a:lnTo>
                    <a:pt x="436753" y="1663"/>
                  </a:lnTo>
                  <a:lnTo>
                    <a:pt x="435089" y="0"/>
                  </a:lnTo>
                  <a:lnTo>
                    <a:pt x="430974" y="0"/>
                  </a:lnTo>
                  <a:lnTo>
                    <a:pt x="429310" y="1663"/>
                  </a:lnTo>
                  <a:lnTo>
                    <a:pt x="429310" y="17843"/>
                  </a:lnTo>
                  <a:lnTo>
                    <a:pt x="428612" y="17843"/>
                  </a:lnTo>
                  <a:lnTo>
                    <a:pt x="427736" y="18719"/>
                  </a:lnTo>
                  <a:lnTo>
                    <a:pt x="422986" y="18719"/>
                  </a:lnTo>
                  <a:lnTo>
                    <a:pt x="419138" y="22567"/>
                  </a:lnTo>
                  <a:lnTo>
                    <a:pt x="419138" y="32029"/>
                  </a:lnTo>
                  <a:lnTo>
                    <a:pt x="422986" y="35877"/>
                  </a:lnTo>
                  <a:lnTo>
                    <a:pt x="427558" y="35877"/>
                  </a:lnTo>
                  <a:lnTo>
                    <a:pt x="428612" y="36931"/>
                  </a:lnTo>
                  <a:lnTo>
                    <a:pt x="429310" y="36931"/>
                  </a:lnTo>
                  <a:lnTo>
                    <a:pt x="429310" y="59423"/>
                  </a:lnTo>
                  <a:lnTo>
                    <a:pt x="414337" y="59423"/>
                  </a:lnTo>
                  <a:lnTo>
                    <a:pt x="414337" y="59118"/>
                  </a:lnTo>
                  <a:lnTo>
                    <a:pt x="410489" y="55270"/>
                  </a:lnTo>
                  <a:lnTo>
                    <a:pt x="401040" y="55270"/>
                  </a:lnTo>
                  <a:lnTo>
                    <a:pt x="397192" y="59118"/>
                  </a:lnTo>
                  <a:lnTo>
                    <a:pt x="397192" y="68580"/>
                  </a:lnTo>
                  <a:lnTo>
                    <a:pt x="401040" y="72428"/>
                  </a:lnTo>
                  <a:lnTo>
                    <a:pt x="410489" y="72428"/>
                  </a:lnTo>
                  <a:lnTo>
                    <a:pt x="414337" y="68580"/>
                  </a:lnTo>
                  <a:lnTo>
                    <a:pt x="414337" y="66865"/>
                  </a:lnTo>
                  <a:lnTo>
                    <a:pt x="429310" y="66865"/>
                  </a:lnTo>
                  <a:lnTo>
                    <a:pt x="429310" y="85852"/>
                  </a:lnTo>
                  <a:lnTo>
                    <a:pt x="430974" y="87515"/>
                  </a:lnTo>
                  <a:lnTo>
                    <a:pt x="433031" y="87515"/>
                  </a:lnTo>
                  <a:lnTo>
                    <a:pt x="435089" y="87515"/>
                  </a:lnTo>
                  <a:lnTo>
                    <a:pt x="436753" y="85852"/>
                  </a:lnTo>
                  <a:lnTo>
                    <a:pt x="436753" y="66865"/>
                  </a:lnTo>
                  <a:lnTo>
                    <a:pt x="450951" y="66865"/>
                  </a:lnTo>
                  <a:lnTo>
                    <a:pt x="450951" y="68580"/>
                  </a:lnTo>
                  <a:lnTo>
                    <a:pt x="454799" y="72428"/>
                  </a:lnTo>
                  <a:lnTo>
                    <a:pt x="464248" y="72428"/>
                  </a:lnTo>
                  <a:lnTo>
                    <a:pt x="468096" y="68580"/>
                  </a:lnTo>
                  <a:lnTo>
                    <a:pt x="468096" y="64985"/>
                  </a:lnTo>
                  <a:lnTo>
                    <a:pt x="468096" y="62712"/>
                  </a:lnTo>
                  <a:lnTo>
                    <a:pt x="468096" y="59118"/>
                  </a:lnTo>
                  <a:close/>
                </a:path>
                <a:path w="767714" h="854075">
                  <a:moveTo>
                    <a:pt x="494461" y="211264"/>
                  </a:moveTo>
                  <a:lnTo>
                    <a:pt x="492963" y="209448"/>
                  </a:lnTo>
                  <a:lnTo>
                    <a:pt x="488873" y="209029"/>
                  </a:lnTo>
                  <a:lnTo>
                    <a:pt x="487057" y="210553"/>
                  </a:lnTo>
                  <a:lnTo>
                    <a:pt x="486867" y="212610"/>
                  </a:lnTo>
                  <a:lnTo>
                    <a:pt x="480275" y="241287"/>
                  </a:lnTo>
                  <a:lnTo>
                    <a:pt x="469823" y="261366"/>
                  </a:lnTo>
                  <a:lnTo>
                    <a:pt x="460095" y="273240"/>
                  </a:lnTo>
                  <a:lnTo>
                    <a:pt x="455663" y="277241"/>
                  </a:lnTo>
                  <a:lnTo>
                    <a:pt x="454012" y="278460"/>
                  </a:lnTo>
                  <a:lnTo>
                    <a:pt x="453656" y="280784"/>
                  </a:lnTo>
                  <a:lnTo>
                    <a:pt x="455599" y="283425"/>
                  </a:lnTo>
                  <a:lnTo>
                    <a:pt x="456730" y="283959"/>
                  </a:lnTo>
                  <a:lnTo>
                    <a:pt x="457873" y="283959"/>
                  </a:lnTo>
                  <a:lnTo>
                    <a:pt x="458635" y="283959"/>
                  </a:lnTo>
                  <a:lnTo>
                    <a:pt x="487197" y="244221"/>
                  </a:lnTo>
                  <a:lnTo>
                    <a:pt x="494271" y="213309"/>
                  </a:lnTo>
                  <a:lnTo>
                    <a:pt x="494461" y="211264"/>
                  </a:lnTo>
                  <a:close/>
                </a:path>
                <a:path w="767714" h="854075">
                  <a:moveTo>
                    <a:pt x="539267" y="848512"/>
                  </a:moveTo>
                  <a:lnTo>
                    <a:pt x="422313" y="571830"/>
                  </a:lnTo>
                  <a:lnTo>
                    <a:pt x="415455" y="574725"/>
                  </a:lnTo>
                  <a:lnTo>
                    <a:pt x="532422" y="851408"/>
                  </a:lnTo>
                  <a:lnTo>
                    <a:pt x="539267" y="848512"/>
                  </a:lnTo>
                  <a:close/>
                </a:path>
                <a:path w="767714" h="854075">
                  <a:moveTo>
                    <a:pt x="616927" y="847928"/>
                  </a:moveTo>
                  <a:lnTo>
                    <a:pt x="435825" y="571246"/>
                  </a:lnTo>
                  <a:lnTo>
                    <a:pt x="429602" y="575322"/>
                  </a:lnTo>
                  <a:lnTo>
                    <a:pt x="610704" y="852004"/>
                  </a:lnTo>
                  <a:lnTo>
                    <a:pt x="616927" y="847928"/>
                  </a:lnTo>
                  <a:close/>
                </a:path>
                <a:path w="767714" h="854075">
                  <a:moveTo>
                    <a:pt x="692111" y="848817"/>
                  </a:moveTo>
                  <a:lnTo>
                    <a:pt x="455676" y="570865"/>
                  </a:lnTo>
                  <a:lnTo>
                    <a:pt x="450011" y="575691"/>
                  </a:lnTo>
                  <a:lnTo>
                    <a:pt x="686447" y="853630"/>
                  </a:lnTo>
                  <a:lnTo>
                    <a:pt x="692111" y="848817"/>
                  </a:lnTo>
                  <a:close/>
                </a:path>
                <a:path w="767714" h="854075">
                  <a:moveTo>
                    <a:pt x="767295" y="848512"/>
                  </a:moveTo>
                  <a:lnTo>
                    <a:pt x="473011" y="570572"/>
                  </a:lnTo>
                  <a:lnTo>
                    <a:pt x="467906" y="575983"/>
                  </a:lnTo>
                  <a:lnTo>
                    <a:pt x="762190" y="853922"/>
                  </a:lnTo>
                  <a:lnTo>
                    <a:pt x="767295" y="848512"/>
                  </a:lnTo>
                  <a:close/>
                </a:path>
              </a:pathLst>
            </a:custGeom>
            <a:solidFill>
              <a:srgbClr val="FFFFFF"/>
            </a:solidFill>
          </p:spPr>
          <p:txBody>
            <a:bodyPr wrap="square" lIns="0" tIns="0" rIns="0" bIns="0" rtlCol="0"/>
            <a:lstStyle/>
            <a:p>
              <a:endParaRPr/>
            </a:p>
          </p:txBody>
        </p:sp>
        <p:pic>
          <p:nvPicPr>
            <p:cNvPr id="24" name="object 24"/>
            <p:cNvPicPr/>
            <p:nvPr/>
          </p:nvPicPr>
          <p:blipFill>
            <a:blip r:embed="rId12" cstate="print"/>
            <a:stretch>
              <a:fillRect/>
            </a:stretch>
          </p:blipFill>
          <p:spPr>
            <a:xfrm>
              <a:off x="504009" y="5905431"/>
              <a:ext cx="1755139" cy="699144"/>
            </a:xfrm>
            <a:prstGeom prst="rect">
              <a:avLst/>
            </a:prstGeom>
          </p:spPr>
        </p:pic>
      </p:grpSp>
      <p:sp>
        <p:nvSpPr>
          <p:cNvPr id="25" name="Content Placeholder 2">
            <a:extLst>
              <a:ext uri="{FF2B5EF4-FFF2-40B4-BE49-F238E27FC236}">
                <a16:creationId xmlns:a16="http://schemas.microsoft.com/office/drawing/2014/main" id="{DF449501-1ED0-4F65-012D-7C7BA1D0B5A1}"/>
              </a:ext>
            </a:extLst>
          </p:cNvPr>
          <p:cNvSpPr txBox="1">
            <a:spLocks/>
          </p:cNvSpPr>
          <p:nvPr/>
        </p:nvSpPr>
        <p:spPr>
          <a:xfrm>
            <a:off x="392503" y="1279286"/>
            <a:ext cx="10961297" cy="48976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26" name="Title 1">
            <a:extLst>
              <a:ext uri="{FF2B5EF4-FFF2-40B4-BE49-F238E27FC236}">
                <a16:creationId xmlns:a16="http://schemas.microsoft.com/office/drawing/2014/main" id="{E9B752D0-D07B-120E-58AF-8971B02D92FF}"/>
              </a:ext>
            </a:extLst>
          </p:cNvPr>
          <p:cNvSpPr txBox="1">
            <a:spLocks/>
          </p:cNvSpPr>
          <p:nvPr/>
        </p:nvSpPr>
        <p:spPr>
          <a:xfrm>
            <a:off x="579664" y="206136"/>
            <a:ext cx="10515600" cy="6093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r>
              <a:rPr lang="en-GB"/>
              <a:t>Considerations:</a:t>
            </a:r>
          </a:p>
        </p:txBody>
      </p:sp>
      <p:sp>
        <p:nvSpPr>
          <p:cNvPr id="27" name="TextBox 26">
            <a:extLst>
              <a:ext uri="{FF2B5EF4-FFF2-40B4-BE49-F238E27FC236}">
                <a16:creationId xmlns:a16="http://schemas.microsoft.com/office/drawing/2014/main" id="{DBCFB0AF-45BC-5196-2085-737395D4AE41}"/>
              </a:ext>
            </a:extLst>
          </p:cNvPr>
          <p:cNvSpPr txBox="1"/>
          <p:nvPr/>
        </p:nvSpPr>
        <p:spPr>
          <a:xfrm>
            <a:off x="626117" y="1381352"/>
            <a:ext cx="1001814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cs typeface="Arial"/>
              </a:rPr>
              <a:t>Data poverty:</a:t>
            </a:r>
            <a:br>
              <a:rPr lang="en-GB" sz="2800" b="1">
                <a:cs typeface="Arial"/>
              </a:rPr>
            </a:br>
            <a:r>
              <a:rPr lang="en-GB" sz="2800">
                <a:cs typeface="Arial"/>
              </a:rPr>
              <a:t>It really is worth looking into what's available in your local area</a:t>
            </a:r>
            <a:endParaRPr lang="en-US" sz="2800">
              <a:cs typeface="Calibri"/>
            </a:endParaRPr>
          </a:p>
          <a:p>
            <a:endParaRPr lang="en-GB" sz="2800">
              <a:cs typeface="Arial"/>
            </a:endParaRPr>
          </a:p>
          <a:p>
            <a:pPr marL="457200" indent="-457200">
              <a:buFont typeface="Arial"/>
              <a:buChar char="•"/>
            </a:pPr>
            <a:r>
              <a:rPr lang="en-GB" sz="2800">
                <a:cs typeface="Arial"/>
              </a:rPr>
              <a:t>Libraries run schemes where you can get data sim cards</a:t>
            </a:r>
            <a:endParaRPr lang="en-US" sz="2800">
              <a:cs typeface="Calibri"/>
            </a:endParaRPr>
          </a:p>
          <a:p>
            <a:pPr marL="457200" indent="-457200">
              <a:buFont typeface="Arial"/>
              <a:buChar char="•"/>
            </a:pPr>
            <a:r>
              <a:rPr lang="en-GB" sz="2800">
                <a:cs typeface="Arial"/>
              </a:rPr>
              <a:t>Schemes are available where you can get vouchers for free broadband</a:t>
            </a:r>
          </a:p>
          <a:p>
            <a:pPr marL="457200" indent="-457200">
              <a:buFont typeface="Arial"/>
              <a:buChar char="•"/>
            </a:pPr>
            <a:r>
              <a:rPr lang="en-GB" sz="2800">
                <a:cs typeface="Arial"/>
              </a:rPr>
              <a:t>Grants can be applied for laptops</a:t>
            </a:r>
          </a:p>
          <a:p>
            <a:pPr marL="457200" indent="-457200">
              <a:buFont typeface="Arial"/>
              <a:buChar char="•"/>
            </a:pPr>
            <a:r>
              <a:rPr lang="en-GB" sz="2800">
                <a:cs typeface="Arial"/>
              </a:rPr>
              <a:t>Parents can access on mobile phones, </a:t>
            </a:r>
          </a:p>
          <a:p>
            <a:pPr marL="457200" indent="-457200">
              <a:buFont typeface="Arial"/>
              <a:buChar char="•"/>
            </a:pPr>
            <a:r>
              <a:rPr lang="en-GB" sz="2800">
                <a:cs typeface="Arial"/>
              </a:rPr>
              <a:t>using headphones is encouraged</a:t>
            </a:r>
          </a:p>
        </p:txBody>
      </p:sp>
    </p:spTree>
    <p:extLst>
      <p:ext uri="{BB962C8B-B14F-4D97-AF65-F5344CB8AC3E}">
        <p14:creationId xmlns:p14="http://schemas.microsoft.com/office/powerpoint/2010/main" val="118334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0A0832-08E1-03DF-25A0-2E5E610B2F77}"/>
              </a:ext>
            </a:extLst>
          </p:cNvPr>
          <p:cNvSpPr txBox="1"/>
          <p:nvPr/>
        </p:nvSpPr>
        <p:spPr>
          <a:xfrm>
            <a:off x="5843130" y="958896"/>
            <a:ext cx="4668359" cy="319446"/>
          </a:xfrm>
          <a:prstGeom prst="rect">
            <a:avLst/>
          </a:prstGeom>
          <a:noFill/>
        </p:spPr>
        <p:txBody>
          <a:bodyPr wrap="square" rtlCol="0">
            <a:spAutoFit/>
          </a:bodyPr>
          <a:lstStyle/>
          <a:p>
            <a:pPr algn="r" defTabSz="749808">
              <a:spcAft>
                <a:spcPts val="600"/>
              </a:spcAft>
            </a:pPr>
            <a:r>
              <a:rPr lang="en-GB" sz="1476" b="1" kern="1200">
                <a:solidFill>
                  <a:schemeClr val="bg1"/>
                </a:solidFill>
                <a:latin typeface="Arial" panose="020B0604020202020204" pitchFamily="34" charset="0"/>
                <a:ea typeface="+mn-ea"/>
                <a:cs typeface="Arial" panose="020B0604020202020204" pitchFamily="34" charset="0"/>
              </a:rPr>
              <a:t>Open,</a:t>
            </a:r>
            <a:r>
              <a:rPr lang="en-GB" sz="1476" b="1" kern="1200" spc="-33">
                <a:solidFill>
                  <a:schemeClr val="bg1"/>
                </a:solidFill>
                <a:latin typeface="Arial" panose="020B0604020202020204" pitchFamily="34" charset="0"/>
                <a:ea typeface="+mn-ea"/>
                <a:cs typeface="Arial" panose="020B0604020202020204" pitchFamily="34" charset="0"/>
              </a:rPr>
              <a:t> </a:t>
            </a:r>
            <a:r>
              <a:rPr lang="en-GB" sz="1476" b="1" kern="1200" spc="-16">
                <a:solidFill>
                  <a:schemeClr val="bg1"/>
                </a:solidFill>
                <a:latin typeface="Arial" panose="020B0604020202020204" pitchFamily="34" charset="0"/>
                <a:ea typeface="+mn-ea"/>
                <a:cs typeface="Arial" panose="020B0604020202020204" pitchFamily="34" charset="0"/>
              </a:rPr>
              <a:t>Fairer,</a:t>
            </a:r>
            <a:r>
              <a:rPr lang="en-GB" sz="1476" b="1" kern="1200" spc="-33">
                <a:solidFill>
                  <a:schemeClr val="bg1"/>
                </a:solidFill>
                <a:latin typeface="Arial" panose="020B0604020202020204" pitchFamily="34" charset="0"/>
                <a:ea typeface="+mn-ea"/>
                <a:cs typeface="Arial" panose="020B0604020202020204" pitchFamily="34" charset="0"/>
              </a:rPr>
              <a:t> </a:t>
            </a:r>
            <a:r>
              <a:rPr lang="en-GB" sz="1476" b="1" kern="1200" spc="-8">
                <a:solidFill>
                  <a:schemeClr val="bg1"/>
                </a:solidFill>
                <a:latin typeface="Arial" panose="020B0604020202020204" pitchFamily="34" charset="0"/>
                <a:ea typeface="+mn-ea"/>
                <a:cs typeface="Arial" panose="020B0604020202020204" pitchFamily="34" charset="0"/>
              </a:rPr>
              <a:t>Greener</a:t>
            </a:r>
            <a:endParaRPr lang="en-US" b="1">
              <a:solidFill>
                <a:schemeClr val="bg1"/>
              </a:solidFill>
              <a:latin typeface="Arial" panose="020B0604020202020204" pitchFamily="34" charset="0"/>
              <a:cs typeface="Arial" panose="020B0604020202020204" pitchFamily="34" charset="0"/>
            </a:endParaRPr>
          </a:p>
        </p:txBody>
      </p:sp>
      <p:sp>
        <p:nvSpPr>
          <p:cNvPr id="5" name="bg object 16">
            <a:extLst>
              <a:ext uri="{FF2B5EF4-FFF2-40B4-BE49-F238E27FC236}">
                <a16:creationId xmlns:a16="http://schemas.microsoft.com/office/drawing/2014/main" id="{61708F1E-B871-7EC1-8014-5E085F00934E}"/>
              </a:ext>
            </a:extLst>
          </p:cNvPr>
          <p:cNvSpPr/>
          <p:nvPr/>
        </p:nvSpPr>
        <p:spPr>
          <a:xfrm>
            <a:off x="1048599" y="643466"/>
            <a:ext cx="10094801" cy="864803"/>
          </a:xfrm>
          <a:custGeom>
            <a:avLst/>
            <a:gdLst/>
            <a:ahLst/>
            <a:cxnLst/>
            <a:rect l="l" t="t" r="r" b="b"/>
            <a:pathLst>
              <a:path w="12193270" h="1044575">
                <a:moveTo>
                  <a:pt x="12193206" y="0"/>
                </a:moveTo>
                <a:lnTo>
                  <a:pt x="0" y="0"/>
                </a:lnTo>
                <a:lnTo>
                  <a:pt x="0" y="1044041"/>
                </a:lnTo>
                <a:lnTo>
                  <a:pt x="12193206" y="1044041"/>
                </a:lnTo>
                <a:lnTo>
                  <a:pt x="12193206" y="0"/>
                </a:lnTo>
                <a:close/>
              </a:path>
            </a:pathLst>
          </a:custGeom>
          <a:solidFill>
            <a:srgbClr val="F2934E"/>
          </a:solidFill>
        </p:spPr>
        <p:txBody>
          <a:bodyPr wrap="square" lIns="0" tIns="0" rIns="0" bIns="0" rtlCol="0"/>
          <a:lstStyle/>
          <a:p>
            <a:endParaRPr/>
          </a:p>
        </p:txBody>
      </p:sp>
      <p:pic>
        <p:nvPicPr>
          <p:cNvPr id="7" name="bg object 17">
            <a:extLst>
              <a:ext uri="{FF2B5EF4-FFF2-40B4-BE49-F238E27FC236}">
                <a16:creationId xmlns:a16="http://schemas.microsoft.com/office/drawing/2014/main" id="{820FD3C6-6456-5A46-4A0B-794891095C07}"/>
              </a:ext>
            </a:extLst>
          </p:cNvPr>
          <p:cNvPicPr/>
          <p:nvPr/>
        </p:nvPicPr>
        <p:blipFill>
          <a:blip r:embed="rId2" cstate="print"/>
          <a:stretch>
            <a:fillRect/>
          </a:stretch>
        </p:blipFill>
        <p:spPr>
          <a:xfrm>
            <a:off x="1465868" y="809812"/>
            <a:ext cx="1453079" cy="578821"/>
          </a:xfrm>
          <a:prstGeom prst="rect">
            <a:avLst/>
          </a:prstGeom>
        </p:spPr>
      </p:pic>
      <p:sp>
        <p:nvSpPr>
          <p:cNvPr id="4" name="TextBox 3">
            <a:extLst>
              <a:ext uri="{FF2B5EF4-FFF2-40B4-BE49-F238E27FC236}">
                <a16:creationId xmlns:a16="http://schemas.microsoft.com/office/drawing/2014/main" id="{31DE47AB-0FA5-F11A-C2E6-F66AB0A487AB}"/>
              </a:ext>
            </a:extLst>
          </p:cNvPr>
          <p:cNvSpPr txBox="1"/>
          <p:nvPr/>
        </p:nvSpPr>
        <p:spPr>
          <a:xfrm>
            <a:off x="1138634" y="1704062"/>
            <a:ext cx="6143010" cy="1837426"/>
          </a:xfrm>
          <a:prstGeom prst="rect">
            <a:avLst/>
          </a:prstGeom>
          <a:noFill/>
        </p:spPr>
        <p:txBody>
          <a:bodyPr wrap="square" lIns="91440" tIns="45720" rIns="91440" bIns="45720" anchor="t">
            <a:spAutoFit/>
          </a:bodyPr>
          <a:lstStyle/>
          <a:p>
            <a:pPr defTabSz="749808">
              <a:spcAft>
                <a:spcPts val="600"/>
              </a:spcAft>
            </a:pPr>
            <a:r>
              <a:rPr lang="en-GB" sz="1640" kern="1200">
                <a:solidFill>
                  <a:srgbClr val="222222"/>
                </a:solidFill>
                <a:latin typeface="Open Sans"/>
                <a:ea typeface="Open Sans"/>
                <a:cs typeface="Open Sans"/>
              </a:rPr>
              <a:t>North Somerset has a population of around 220,000 people.</a:t>
            </a:r>
          </a:p>
          <a:p>
            <a:pPr defTabSz="749808">
              <a:spcAft>
                <a:spcPts val="600"/>
              </a:spcAft>
            </a:pPr>
            <a:endParaRPr lang="en-GB" sz="1640" kern="1200">
              <a:solidFill>
                <a:srgbClr val="222222"/>
              </a:solidFill>
              <a:latin typeface="Open Sans"/>
              <a:ea typeface="Open Sans"/>
              <a:cs typeface="Open Sans"/>
            </a:endParaRPr>
          </a:p>
          <a:p>
            <a:pPr defTabSz="749808">
              <a:spcAft>
                <a:spcPts val="600"/>
              </a:spcAft>
            </a:pPr>
            <a:r>
              <a:rPr lang="en-GB" sz="1640" kern="1200">
                <a:solidFill>
                  <a:srgbClr val="222222"/>
                </a:solidFill>
                <a:latin typeface="Open Sans"/>
                <a:ea typeface="Open Sans"/>
                <a:cs typeface="Open Sans"/>
              </a:rPr>
              <a:t>We are a relatively small authority with a mixture of rural, seaside and densely populated areas, this includes areas that fall in the top 25% of most deprived areas of England</a:t>
            </a:r>
          </a:p>
          <a:p>
            <a:pPr defTabSz="749808">
              <a:spcAft>
                <a:spcPts val="600"/>
              </a:spcAft>
            </a:pPr>
            <a:r>
              <a:rPr lang="en-GB" sz="1640" kern="1200">
                <a:solidFill>
                  <a:srgbClr val="222222"/>
                </a:solidFill>
                <a:latin typeface="Open Sans"/>
                <a:ea typeface="Open Sans"/>
                <a:cs typeface="Open Sans"/>
              </a:rPr>
              <a:t>;</a:t>
            </a:r>
            <a:endParaRPr lang="en-GB" sz="2000">
              <a:solidFill>
                <a:srgbClr val="222222"/>
              </a:solidFill>
              <a:latin typeface="Open Sans"/>
              <a:ea typeface="Open Sans"/>
              <a:cs typeface="Open Sans"/>
            </a:endParaRPr>
          </a:p>
        </p:txBody>
      </p:sp>
      <p:sp>
        <p:nvSpPr>
          <p:cNvPr id="8" name="Content Placeholder 2">
            <a:extLst>
              <a:ext uri="{FF2B5EF4-FFF2-40B4-BE49-F238E27FC236}">
                <a16:creationId xmlns:a16="http://schemas.microsoft.com/office/drawing/2014/main" id="{3812FDE0-BE86-3E54-E7D8-1211A7177EDE}"/>
              </a:ext>
            </a:extLst>
          </p:cNvPr>
          <p:cNvSpPr>
            <a:spLocks noGrp="1"/>
          </p:cNvSpPr>
          <p:nvPr>
            <p:ph idx="1"/>
          </p:nvPr>
        </p:nvSpPr>
        <p:spPr>
          <a:xfrm>
            <a:off x="1138634" y="1592071"/>
            <a:ext cx="9608388" cy="4758395"/>
          </a:xfrm>
        </p:spPr>
        <p:txBody>
          <a:bodyPr vert="horz" lIns="91440" tIns="45720" rIns="91440" bIns="45720" rtlCol="0" anchor="t">
            <a:normAutofit/>
          </a:bodyPr>
          <a:lstStyle/>
          <a:p>
            <a:pPr marL="187452" indent="-187452" defTabSz="749808">
              <a:spcBef>
                <a:spcPts val="820"/>
              </a:spcBef>
            </a:pPr>
            <a:endParaRPr lang="en-GB" sz="2296" kern="1200">
              <a:solidFill>
                <a:schemeClr val="tx1"/>
              </a:solidFill>
              <a:latin typeface="+mn-lt"/>
              <a:ea typeface="+mn-ea"/>
              <a:cs typeface="Calibri"/>
            </a:endParaRPr>
          </a:p>
          <a:p>
            <a:pPr marL="187452" indent="-187452" defTabSz="749808">
              <a:spcBef>
                <a:spcPts val="820"/>
              </a:spcBef>
            </a:pPr>
            <a:endParaRPr lang="en-GB" sz="2296" kern="1200">
              <a:solidFill>
                <a:schemeClr val="tx1"/>
              </a:solidFill>
              <a:latin typeface="+mn-lt"/>
              <a:ea typeface="+mn-ea"/>
              <a:cs typeface="Calibri"/>
            </a:endParaRPr>
          </a:p>
          <a:p>
            <a:pPr marL="0" indent="0" defTabSz="749808">
              <a:spcBef>
                <a:spcPts val="820"/>
              </a:spcBef>
              <a:buNone/>
            </a:pPr>
            <a:endParaRPr lang="en-GB" sz="2296" kern="1200">
              <a:solidFill>
                <a:schemeClr val="tx1"/>
              </a:solidFill>
              <a:latin typeface="+mn-lt"/>
              <a:ea typeface="+mn-ea"/>
              <a:cs typeface="+mn-cs"/>
            </a:endParaRPr>
          </a:p>
          <a:p>
            <a:pPr marL="0" indent="0" defTabSz="749808">
              <a:spcBef>
                <a:spcPts val="820"/>
              </a:spcBef>
              <a:buNone/>
            </a:pPr>
            <a:endParaRPr lang="en-GB" sz="2296" kern="1200">
              <a:solidFill>
                <a:schemeClr val="tx1"/>
              </a:solidFill>
              <a:latin typeface="+mn-lt"/>
              <a:ea typeface="+mn-ea"/>
              <a:cs typeface="Calibri"/>
            </a:endParaRPr>
          </a:p>
        </p:txBody>
      </p:sp>
      <p:pic>
        <p:nvPicPr>
          <p:cNvPr id="2" name="Graphic 8">
            <a:extLst>
              <a:ext uri="{FF2B5EF4-FFF2-40B4-BE49-F238E27FC236}">
                <a16:creationId xmlns:a16="http://schemas.microsoft.com/office/drawing/2014/main" id="{D200BC32-2EBC-4245-10E8-475F829E9D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2959" y="3419247"/>
            <a:ext cx="205029" cy="126172"/>
          </a:xfrm>
          <a:prstGeom prst="rect">
            <a:avLst/>
          </a:prstGeom>
        </p:spPr>
      </p:pic>
      <p:pic>
        <p:nvPicPr>
          <p:cNvPr id="3" name="Picture 8" descr="Map&#10;&#10;Description automatically generated">
            <a:extLst>
              <a:ext uri="{FF2B5EF4-FFF2-40B4-BE49-F238E27FC236}">
                <a16:creationId xmlns:a16="http://schemas.microsoft.com/office/drawing/2014/main" id="{EFC1A65E-0395-9BAE-F608-62D0D4F49D1D}"/>
              </a:ext>
            </a:extLst>
          </p:cNvPr>
          <p:cNvPicPr>
            <a:picLocks noChangeAspect="1"/>
          </p:cNvPicPr>
          <p:nvPr/>
        </p:nvPicPr>
        <p:blipFill>
          <a:blip r:embed="rId5"/>
          <a:stretch>
            <a:fillRect/>
          </a:stretch>
        </p:blipFill>
        <p:spPr>
          <a:xfrm>
            <a:off x="7358741" y="2088859"/>
            <a:ext cx="4189771" cy="4125673"/>
          </a:xfrm>
          <a:prstGeom prst="rect">
            <a:avLst/>
          </a:prstGeom>
        </p:spPr>
      </p:pic>
      <p:pic>
        <p:nvPicPr>
          <p:cNvPr id="9" name="Picture 8">
            <a:extLst>
              <a:ext uri="{FF2B5EF4-FFF2-40B4-BE49-F238E27FC236}">
                <a16:creationId xmlns:a16="http://schemas.microsoft.com/office/drawing/2014/main" id="{F55C6F59-A1F8-08A4-87A6-E5AD9E2DC7DC}"/>
              </a:ext>
            </a:extLst>
          </p:cNvPr>
          <p:cNvPicPr>
            <a:picLocks noChangeAspect="1"/>
          </p:cNvPicPr>
          <p:nvPr/>
        </p:nvPicPr>
        <p:blipFill>
          <a:blip r:embed="rId6"/>
          <a:stretch>
            <a:fillRect/>
          </a:stretch>
        </p:blipFill>
        <p:spPr>
          <a:xfrm>
            <a:off x="2192407" y="3635356"/>
            <a:ext cx="4058039" cy="2579177"/>
          </a:xfrm>
          <a:prstGeom prst="rect">
            <a:avLst/>
          </a:prstGeom>
        </p:spPr>
      </p:pic>
    </p:spTree>
    <p:extLst>
      <p:ext uri="{BB962C8B-B14F-4D97-AF65-F5344CB8AC3E}">
        <p14:creationId xmlns:p14="http://schemas.microsoft.com/office/powerpoint/2010/main" val="370544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Rectangle 1055">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69"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04F04-151B-FEE6-8664-BF649451D261}"/>
              </a:ext>
            </a:extLst>
          </p:cNvPr>
          <p:cNvSpPr>
            <a:spLocks noGrp="1"/>
          </p:cNvSpPr>
          <p:nvPr>
            <p:ph type="title"/>
          </p:nvPr>
        </p:nvSpPr>
        <p:spPr>
          <a:xfrm>
            <a:off x="1162498" y="655782"/>
            <a:ext cx="4284418" cy="1480199"/>
          </a:xfrm>
        </p:spPr>
        <p:txBody>
          <a:bodyPr vert="horz" lIns="91440" tIns="45720" rIns="91440" bIns="45720" rtlCol="0" anchor="t">
            <a:normAutofit/>
          </a:bodyPr>
          <a:lstStyle/>
          <a:p>
            <a:pPr algn="ctr"/>
            <a:r>
              <a:rPr lang="en-US">
                <a:solidFill>
                  <a:schemeClr val="bg1"/>
                </a:solidFill>
              </a:rPr>
              <a:t>Our Journey With Parents Plus</a:t>
            </a:r>
          </a:p>
        </p:txBody>
      </p:sp>
      <p:sp>
        <p:nvSpPr>
          <p:cNvPr id="1058" name="Rectangle 105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838"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63369589-2463-3D65-712C-AFF5D60731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9736" y="536549"/>
            <a:ext cx="4305881" cy="16909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outdoor, grass, road, sky&#10;&#10;Description automatically generated">
            <a:extLst>
              <a:ext uri="{FF2B5EF4-FFF2-40B4-BE49-F238E27FC236}">
                <a16:creationId xmlns:a16="http://schemas.microsoft.com/office/drawing/2014/main" id="{05B1BA84-E6BC-FD84-2B40-A32E3FB3DCD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62499" y="2844257"/>
            <a:ext cx="4277478" cy="2791054"/>
          </a:xfrm>
          <a:prstGeom prst="rect">
            <a:avLst/>
          </a:prstGeom>
        </p:spPr>
      </p:pic>
      <p:pic>
        <p:nvPicPr>
          <p:cNvPr id="1028" name="Picture 4">
            <a:extLst>
              <a:ext uri="{FF2B5EF4-FFF2-40B4-BE49-F238E27FC236}">
                <a16:creationId xmlns:a16="http://schemas.microsoft.com/office/drawing/2014/main" id="{004BD7DB-212C-0EB0-48C3-EEA5BF88223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30070" y="4128593"/>
            <a:ext cx="4385215" cy="189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F5818F-41BF-2253-2FF4-B72BAB343BAD}"/>
              </a:ext>
            </a:extLst>
          </p:cNvPr>
          <p:cNvSpPr>
            <a:spLocks noGrp="1"/>
          </p:cNvSpPr>
          <p:nvPr>
            <p:ph type="title"/>
          </p:nvPr>
        </p:nvSpPr>
        <p:spPr>
          <a:xfrm>
            <a:off x="1171074" y="1396686"/>
            <a:ext cx="3240506" cy="4064628"/>
          </a:xfrm>
        </p:spPr>
        <p:txBody>
          <a:bodyPr>
            <a:normAutofit/>
          </a:bodyPr>
          <a:lstStyle/>
          <a:p>
            <a:pPr algn="ctr"/>
            <a:r>
              <a:rPr lang="en-GB">
                <a:solidFill>
                  <a:srgbClr val="FFFFFF"/>
                </a:solidFill>
              </a:rPr>
              <a:t>Why add to our Parenting Portfolio?</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F35E63-DBDC-E5F2-0CD3-23F0280D9032}"/>
              </a:ext>
            </a:extLst>
          </p:cNvPr>
          <p:cNvSpPr>
            <a:spLocks noGrp="1"/>
          </p:cNvSpPr>
          <p:nvPr>
            <p:ph idx="1"/>
          </p:nvPr>
        </p:nvSpPr>
        <p:spPr>
          <a:xfrm>
            <a:off x="5370153" y="1526033"/>
            <a:ext cx="5536397" cy="3935281"/>
          </a:xfrm>
        </p:spPr>
        <p:txBody>
          <a:bodyPr>
            <a:normAutofit fontScale="85000" lnSpcReduction="10000"/>
          </a:bodyPr>
          <a:lstStyle/>
          <a:p>
            <a:r>
              <a:rPr lang="en-GB" sz="2000"/>
              <a:t>Going from 0-5yrs to 0-19yrs (25yrs send)</a:t>
            </a:r>
          </a:p>
          <a:p>
            <a:r>
              <a:rPr lang="en-GB" sz="2000"/>
              <a:t>Looked at the Bristol model</a:t>
            </a:r>
          </a:p>
          <a:p>
            <a:r>
              <a:rPr lang="en-GB" sz="2000"/>
              <a:t>PP running successfully in Bristol</a:t>
            </a:r>
          </a:p>
          <a:p>
            <a:r>
              <a:rPr lang="en-GB" sz="2000"/>
              <a:t>Cost saving re number of weeks roughly 40% cheaper than other programmes</a:t>
            </a:r>
          </a:p>
          <a:p>
            <a:r>
              <a:rPr lang="en-GB" sz="2000"/>
              <a:t>Attractive resource wise as once accredited only 1 group lead needed and accreditation process thorough but not as time intensive as other programmes</a:t>
            </a:r>
          </a:p>
          <a:p>
            <a:r>
              <a:rPr lang="en-GB" sz="2000"/>
              <a:t>Flexible programmes e.g. WTO can be used creatively- sections at back of each manual with extra resources</a:t>
            </a:r>
          </a:p>
          <a:p>
            <a:r>
              <a:rPr lang="en-GB" sz="2000"/>
              <a:t>Cost efficient in terms of training and resources</a:t>
            </a:r>
          </a:p>
          <a:p>
            <a:r>
              <a:rPr lang="en-GB" sz="2000"/>
              <a:t>Access to everything online; videos, posters, leaflets, extra resources.</a:t>
            </a:r>
          </a:p>
          <a:p>
            <a:endParaRPr lang="en-GB" sz="2000"/>
          </a:p>
        </p:txBody>
      </p:sp>
    </p:spTree>
    <p:extLst>
      <p:ext uri="{BB962C8B-B14F-4D97-AF65-F5344CB8AC3E}">
        <p14:creationId xmlns:p14="http://schemas.microsoft.com/office/powerpoint/2010/main" val="1352180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8BD6-E416-DF3A-D95F-735C8FC71496}"/>
              </a:ext>
            </a:extLst>
          </p:cNvPr>
          <p:cNvSpPr>
            <a:spLocks noGrp="1"/>
          </p:cNvSpPr>
          <p:nvPr>
            <p:ph type="title"/>
          </p:nvPr>
        </p:nvSpPr>
        <p:spPr/>
        <p:txBody>
          <a:bodyPr/>
          <a:lstStyle/>
          <a:p>
            <a:pPr algn="ctr"/>
            <a:r>
              <a:rPr lang="en-GB"/>
              <a:t>TIMELINE</a:t>
            </a:r>
          </a:p>
        </p:txBody>
      </p:sp>
      <p:pic>
        <p:nvPicPr>
          <p:cNvPr id="12" name="Picture 11">
            <a:extLst>
              <a:ext uri="{FF2B5EF4-FFF2-40B4-BE49-F238E27FC236}">
                <a16:creationId xmlns:a16="http://schemas.microsoft.com/office/drawing/2014/main" id="{2729D2E2-AD49-9187-11D2-F9EAAEC1CBCE}"/>
              </a:ext>
            </a:extLst>
          </p:cNvPr>
          <p:cNvPicPr>
            <a:picLocks noChangeAspect="1"/>
          </p:cNvPicPr>
          <p:nvPr/>
        </p:nvPicPr>
        <p:blipFill rotWithShape="1">
          <a:blip r:embed="rId3"/>
          <a:srcRect b="2151"/>
          <a:stretch/>
        </p:blipFill>
        <p:spPr>
          <a:xfrm>
            <a:off x="631135" y="1690688"/>
            <a:ext cx="5257800" cy="3804856"/>
          </a:xfrm>
          <a:prstGeom prst="rect">
            <a:avLst/>
          </a:prstGeom>
        </p:spPr>
      </p:pic>
      <p:pic>
        <p:nvPicPr>
          <p:cNvPr id="15" name="Picture 14">
            <a:extLst>
              <a:ext uri="{FF2B5EF4-FFF2-40B4-BE49-F238E27FC236}">
                <a16:creationId xmlns:a16="http://schemas.microsoft.com/office/drawing/2014/main" id="{578A4208-685E-5EDB-7436-071D0ED21594}"/>
              </a:ext>
            </a:extLst>
          </p:cNvPr>
          <p:cNvPicPr>
            <a:picLocks noChangeAspect="1"/>
          </p:cNvPicPr>
          <p:nvPr/>
        </p:nvPicPr>
        <p:blipFill>
          <a:blip r:embed="rId4"/>
          <a:stretch>
            <a:fillRect/>
          </a:stretch>
        </p:blipFill>
        <p:spPr>
          <a:xfrm>
            <a:off x="6010275" y="1690689"/>
            <a:ext cx="5343525" cy="3987736"/>
          </a:xfrm>
          <a:prstGeom prst="rect">
            <a:avLst/>
          </a:prstGeom>
        </p:spPr>
      </p:pic>
      <p:sp>
        <p:nvSpPr>
          <p:cNvPr id="17" name="TextBox 16">
            <a:extLst>
              <a:ext uri="{FF2B5EF4-FFF2-40B4-BE49-F238E27FC236}">
                <a16:creationId xmlns:a16="http://schemas.microsoft.com/office/drawing/2014/main" id="{526884A8-7A18-563C-CFFA-9CCA36F1AD45}"/>
              </a:ext>
            </a:extLst>
          </p:cNvPr>
          <p:cNvSpPr txBox="1"/>
          <p:nvPr/>
        </p:nvSpPr>
        <p:spPr>
          <a:xfrm>
            <a:off x="710184" y="6143256"/>
            <a:ext cx="2496312" cy="506412"/>
          </a:xfrm>
          <a:prstGeom prst="rect">
            <a:avLst/>
          </a:prstGeom>
          <a:noFill/>
        </p:spPr>
        <p:txBody>
          <a:bodyPr wrap="square" rtlCol="0">
            <a:spAutoFit/>
          </a:bodyPr>
          <a:lstStyle/>
          <a:p>
            <a:endParaRPr lang="en-GB"/>
          </a:p>
        </p:txBody>
      </p:sp>
      <p:graphicFrame>
        <p:nvGraphicFramePr>
          <p:cNvPr id="19" name="Table 19">
            <a:extLst>
              <a:ext uri="{FF2B5EF4-FFF2-40B4-BE49-F238E27FC236}">
                <a16:creationId xmlns:a16="http://schemas.microsoft.com/office/drawing/2014/main" id="{84359FCB-D5F6-35B7-8639-C2C60093CE80}"/>
              </a:ext>
            </a:extLst>
          </p:cNvPr>
          <p:cNvGraphicFramePr>
            <a:graphicFrameLocks noGrp="1"/>
          </p:cNvGraphicFramePr>
          <p:nvPr>
            <p:extLst>
              <p:ext uri="{D42A27DB-BD31-4B8C-83A1-F6EECF244321}">
                <p14:modId xmlns:p14="http://schemas.microsoft.com/office/powerpoint/2010/main" val="1963750597"/>
              </p:ext>
            </p:extLst>
          </p:nvPr>
        </p:nvGraphicFramePr>
        <p:xfrm>
          <a:off x="631135" y="5678425"/>
          <a:ext cx="10594648" cy="640080"/>
        </p:xfrm>
        <a:graphic>
          <a:graphicData uri="http://schemas.openxmlformats.org/drawingml/2006/table">
            <a:tbl>
              <a:tblPr firstRow="1" bandRow="1">
                <a:tableStyleId>{5C22544A-7EE6-4342-B048-85BDC9FD1C3A}</a:tableStyleId>
              </a:tblPr>
              <a:tblGrid>
                <a:gridCol w="2477631">
                  <a:extLst>
                    <a:ext uri="{9D8B030D-6E8A-4147-A177-3AD203B41FA5}">
                      <a16:colId xmlns:a16="http://schemas.microsoft.com/office/drawing/2014/main" val="2386004272"/>
                    </a:ext>
                  </a:extLst>
                </a:gridCol>
                <a:gridCol w="2819693">
                  <a:extLst>
                    <a:ext uri="{9D8B030D-6E8A-4147-A177-3AD203B41FA5}">
                      <a16:colId xmlns:a16="http://schemas.microsoft.com/office/drawing/2014/main" val="3113276432"/>
                    </a:ext>
                  </a:extLst>
                </a:gridCol>
                <a:gridCol w="2648662">
                  <a:extLst>
                    <a:ext uri="{9D8B030D-6E8A-4147-A177-3AD203B41FA5}">
                      <a16:colId xmlns:a16="http://schemas.microsoft.com/office/drawing/2014/main" val="2600837544"/>
                    </a:ext>
                  </a:extLst>
                </a:gridCol>
                <a:gridCol w="2648662">
                  <a:extLst>
                    <a:ext uri="{9D8B030D-6E8A-4147-A177-3AD203B41FA5}">
                      <a16:colId xmlns:a16="http://schemas.microsoft.com/office/drawing/2014/main" val="389742717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tx1">
                              <a:alpha val="80000"/>
                            </a:schemeClr>
                          </a:solidFill>
                        </a:rPr>
                        <a:t>January 2021</a:t>
                      </a:r>
                    </a:p>
                    <a:p>
                      <a:endParaRPr lang="en-GB"/>
                    </a:p>
                  </a:txBody>
                  <a:tcPr>
                    <a:solidFill>
                      <a:srgbClr val="EF7E2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tx1">
                              <a:alpha val="80000"/>
                            </a:schemeClr>
                          </a:solidFill>
                        </a:rPr>
                        <a:t>January 2021</a:t>
                      </a:r>
                    </a:p>
                    <a:p>
                      <a:endParaRPr lang="en-GB">
                        <a:solidFill>
                          <a:srgbClr val="CC0066"/>
                        </a:solidFill>
                      </a:endParaRPr>
                    </a:p>
                  </a:txBody>
                  <a:tcPr>
                    <a:solidFill>
                      <a:srgbClr val="DB467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tx1">
                              <a:alpha val="80000"/>
                            </a:schemeClr>
                          </a:solidFill>
                        </a:rPr>
                        <a:t>July 2021</a:t>
                      </a:r>
                    </a:p>
                    <a:p>
                      <a:pPr algn="ctr"/>
                      <a:endParaRPr lang="en-GB"/>
                    </a:p>
                  </a:txBody>
                  <a:tcPr>
                    <a:solidFill>
                      <a:srgbClr val="94C137"/>
                    </a:solidFill>
                  </a:tcPr>
                </a:tc>
                <a:tc>
                  <a:txBody>
                    <a:bodyPr/>
                    <a:lstStyle/>
                    <a:p>
                      <a:pPr algn="ctr"/>
                      <a:r>
                        <a:rPr lang="en-GB" sz="1800">
                          <a:solidFill>
                            <a:schemeClr val="tx1">
                              <a:alpha val="80000"/>
                            </a:schemeClr>
                          </a:solidFill>
                        </a:rPr>
                        <a:t>October 2022</a:t>
                      </a:r>
                      <a:endParaRPr lang="en-GB"/>
                    </a:p>
                  </a:txBody>
                  <a:tcPr>
                    <a:solidFill>
                      <a:srgbClr val="7669AD"/>
                    </a:solidFill>
                  </a:tcPr>
                </a:tc>
                <a:extLst>
                  <a:ext uri="{0D108BD9-81ED-4DB2-BD59-A6C34878D82A}">
                    <a16:rowId xmlns:a16="http://schemas.microsoft.com/office/drawing/2014/main" val="3297899533"/>
                  </a:ext>
                </a:extLst>
              </a:tr>
            </a:tbl>
          </a:graphicData>
        </a:graphic>
      </p:graphicFrame>
    </p:spTree>
    <p:extLst>
      <p:ext uri="{BB962C8B-B14F-4D97-AF65-F5344CB8AC3E}">
        <p14:creationId xmlns:p14="http://schemas.microsoft.com/office/powerpoint/2010/main" val="235895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s, font, logo, graphic design&#10;&#10;Description automatically generated">
            <a:extLst>
              <a:ext uri="{FF2B5EF4-FFF2-40B4-BE49-F238E27FC236}">
                <a16:creationId xmlns:a16="http://schemas.microsoft.com/office/drawing/2014/main" id="{14E903AC-7191-1D1E-3985-C646029E314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2963" y="706438"/>
            <a:ext cx="7213600" cy="5418138"/>
          </a:xfrm>
          <a:prstGeom prst="rect">
            <a:avLst/>
          </a:prstGeom>
        </p:spPr>
      </p:pic>
      <p:sp>
        <p:nvSpPr>
          <p:cNvPr id="2" name="Title 1">
            <a:extLst>
              <a:ext uri="{FF2B5EF4-FFF2-40B4-BE49-F238E27FC236}">
                <a16:creationId xmlns:a16="http://schemas.microsoft.com/office/drawing/2014/main" id="{168AA5A5-096A-D687-2BE2-BF240818BF89}"/>
              </a:ext>
            </a:extLst>
          </p:cNvPr>
          <p:cNvSpPr>
            <a:spLocks noGrp="1"/>
          </p:cNvSpPr>
          <p:nvPr>
            <p:ph type="ctrTitle"/>
          </p:nvPr>
        </p:nvSpPr>
        <p:spPr>
          <a:xfrm>
            <a:off x="638882" y="639193"/>
            <a:ext cx="3571810" cy="3573516"/>
          </a:xfrm>
        </p:spPr>
        <p:txBody>
          <a:bodyPr>
            <a:normAutofit/>
          </a:bodyPr>
          <a:lstStyle/>
          <a:p>
            <a:pPr algn="l"/>
            <a:r>
              <a:rPr lang="en-GB" sz="6600"/>
              <a:t>Setting up</a:t>
            </a:r>
          </a:p>
        </p:txBody>
      </p:sp>
      <p:sp>
        <p:nvSpPr>
          <p:cNvPr id="3" name="Subtitle 2">
            <a:extLst>
              <a:ext uri="{FF2B5EF4-FFF2-40B4-BE49-F238E27FC236}">
                <a16:creationId xmlns:a16="http://schemas.microsoft.com/office/drawing/2014/main" id="{CA09728A-A71A-0978-3E41-DAEA215A9B2A}"/>
              </a:ext>
            </a:extLst>
          </p:cNvPr>
          <p:cNvSpPr>
            <a:spLocks noGrp="1"/>
          </p:cNvSpPr>
          <p:nvPr>
            <p:ph type="subTitle" idx="1"/>
          </p:nvPr>
        </p:nvSpPr>
        <p:spPr>
          <a:xfrm>
            <a:off x="638882" y="4631161"/>
            <a:ext cx="3571810" cy="1595903"/>
          </a:xfrm>
        </p:spPr>
        <p:txBody>
          <a:bodyPr>
            <a:normAutofit fontScale="92500" lnSpcReduction="20000"/>
          </a:bodyPr>
          <a:lstStyle/>
          <a:p>
            <a:pPr marL="342900" indent="-342900" algn="l">
              <a:buFont typeface="Arial" panose="020B0604020202020204" pitchFamily="34" charset="0"/>
              <a:buChar char="•"/>
            </a:pPr>
            <a:r>
              <a:rPr lang="en-GB" sz="1900"/>
              <a:t>PP very easy to deal with</a:t>
            </a:r>
          </a:p>
          <a:p>
            <a:pPr marL="342900" indent="-342900" algn="l">
              <a:buFont typeface="Arial" panose="020B0604020202020204" pitchFamily="34" charset="0"/>
              <a:buChar char="•"/>
            </a:pPr>
            <a:r>
              <a:rPr lang="en-GB" sz="1900"/>
              <a:t>Fast delivery of manuals</a:t>
            </a:r>
          </a:p>
          <a:p>
            <a:pPr marL="342900" indent="-342900" algn="l">
              <a:buFont typeface="Arial" panose="020B0604020202020204" pitchFamily="34" charset="0"/>
              <a:buChar char="•"/>
            </a:pPr>
            <a:r>
              <a:rPr lang="en-GB" sz="1900"/>
              <a:t>Training flexible </a:t>
            </a:r>
          </a:p>
          <a:p>
            <a:pPr marL="342900" indent="-342900" algn="l">
              <a:buFont typeface="Arial" panose="020B0604020202020204" pitchFamily="34" charset="0"/>
              <a:buChar char="•"/>
            </a:pPr>
            <a:r>
              <a:rPr lang="en-GB" sz="1900"/>
              <a:t>Training Online</a:t>
            </a:r>
          </a:p>
          <a:p>
            <a:pPr marL="342900" indent="-342900" algn="l">
              <a:buFont typeface="Arial" panose="020B0604020202020204" pitchFamily="34" charset="0"/>
              <a:buChar char="•"/>
            </a:pPr>
            <a:r>
              <a:rPr lang="en-GB" sz="1900"/>
              <a:t>Supervision offer</a:t>
            </a:r>
          </a:p>
        </p:txBody>
      </p:sp>
    </p:spTree>
    <p:extLst>
      <p:ext uri="{BB962C8B-B14F-4D97-AF65-F5344CB8AC3E}">
        <p14:creationId xmlns:p14="http://schemas.microsoft.com/office/powerpoint/2010/main" val="154226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655947"/>
            <a:ext cx="12193270" cy="1196975"/>
            <a:chOff x="0" y="5661037"/>
            <a:chExt cx="12193270" cy="1196975"/>
          </a:xfrm>
        </p:grpSpPr>
        <p:sp>
          <p:nvSpPr>
            <p:cNvPr id="3" name="object 3"/>
            <p:cNvSpPr/>
            <p:nvPr/>
          </p:nvSpPr>
          <p:spPr>
            <a:xfrm>
              <a:off x="0" y="5661037"/>
              <a:ext cx="12193270" cy="1196975"/>
            </a:xfrm>
            <a:custGeom>
              <a:avLst/>
              <a:gdLst/>
              <a:ahLst/>
              <a:cxnLst/>
              <a:rect l="l" t="t" r="r" b="b"/>
              <a:pathLst>
                <a:path w="12193270" h="1196975">
                  <a:moveTo>
                    <a:pt x="12193206" y="0"/>
                  </a:moveTo>
                  <a:lnTo>
                    <a:pt x="0" y="0"/>
                  </a:lnTo>
                  <a:lnTo>
                    <a:pt x="0" y="1196962"/>
                  </a:lnTo>
                  <a:lnTo>
                    <a:pt x="12193206" y="1196962"/>
                  </a:lnTo>
                  <a:lnTo>
                    <a:pt x="12193206" y="0"/>
                  </a:lnTo>
                  <a:close/>
                </a:path>
              </a:pathLst>
            </a:custGeom>
            <a:solidFill>
              <a:srgbClr val="F2934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4854600" y="5897486"/>
              <a:ext cx="4919980" cy="762000"/>
            </a:xfrm>
            <a:custGeom>
              <a:avLst/>
              <a:gdLst/>
              <a:ahLst/>
              <a:cxnLst/>
              <a:rect l="l" t="t" r="r" b="b"/>
              <a:pathLst>
                <a:path w="4919980" h="762000">
                  <a:moveTo>
                    <a:pt x="1143000" y="123190"/>
                  </a:moveTo>
                  <a:lnTo>
                    <a:pt x="1132509" y="118110"/>
                  </a:lnTo>
                  <a:lnTo>
                    <a:pt x="1125677" y="114300"/>
                  </a:lnTo>
                  <a:lnTo>
                    <a:pt x="1106982" y="114300"/>
                  </a:lnTo>
                  <a:lnTo>
                    <a:pt x="1101636" y="113030"/>
                  </a:lnTo>
                  <a:lnTo>
                    <a:pt x="1100023" y="110490"/>
                  </a:lnTo>
                  <a:lnTo>
                    <a:pt x="1089787" y="101600"/>
                  </a:lnTo>
                  <a:lnTo>
                    <a:pt x="1083017" y="96520"/>
                  </a:lnTo>
                  <a:lnTo>
                    <a:pt x="1077010" y="92710"/>
                  </a:lnTo>
                  <a:lnTo>
                    <a:pt x="1071778" y="88900"/>
                  </a:lnTo>
                  <a:lnTo>
                    <a:pt x="1067308" y="86360"/>
                  </a:lnTo>
                  <a:lnTo>
                    <a:pt x="1065606" y="86360"/>
                  </a:lnTo>
                  <a:lnTo>
                    <a:pt x="1049794" y="66040"/>
                  </a:lnTo>
                  <a:lnTo>
                    <a:pt x="1042581" y="62230"/>
                  </a:lnTo>
                  <a:lnTo>
                    <a:pt x="1028598" y="58420"/>
                  </a:lnTo>
                  <a:lnTo>
                    <a:pt x="1027938" y="58420"/>
                  </a:lnTo>
                  <a:lnTo>
                    <a:pt x="1027518" y="54610"/>
                  </a:lnTo>
                  <a:lnTo>
                    <a:pt x="1028433" y="46990"/>
                  </a:lnTo>
                  <a:lnTo>
                    <a:pt x="1028636" y="45720"/>
                  </a:lnTo>
                  <a:lnTo>
                    <a:pt x="1028636" y="36830"/>
                  </a:lnTo>
                  <a:lnTo>
                    <a:pt x="1026718" y="31750"/>
                  </a:lnTo>
                  <a:lnTo>
                    <a:pt x="1026236" y="30480"/>
                  </a:lnTo>
                  <a:lnTo>
                    <a:pt x="1018120" y="24130"/>
                  </a:lnTo>
                  <a:lnTo>
                    <a:pt x="1013333" y="22860"/>
                  </a:lnTo>
                  <a:lnTo>
                    <a:pt x="1008341" y="22860"/>
                  </a:lnTo>
                  <a:lnTo>
                    <a:pt x="1001776" y="25400"/>
                  </a:lnTo>
                  <a:lnTo>
                    <a:pt x="995959" y="27940"/>
                  </a:lnTo>
                  <a:lnTo>
                    <a:pt x="991870" y="34290"/>
                  </a:lnTo>
                  <a:lnTo>
                    <a:pt x="990434" y="40640"/>
                  </a:lnTo>
                  <a:lnTo>
                    <a:pt x="990714" y="50800"/>
                  </a:lnTo>
                  <a:lnTo>
                    <a:pt x="994905" y="58420"/>
                  </a:lnTo>
                  <a:lnTo>
                    <a:pt x="998702" y="63500"/>
                  </a:lnTo>
                  <a:lnTo>
                    <a:pt x="991349" y="66040"/>
                  </a:lnTo>
                  <a:lnTo>
                    <a:pt x="988301" y="68580"/>
                  </a:lnTo>
                  <a:lnTo>
                    <a:pt x="985431" y="71120"/>
                  </a:lnTo>
                  <a:lnTo>
                    <a:pt x="967016" y="87630"/>
                  </a:lnTo>
                  <a:lnTo>
                    <a:pt x="962431" y="90170"/>
                  </a:lnTo>
                  <a:lnTo>
                    <a:pt x="944994" y="104140"/>
                  </a:lnTo>
                  <a:lnTo>
                    <a:pt x="937514" y="104140"/>
                  </a:lnTo>
                  <a:lnTo>
                    <a:pt x="936510" y="105410"/>
                  </a:lnTo>
                  <a:lnTo>
                    <a:pt x="935901" y="105410"/>
                  </a:lnTo>
                  <a:lnTo>
                    <a:pt x="931189" y="104140"/>
                  </a:lnTo>
                  <a:lnTo>
                    <a:pt x="922159" y="104140"/>
                  </a:lnTo>
                  <a:lnTo>
                    <a:pt x="920521" y="102870"/>
                  </a:lnTo>
                  <a:lnTo>
                    <a:pt x="914704" y="97790"/>
                  </a:lnTo>
                  <a:lnTo>
                    <a:pt x="906716" y="92710"/>
                  </a:lnTo>
                  <a:lnTo>
                    <a:pt x="897394" y="87630"/>
                  </a:lnTo>
                  <a:lnTo>
                    <a:pt x="887564" y="82550"/>
                  </a:lnTo>
                  <a:lnTo>
                    <a:pt x="882726" y="81280"/>
                  </a:lnTo>
                  <a:lnTo>
                    <a:pt x="859129" y="59690"/>
                  </a:lnTo>
                  <a:lnTo>
                    <a:pt x="849617" y="55880"/>
                  </a:lnTo>
                  <a:lnTo>
                    <a:pt x="833361" y="52070"/>
                  </a:lnTo>
                  <a:lnTo>
                    <a:pt x="831646" y="50800"/>
                  </a:lnTo>
                  <a:lnTo>
                    <a:pt x="832002" y="50800"/>
                  </a:lnTo>
                  <a:lnTo>
                    <a:pt x="836891" y="40640"/>
                  </a:lnTo>
                  <a:lnTo>
                    <a:pt x="839063" y="26670"/>
                  </a:lnTo>
                  <a:lnTo>
                    <a:pt x="836155" y="20320"/>
                  </a:lnTo>
                  <a:lnTo>
                    <a:pt x="829932" y="13970"/>
                  </a:lnTo>
                  <a:lnTo>
                    <a:pt x="824534" y="11430"/>
                  </a:lnTo>
                  <a:lnTo>
                    <a:pt x="818654" y="11430"/>
                  </a:lnTo>
                  <a:lnTo>
                    <a:pt x="798029" y="43180"/>
                  </a:lnTo>
                  <a:lnTo>
                    <a:pt x="799541" y="48260"/>
                  </a:lnTo>
                  <a:lnTo>
                    <a:pt x="801433" y="50800"/>
                  </a:lnTo>
                  <a:lnTo>
                    <a:pt x="795629" y="50800"/>
                  </a:lnTo>
                  <a:lnTo>
                    <a:pt x="790651" y="52070"/>
                  </a:lnTo>
                  <a:lnTo>
                    <a:pt x="785685" y="55880"/>
                  </a:lnTo>
                  <a:lnTo>
                    <a:pt x="783272" y="58420"/>
                  </a:lnTo>
                  <a:lnTo>
                    <a:pt x="768019" y="73660"/>
                  </a:lnTo>
                  <a:lnTo>
                    <a:pt x="756958" y="77470"/>
                  </a:lnTo>
                  <a:lnTo>
                    <a:pt x="730821" y="99060"/>
                  </a:lnTo>
                  <a:lnTo>
                    <a:pt x="725309" y="99060"/>
                  </a:lnTo>
                  <a:lnTo>
                    <a:pt x="688467" y="83820"/>
                  </a:lnTo>
                  <a:lnTo>
                    <a:pt x="681875" y="80010"/>
                  </a:lnTo>
                  <a:lnTo>
                    <a:pt x="662990" y="66040"/>
                  </a:lnTo>
                  <a:lnTo>
                    <a:pt x="654862" y="60960"/>
                  </a:lnTo>
                  <a:lnTo>
                    <a:pt x="639737" y="45720"/>
                  </a:lnTo>
                  <a:lnTo>
                    <a:pt x="631431" y="43180"/>
                  </a:lnTo>
                  <a:lnTo>
                    <a:pt x="620344" y="40640"/>
                  </a:lnTo>
                  <a:lnTo>
                    <a:pt x="618464" y="40640"/>
                  </a:lnTo>
                  <a:lnTo>
                    <a:pt x="617486" y="38100"/>
                  </a:lnTo>
                  <a:lnTo>
                    <a:pt x="617689" y="36830"/>
                  </a:lnTo>
                  <a:lnTo>
                    <a:pt x="622033" y="30480"/>
                  </a:lnTo>
                  <a:lnTo>
                    <a:pt x="623519" y="20320"/>
                  </a:lnTo>
                  <a:lnTo>
                    <a:pt x="621550" y="13970"/>
                  </a:lnTo>
                  <a:lnTo>
                    <a:pt x="619442" y="11430"/>
                  </a:lnTo>
                  <a:lnTo>
                    <a:pt x="614184" y="5080"/>
                  </a:lnTo>
                  <a:lnTo>
                    <a:pt x="609625" y="2540"/>
                  </a:lnTo>
                  <a:lnTo>
                    <a:pt x="598741" y="2540"/>
                  </a:lnTo>
                  <a:lnTo>
                    <a:pt x="592810" y="5080"/>
                  </a:lnTo>
                  <a:lnTo>
                    <a:pt x="587971" y="11430"/>
                  </a:lnTo>
                  <a:lnTo>
                    <a:pt x="585241" y="20320"/>
                  </a:lnTo>
                  <a:lnTo>
                    <a:pt x="584314" y="29210"/>
                  </a:lnTo>
                  <a:lnTo>
                    <a:pt x="590245" y="39370"/>
                  </a:lnTo>
                  <a:lnTo>
                    <a:pt x="590334" y="43180"/>
                  </a:lnTo>
                  <a:lnTo>
                    <a:pt x="586587" y="44450"/>
                  </a:lnTo>
                  <a:lnTo>
                    <a:pt x="573862" y="46990"/>
                  </a:lnTo>
                  <a:lnTo>
                    <a:pt x="566572" y="49530"/>
                  </a:lnTo>
                  <a:lnTo>
                    <a:pt x="542848" y="72390"/>
                  </a:lnTo>
                  <a:lnTo>
                    <a:pt x="533806" y="76200"/>
                  </a:lnTo>
                  <a:lnTo>
                    <a:pt x="509003" y="97790"/>
                  </a:lnTo>
                  <a:lnTo>
                    <a:pt x="505142" y="97790"/>
                  </a:lnTo>
                  <a:lnTo>
                    <a:pt x="500748" y="99060"/>
                  </a:lnTo>
                  <a:lnTo>
                    <a:pt x="483730" y="93980"/>
                  </a:lnTo>
                  <a:lnTo>
                    <a:pt x="477761" y="92710"/>
                  </a:lnTo>
                  <a:lnTo>
                    <a:pt x="464972" y="88900"/>
                  </a:lnTo>
                  <a:lnTo>
                    <a:pt x="450837" y="81280"/>
                  </a:lnTo>
                  <a:lnTo>
                    <a:pt x="438238" y="74930"/>
                  </a:lnTo>
                  <a:lnTo>
                    <a:pt x="430047" y="68580"/>
                  </a:lnTo>
                  <a:lnTo>
                    <a:pt x="428205" y="67310"/>
                  </a:lnTo>
                  <a:lnTo>
                    <a:pt x="424180" y="62230"/>
                  </a:lnTo>
                  <a:lnTo>
                    <a:pt x="419315" y="55880"/>
                  </a:lnTo>
                  <a:lnTo>
                    <a:pt x="413804" y="49530"/>
                  </a:lnTo>
                  <a:lnTo>
                    <a:pt x="407530" y="45720"/>
                  </a:lnTo>
                  <a:lnTo>
                    <a:pt x="400380" y="44450"/>
                  </a:lnTo>
                  <a:lnTo>
                    <a:pt x="394157" y="44450"/>
                  </a:lnTo>
                  <a:lnTo>
                    <a:pt x="393280" y="43180"/>
                  </a:lnTo>
                  <a:lnTo>
                    <a:pt x="393128" y="43180"/>
                  </a:lnTo>
                  <a:lnTo>
                    <a:pt x="393065" y="41910"/>
                  </a:lnTo>
                  <a:lnTo>
                    <a:pt x="397103" y="31750"/>
                  </a:lnTo>
                  <a:lnTo>
                    <a:pt x="398564" y="24130"/>
                  </a:lnTo>
                  <a:lnTo>
                    <a:pt x="398424" y="12700"/>
                  </a:lnTo>
                  <a:lnTo>
                    <a:pt x="395808" y="10160"/>
                  </a:lnTo>
                  <a:lnTo>
                    <a:pt x="386664" y="1270"/>
                  </a:lnTo>
                  <a:lnTo>
                    <a:pt x="357263" y="17780"/>
                  </a:lnTo>
                  <a:lnTo>
                    <a:pt x="357517" y="26670"/>
                  </a:lnTo>
                  <a:lnTo>
                    <a:pt x="359384" y="35560"/>
                  </a:lnTo>
                  <a:lnTo>
                    <a:pt x="362000" y="43180"/>
                  </a:lnTo>
                  <a:lnTo>
                    <a:pt x="362775" y="44450"/>
                  </a:lnTo>
                  <a:lnTo>
                    <a:pt x="357809" y="49530"/>
                  </a:lnTo>
                  <a:lnTo>
                    <a:pt x="357162" y="50800"/>
                  </a:lnTo>
                  <a:lnTo>
                    <a:pt x="356781" y="50800"/>
                  </a:lnTo>
                  <a:lnTo>
                    <a:pt x="355422" y="52070"/>
                  </a:lnTo>
                  <a:lnTo>
                    <a:pt x="347573" y="52070"/>
                  </a:lnTo>
                  <a:lnTo>
                    <a:pt x="343509" y="54610"/>
                  </a:lnTo>
                  <a:lnTo>
                    <a:pt x="340347" y="55880"/>
                  </a:lnTo>
                  <a:lnTo>
                    <a:pt x="330771" y="62230"/>
                  </a:lnTo>
                  <a:lnTo>
                    <a:pt x="326923" y="71120"/>
                  </a:lnTo>
                  <a:lnTo>
                    <a:pt x="325755" y="71120"/>
                  </a:lnTo>
                  <a:lnTo>
                    <a:pt x="308991" y="76200"/>
                  </a:lnTo>
                  <a:lnTo>
                    <a:pt x="288086" y="90170"/>
                  </a:lnTo>
                  <a:lnTo>
                    <a:pt x="277583" y="95250"/>
                  </a:lnTo>
                  <a:lnTo>
                    <a:pt x="269227" y="99060"/>
                  </a:lnTo>
                  <a:lnTo>
                    <a:pt x="264261" y="101600"/>
                  </a:lnTo>
                  <a:lnTo>
                    <a:pt x="262026" y="101600"/>
                  </a:lnTo>
                  <a:lnTo>
                    <a:pt x="250317" y="102870"/>
                  </a:lnTo>
                  <a:lnTo>
                    <a:pt x="239102" y="102870"/>
                  </a:lnTo>
                  <a:lnTo>
                    <a:pt x="221983" y="92710"/>
                  </a:lnTo>
                  <a:lnTo>
                    <a:pt x="202539" y="83820"/>
                  </a:lnTo>
                  <a:lnTo>
                    <a:pt x="194119" y="78740"/>
                  </a:lnTo>
                  <a:lnTo>
                    <a:pt x="184569" y="73660"/>
                  </a:lnTo>
                  <a:lnTo>
                    <a:pt x="177787" y="64770"/>
                  </a:lnTo>
                  <a:lnTo>
                    <a:pt x="173558" y="60960"/>
                  </a:lnTo>
                  <a:lnTo>
                    <a:pt x="170649" y="58420"/>
                  </a:lnTo>
                  <a:lnTo>
                    <a:pt x="167970" y="57150"/>
                  </a:lnTo>
                  <a:lnTo>
                    <a:pt x="169633" y="53340"/>
                  </a:lnTo>
                  <a:lnTo>
                    <a:pt x="172313" y="35560"/>
                  </a:lnTo>
                  <a:lnTo>
                    <a:pt x="171107" y="29210"/>
                  </a:lnTo>
                  <a:lnTo>
                    <a:pt x="168262" y="25400"/>
                  </a:lnTo>
                  <a:lnTo>
                    <a:pt x="164452" y="20320"/>
                  </a:lnTo>
                  <a:lnTo>
                    <a:pt x="159448" y="17780"/>
                  </a:lnTo>
                  <a:lnTo>
                    <a:pt x="147840" y="16510"/>
                  </a:lnTo>
                  <a:lnTo>
                    <a:pt x="143306" y="17780"/>
                  </a:lnTo>
                  <a:lnTo>
                    <a:pt x="133362" y="26670"/>
                  </a:lnTo>
                  <a:lnTo>
                    <a:pt x="131127" y="35560"/>
                  </a:lnTo>
                  <a:lnTo>
                    <a:pt x="131127" y="49530"/>
                  </a:lnTo>
                  <a:lnTo>
                    <a:pt x="134696" y="57150"/>
                  </a:lnTo>
                  <a:lnTo>
                    <a:pt x="134899" y="58420"/>
                  </a:lnTo>
                  <a:lnTo>
                    <a:pt x="119989" y="58420"/>
                  </a:lnTo>
                  <a:lnTo>
                    <a:pt x="112102" y="63500"/>
                  </a:lnTo>
                  <a:lnTo>
                    <a:pt x="99923" y="73660"/>
                  </a:lnTo>
                  <a:lnTo>
                    <a:pt x="90589" y="81280"/>
                  </a:lnTo>
                  <a:lnTo>
                    <a:pt x="71564" y="90170"/>
                  </a:lnTo>
                  <a:lnTo>
                    <a:pt x="66268" y="93980"/>
                  </a:lnTo>
                  <a:lnTo>
                    <a:pt x="62992" y="95250"/>
                  </a:lnTo>
                  <a:lnTo>
                    <a:pt x="45427" y="104140"/>
                  </a:lnTo>
                  <a:lnTo>
                    <a:pt x="36753" y="111760"/>
                  </a:lnTo>
                  <a:lnTo>
                    <a:pt x="8839" y="113030"/>
                  </a:lnTo>
                  <a:lnTo>
                    <a:pt x="3860" y="113030"/>
                  </a:lnTo>
                  <a:lnTo>
                    <a:pt x="533" y="118110"/>
                  </a:lnTo>
                  <a:lnTo>
                    <a:pt x="0" y="119380"/>
                  </a:lnTo>
                  <a:lnTo>
                    <a:pt x="241" y="120650"/>
                  </a:lnTo>
                  <a:lnTo>
                    <a:pt x="5854" y="127000"/>
                  </a:lnTo>
                  <a:lnTo>
                    <a:pt x="17132" y="130810"/>
                  </a:lnTo>
                  <a:lnTo>
                    <a:pt x="29794" y="132080"/>
                  </a:lnTo>
                  <a:lnTo>
                    <a:pt x="39560" y="132080"/>
                  </a:lnTo>
                  <a:lnTo>
                    <a:pt x="47459" y="130810"/>
                  </a:lnTo>
                  <a:lnTo>
                    <a:pt x="61277" y="123190"/>
                  </a:lnTo>
                  <a:lnTo>
                    <a:pt x="68186" y="119380"/>
                  </a:lnTo>
                  <a:lnTo>
                    <a:pt x="80365" y="115570"/>
                  </a:lnTo>
                  <a:lnTo>
                    <a:pt x="89928" y="106680"/>
                  </a:lnTo>
                  <a:lnTo>
                    <a:pt x="91440" y="105410"/>
                  </a:lnTo>
                  <a:lnTo>
                    <a:pt x="98044" y="104140"/>
                  </a:lnTo>
                  <a:lnTo>
                    <a:pt x="116979" y="95250"/>
                  </a:lnTo>
                  <a:lnTo>
                    <a:pt x="118071" y="95250"/>
                  </a:lnTo>
                  <a:lnTo>
                    <a:pt x="126898" y="120650"/>
                  </a:lnTo>
                  <a:lnTo>
                    <a:pt x="126619" y="121920"/>
                  </a:lnTo>
                  <a:lnTo>
                    <a:pt x="123418" y="125730"/>
                  </a:lnTo>
                  <a:lnTo>
                    <a:pt x="117094" y="139700"/>
                  </a:lnTo>
                  <a:lnTo>
                    <a:pt x="115112" y="153670"/>
                  </a:lnTo>
                  <a:lnTo>
                    <a:pt x="114147" y="160020"/>
                  </a:lnTo>
                  <a:lnTo>
                    <a:pt x="113385" y="166370"/>
                  </a:lnTo>
                  <a:lnTo>
                    <a:pt x="113207" y="170180"/>
                  </a:lnTo>
                  <a:lnTo>
                    <a:pt x="113080" y="177800"/>
                  </a:lnTo>
                  <a:lnTo>
                    <a:pt x="122085" y="208280"/>
                  </a:lnTo>
                  <a:lnTo>
                    <a:pt x="122199" y="210820"/>
                  </a:lnTo>
                  <a:lnTo>
                    <a:pt x="122275" y="215900"/>
                  </a:lnTo>
                  <a:lnTo>
                    <a:pt x="120256" y="240030"/>
                  </a:lnTo>
                  <a:lnTo>
                    <a:pt x="120142" y="248920"/>
                  </a:lnTo>
                  <a:lnTo>
                    <a:pt x="123939" y="267970"/>
                  </a:lnTo>
                  <a:lnTo>
                    <a:pt x="124790" y="278130"/>
                  </a:lnTo>
                  <a:lnTo>
                    <a:pt x="124510" y="287020"/>
                  </a:lnTo>
                  <a:lnTo>
                    <a:pt x="124282" y="292100"/>
                  </a:lnTo>
                  <a:lnTo>
                    <a:pt x="93789" y="295910"/>
                  </a:lnTo>
                  <a:lnTo>
                    <a:pt x="92087" y="298450"/>
                  </a:lnTo>
                  <a:lnTo>
                    <a:pt x="91757" y="302260"/>
                  </a:lnTo>
                  <a:lnTo>
                    <a:pt x="93179" y="304800"/>
                  </a:lnTo>
                  <a:lnTo>
                    <a:pt x="121602" y="312420"/>
                  </a:lnTo>
                  <a:lnTo>
                    <a:pt x="121031" y="737870"/>
                  </a:lnTo>
                  <a:lnTo>
                    <a:pt x="125730" y="746760"/>
                  </a:lnTo>
                  <a:lnTo>
                    <a:pt x="128320" y="746760"/>
                  </a:lnTo>
                  <a:lnTo>
                    <a:pt x="130429" y="745490"/>
                  </a:lnTo>
                  <a:lnTo>
                    <a:pt x="131025" y="307340"/>
                  </a:lnTo>
                  <a:lnTo>
                    <a:pt x="129641" y="304800"/>
                  </a:lnTo>
                  <a:lnTo>
                    <a:pt x="119507" y="302260"/>
                  </a:lnTo>
                  <a:lnTo>
                    <a:pt x="131622" y="300990"/>
                  </a:lnTo>
                  <a:lnTo>
                    <a:pt x="133324" y="298450"/>
                  </a:lnTo>
                  <a:lnTo>
                    <a:pt x="133553" y="294640"/>
                  </a:lnTo>
                  <a:lnTo>
                    <a:pt x="133781" y="289560"/>
                  </a:lnTo>
                  <a:lnTo>
                    <a:pt x="133896" y="285750"/>
                  </a:lnTo>
                  <a:lnTo>
                    <a:pt x="133819" y="274320"/>
                  </a:lnTo>
                  <a:lnTo>
                    <a:pt x="133654" y="270510"/>
                  </a:lnTo>
                  <a:lnTo>
                    <a:pt x="133273" y="266700"/>
                  </a:lnTo>
                  <a:lnTo>
                    <a:pt x="129552" y="248920"/>
                  </a:lnTo>
                  <a:lnTo>
                    <a:pt x="129667" y="240030"/>
                  </a:lnTo>
                  <a:lnTo>
                    <a:pt x="131711" y="215900"/>
                  </a:lnTo>
                  <a:lnTo>
                    <a:pt x="131597" y="210820"/>
                  </a:lnTo>
                  <a:lnTo>
                    <a:pt x="131432" y="207010"/>
                  </a:lnTo>
                  <a:lnTo>
                    <a:pt x="122491" y="176530"/>
                  </a:lnTo>
                  <a:lnTo>
                    <a:pt x="122491" y="166370"/>
                  </a:lnTo>
                  <a:lnTo>
                    <a:pt x="125907" y="144780"/>
                  </a:lnTo>
                  <a:lnTo>
                    <a:pt x="126466" y="142240"/>
                  </a:lnTo>
                  <a:lnTo>
                    <a:pt x="131686" y="130810"/>
                  </a:lnTo>
                  <a:lnTo>
                    <a:pt x="133667" y="128270"/>
                  </a:lnTo>
                  <a:lnTo>
                    <a:pt x="134721" y="127000"/>
                  </a:lnTo>
                  <a:lnTo>
                    <a:pt x="135686" y="123190"/>
                  </a:lnTo>
                  <a:lnTo>
                    <a:pt x="135674" y="114300"/>
                  </a:lnTo>
                  <a:lnTo>
                    <a:pt x="133769" y="101600"/>
                  </a:lnTo>
                  <a:lnTo>
                    <a:pt x="133489" y="100330"/>
                  </a:lnTo>
                  <a:lnTo>
                    <a:pt x="131381" y="96520"/>
                  </a:lnTo>
                  <a:lnTo>
                    <a:pt x="130568" y="95250"/>
                  </a:lnTo>
                  <a:lnTo>
                    <a:pt x="126517" y="88900"/>
                  </a:lnTo>
                  <a:lnTo>
                    <a:pt x="117754" y="85090"/>
                  </a:lnTo>
                  <a:lnTo>
                    <a:pt x="112674" y="87630"/>
                  </a:lnTo>
                  <a:lnTo>
                    <a:pt x="95211" y="93980"/>
                  </a:lnTo>
                  <a:lnTo>
                    <a:pt x="86601" y="96520"/>
                  </a:lnTo>
                  <a:lnTo>
                    <a:pt x="75501" y="107950"/>
                  </a:lnTo>
                  <a:lnTo>
                    <a:pt x="64655" y="110490"/>
                  </a:lnTo>
                  <a:lnTo>
                    <a:pt x="59791" y="113030"/>
                  </a:lnTo>
                  <a:lnTo>
                    <a:pt x="44500" y="121920"/>
                  </a:lnTo>
                  <a:lnTo>
                    <a:pt x="33477" y="123190"/>
                  </a:lnTo>
                  <a:lnTo>
                    <a:pt x="27457" y="123190"/>
                  </a:lnTo>
                  <a:lnTo>
                    <a:pt x="22110" y="121920"/>
                  </a:lnTo>
                  <a:lnTo>
                    <a:pt x="33223" y="120650"/>
                  </a:lnTo>
                  <a:lnTo>
                    <a:pt x="40868" y="120650"/>
                  </a:lnTo>
                  <a:lnTo>
                    <a:pt x="50685" y="111760"/>
                  </a:lnTo>
                  <a:lnTo>
                    <a:pt x="67843" y="102870"/>
                  </a:lnTo>
                  <a:lnTo>
                    <a:pt x="71475" y="101600"/>
                  </a:lnTo>
                  <a:lnTo>
                    <a:pt x="76314" y="97790"/>
                  </a:lnTo>
                  <a:lnTo>
                    <a:pt x="83553" y="93980"/>
                  </a:lnTo>
                  <a:lnTo>
                    <a:pt x="89128" y="91440"/>
                  </a:lnTo>
                  <a:lnTo>
                    <a:pt x="95427" y="88900"/>
                  </a:lnTo>
                  <a:lnTo>
                    <a:pt x="105829" y="81280"/>
                  </a:lnTo>
                  <a:lnTo>
                    <a:pt x="117729" y="71120"/>
                  </a:lnTo>
                  <a:lnTo>
                    <a:pt x="122440" y="67310"/>
                  </a:lnTo>
                  <a:lnTo>
                    <a:pt x="135026" y="68580"/>
                  </a:lnTo>
                  <a:lnTo>
                    <a:pt x="139433" y="68580"/>
                  </a:lnTo>
                  <a:lnTo>
                    <a:pt x="140868" y="67310"/>
                  </a:lnTo>
                  <a:lnTo>
                    <a:pt x="142290" y="66040"/>
                  </a:lnTo>
                  <a:lnTo>
                    <a:pt x="143268" y="64770"/>
                  </a:lnTo>
                  <a:lnTo>
                    <a:pt x="144462" y="62230"/>
                  </a:lnTo>
                  <a:lnTo>
                    <a:pt x="144462" y="55880"/>
                  </a:lnTo>
                  <a:lnTo>
                    <a:pt x="143370" y="53340"/>
                  </a:lnTo>
                  <a:lnTo>
                    <a:pt x="140538" y="46990"/>
                  </a:lnTo>
                  <a:lnTo>
                    <a:pt x="140538" y="38100"/>
                  </a:lnTo>
                  <a:lnTo>
                    <a:pt x="142201" y="30480"/>
                  </a:lnTo>
                  <a:lnTo>
                    <a:pt x="147472" y="26670"/>
                  </a:lnTo>
                  <a:lnTo>
                    <a:pt x="149263" y="25400"/>
                  </a:lnTo>
                  <a:lnTo>
                    <a:pt x="155613" y="26670"/>
                  </a:lnTo>
                  <a:lnTo>
                    <a:pt x="158521" y="27940"/>
                  </a:lnTo>
                  <a:lnTo>
                    <a:pt x="162039" y="33020"/>
                  </a:lnTo>
                  <a:lnTo>
                    <a:pt x="162623" y="36830"/>
                  </a:lnTo>
                  <a:lnTo>
                    <a:pt x="160578" y="50800"/>
                  </a:lnTo>
                  <a:lnTo>
                    <a:pt x="159689" y="54610"/>
                  </a:lnTo>
                  <a:lnTo>
                    <a:pt x="155092" y="57150"/>
                  </a:lnTo>
                  <a:lnTo>
                    <a:pt x="154063" y="59690"/>
                  </a:lnTo>
                  <a:lnTo>
                    <a:pt x="155536" y="66040"/>
                  </a:lnTo>
                  <a:lnTo>
                    <a:pt x="166052" y="66040"/>
                  </a:lnTo>
                  <a:lnTo>
                    <a:pt x="170726" y="71120"/>
                  </a:lnTo>
                  <a:lnTo>
                    <a:pt x="178447" y="80010"/>
                  </a:lnTo>
                  <a:lnTo>
                    <a:pt x="189141" y="86360"/>
                  </a:lnTo>
                  <a:lnTo>
                    <a:pt x="198107" y="92710"/>
                  </a:lnTo>
                  <a:lnTo>
                    <a:pt x="217716" y="100330"/>
                  </a:lnTo>
                  <a:lnTo>
                    <a:pt x="222262" y="102870"/>
                  </a:lnTo>
                  <a:lnTo>
                    <a:pt x="236448" y="111760"/>
                  </a:lnTo>
                  <a:lnTo>
                    <a:pt x="265861" y="111760"/>
                  </a:lnTo>
                  <a:lnTo>
                    <a:pt x="266458" y="110490"/>
                  </a:lnTo>
                  <a:lnTo>
                    <a:pt x="267042" y="110490"/>
                  </a:lnTo>
                  <a:lnTo>
                    <a:pt x="270687" y="109220"/>
                  </a:lnTo>
                  <a:lnTo>
                    <a:pt x="279323" y="105410"/>
                  </a:lnTo>
                  <a:lnTo>
                    <a:pt x="284086" y="102870"/>
                  </a:lnTo>
                  <a:lnTo>
                    <a:pt x="291223" y="99060"/>
                  </a:lnTo>
                  <a:lnTo>
                    <a:pt x="304660" y="90170"/>
                  </a:lnTo>
                  <a:lnTo>
                    <a:pt x="313105" y="85090"/>
                  </a:lnTo>
                  <a:lnTo>
                    <a:pt x="333756" y="78740"/>
                  </a:lnTo>
                  <a:lnTo>
                    <a:pt x="338137" y="68580"/>
                  </a:lnTo>
                  <a:lnTo>
                    <a:pt x="347306" y="63500"/>
                  </a:lnTo>
                  <a:lnTo>
                    <a:pt x="350596" y="60960"/>
                  </a:lnTo>
                  <a:lnTo>
                    <a:pt x="362496" y="60960"/>
                  </a:lnTo>
                  <a:lnTo>
                    <a:pt x="365328" y="55880"/>
                  </a:lnTo>
                  <a:lnTo>
                    <a:pt x="374129" y="46990"/>
                  </a:lnTo>
                  <a:lnTo>
                    <a:pt x="370535" y="39370"/>
                  </a:lnTo>
                  <a:lnTo>
                    <a:pt x="368401" y="33020"/>
                  </a:lnTo>
                  <a:lnTo>
                    <a:pt x="366915" y="26670"/>
                  </a:lnTo>
                  <a:lnTo>
                    <a:pt x="366547" y="19050"/>
                  </a:lnTo>
                  <a:lnTo>
                    <a:pt x="367842" y="13970"/>
                  </a:lnTo>
                  <a:lnTo>
                    <a:pt x="368731" y="11430"/>
                  </a:lnTo>
                  <a:lnTo>
                    <a:pt x="370014" y="11430"/>
                  </a:lnTo>
                  <a:lnTo>
                    <a:pt x="378002" y="10160"/>
                  </a:lnTo>
                  <a:lnTo>
                    <a:pt x="382346" y="10160"/>
                  </a:lnTo>
                  <a:lnTo>
                    <a:pt x="388785" y="16510"/>
                  </a:lnTo>
                  <a:lnTo>
                    <a:pt x="388937" y="24130"/>
                  </a:lnTo>
                  <a:lnTo>
                    <a:pt x="388035" y="29210"/>
                  </a:lnTo>
                  <a:lnTo>
                    <a:pt x="383590" y="39370"/>
                  </a:lnTo>
                  <a:lnTo>
                    <a:pt x="383946" y="50800"/>
                  </a:lnTo>
                  <a:lnTo>
                    <a:pt x="389204" y="53340"/>
                  </a:lnTo>
                  <a:lnTo>
                    <a:pt x="405955" y="53340"/>
                  </a:lnTo>
                  <a:lnTo>
                    <a:pt x="411949" y="60960"/>
                  </a:lnTo>
                  <a:lnTo>
                    <a:pt x="421424" y="73660"/>
                  </a:lnTo>
                  <a:lnTo>
                    <a:pt x="423519" y="74930"/>
                  </a:lnTo>
                  <a:lnTo>
                    <a:pt x="432498" y="82550"/>
                  </a:lnTo>
                  <a:lnTo>
                    <a:pt x="446100" y="90170"/>
                  </a:lnTo>
                  <a:lnTo>
                    <a:pt x="461479" y="96520"/>
                  </a:lnTo>
                  <a:lnTo>
                    <a:pt x="475780" y="101600"/>
                  </a:lnTo>
                  <a:lnTo>
                    <a:pt x="481457" y="102870"/>
                  </a:lnTo>
                  <a:lnTo>
                    <a:pt x="500126" y="107950"/>
                  </a:lnTo>
                  <a:lnTo>
                    <a:pt x="506831" y="106680"/>
                  </a:lnTo>
                  <a:lnTo>
                    <a:pt x="511822" y="105410"/>
                  </a:lnTo>
                  <a:lnTo>
                    <a:pt x="517296" y="101600"/>
                  </a:lnTo>
                  <a:lnTo>
                    <a:pt x="521195" y="99060"/>
                  </a:lnTo>
                  <a:lnTo>
                    <a:pt x="523138" y="97790"/>
                  </a:lnTo>
                  <a:lnTo>
                    <a:pt x="529259" y="92710"/>
                  </a:lnTo>
                  <a:lnTo>
                    <a:pt x="539026" y="85090"/>
                  </a:lnTo>
                  <a:lnTo>
                    <a:pt x="548309" y="80010"/>
                  </a:lnTo>
                  <a:lnTo>
                    <a:pt x="571715" y="58420"/>
                  </a:lnTo>
                  <a:lnTo>
                    <a:pt x="575538" y="55880"/>
                  </a:lnTo>
                  <a:lnTo>
                    <a:pt x="576567" y="55880"/>
                  </a:lnTo>
                  <a:lnTo>
                    <a:pt x="599986" y="52070"/>
                  </a:lnTo>
                  <a:lnTo>
                    <a:pt x="599592" y="36830"/>
                  </a:lnTo>
                  <a:lnTo>
                    <a:pt x="597916" y="34290"/>
                  </a:lnTo>
                  <a:lnTo>
                    <a:pt x="594004" y="26670"/>
                  </a:lnTo>
                  <a:lnTo>
                    <a:pt x="595566" y="12700"/>
                  </a:lnTo>
                  <a:lnTo>
                    <a:pt x="599186" y="11430"/>
                  </a:lnTo>
                  <a:lnTo>
                    <a:pt x="607136" y="11430"/>
                  </a:lnTo>
                  <a:lnTo>
                    <a:pt x="609117" y="13970"/>
                  </a:lnTo>
                  <a:lnTo>
                    <a:pt x="612559" y="17780"/>
                  </a:lnTo>
                  <a:lnTo>
                    <a:pt x="613791" y="21590"/>
                  </a:lnTo>
                  <a:lnTo>
                    <a:pt x="613041" y="26670"/>
                  </a:lnTo>
                  <a:lnTo>
                    <a:pt x="607110" y="36830"/>
                  </a:lnTo>
                  <a:lnTo>
                    <a:pt x="611466" y="49530"/>
                  </a:lnTo>
                  <a:lnTo>
                    <a:pt x="628954" y="52070"/>
                  </a:lnTo>
                  <a:lnTo>
                    <a:pt x="634377" y="54610"/>
                  </a:lnTo>
                  <a:lnTo>
                    <a:pt x="648970" y="68580"/>
                  </a:lnTo>
                  <a:lnTo>
                    <a:pt x="657987" y="74930"/>
                  </a:lnTo>
                  <a:lnTo>
                    <a:pt x="676998" y="87630"/>
                  </a:lnTo>
                  <a:lnTo>
                    <a:pt x="683933" y="92710"/>
                  </a:lnTo>
                  <a:lnTo>
                    <a:pt x="690232" y="96520"/>
                  </a:lnTo>
                  <a:lnTo>
                    <a:pt x="695502" y="99060"/>
                  </a:lnTo>
                  <a:lnTo>
                    <a:pt x="709498" y="104140"/>
                  </a:lnTo>
                  <a:lnTo>
                    <a:pt x="718934" y="106680"/>
                  </a:lnTo>
                  <a:lnTo>
                    <a:pt x="724877" y="107950"/>
                  </a:lnTo>
                  <a:lnTo>
                    <a:pt x="734593" y="107950"/>
                  </a:lnTo>
                  <a:lnTo>
                    <a:pt x="745070" y="99060"/>
                  </a:lnTo>
                  <a:lnTo>
                    <a:pt x="761542" y="85090"/>
                  </a:lnTo>
                  <a:lnTo>
                    <a:pt x="787196" y="67310"/>
                  </a:lnTo>
                  <a:lnTo>
                    <a:pt x="791654" y="63500"/>
                  </a:lnTo>
                  <a:lnTo>
                    <a:pt x="794740" y="60960"/>
                  </a:lnTo>
                  <a:lnTo>
                    <a:pt x="809586" y="60960"/>
                  </a:lnTo>
                  <a:lnTo>
                    <a:pt x="812457" y="59690"/>
                  </a:lnTo>
                  <a:lnTo>
                    <a:pt x="813955" y="58420"/>
                  </a:lnTo>
                  <a:lnTo>
                    <a:pt x="815174" y="53340"/>
                  </a:lnTo>
                  <a:lnTo>
                    <a:pt x="807415" y="44450"/>
                  </a:lnTo>
                  <a:lnTo>
                    <a:pt x="808177" y="22860"/>
                  </a:lnTo>
                  <a:lnTo>
                    <a:pt x="811466" y="20320"/>
                  </a:lnTo>
                  <a:lnTo>
                    <a:pt x="821804" y="20320"/>
                  </a:lnTo>
                  <a:lnTo>
                    <a:pt x="824598" y="21590"/>
                  </a:lnTo>
                  <a:lnTo>
                    <a:pt x="828344" y="26670"/>
                  </a:lnTo>
                  <a:lnTo>
                    <a:pt x="829043" y="30480"/>
                  </a:lnTo>
                  <a:lnTo>
                    <a:pt x="827824" y="38100"/>
                  </a:lnTo>
                  <a:lnTo>
                    <a:pt x="821309" y="50800"/>
                  </a:lnTo>
                  <a:lnTo>
                    <a:pt x="823277" y="59690"/>
                  </a:lnTo>
                  <a:lnTo>
                    <a:pt x="846429" y="64770"/>
                  </a:lnTo>
                  <a:lnTo>
                    <a:pt x="853770" y="68580"/>
                  </a:lnTo>
                  <a:lnTo>
                    <a:pt x="863523" y="77470"/>
                  </a:lnTo>
                  <a:lnTo>
                    <a:pt x="868883" y="81280"/>
                  </a:lnTo>
                  <a:lnTo>
                    <a:pt x="874268" y="86360"/>
                  </a:lnTo>
                  <a:lnTo>
                    <a:pt x="879602" y="90170"/>
                  </a:lnTo>
                  <a:lnTo>
                    <a:pt x="884834" y="91440"/>
                  </a:lnTo>
                  <a:lnTo>
                    <a:pt x="893572" y="95250"/>
                  </a:lnTo>
                  <a:lnTo>
                    <a:pt x="902093" y="100330"/>
                  </a:lnTo>
                  <a:lnTo>
                    <a:pt x="909434" y="106680"/>
                  </a:lnTo>
                  <a:lnTo>
                    <a:pt x="916432" y="111760"/>
                  </a:lnTo>
                  <a:lnTo>
                    <a:pt x="919670" y="114300"/>
                  </a:lnTo>
                  <a:lnTo>
                    <a:pt x="930173" y="113030"/>
                  </a:lnTo>
                  <a:lnTo>
                    <a:pt x="935189" y="114300"/>
                  </a:lnTo>
                  <a:lnTo>
                    <a:pt x="936523" y="114300"/>
                  </a:lnTo>
                  <a:lnTo>
                    <a:pt x="940803" y="113030"/>
                  </a:lnTo>
                  <a:lnTo>
                    <a:pt x="948690" y="113030"/>
                  </a:lnTo>
                  <a:lnTo>
                    <a:pt x="958088" y="105410"/>
                  </a:lnTo>
                  <a:lnTo>
                    <a:pt x="967473" y="97790"/>
                  </a:lnTo>
                  <a:lnTo>
                    <a:pt x="968679" y="97790"/>
                  </a:lnTo>
                  <a:lnTo>
                    <a:pt x="971918" y="95250"/>
                  </a:lnTo>
                  <a:lnTo>
                    <a:pt x="976388" y="91440"/>
                  </a:lnTo>
                  <a:lnTo>
                    <a:pt x="981900" y="86360"/>
                  </a:lnTo>
                  <a:lnTo>
                    <a:pt x="988275" y="81280"/>
                  </a:lnTo>
                  <a:lnTo>
                    <a:pt x="994041" y="76200"/>
                  </a:lnTo>
                  <a:lnTo>
                    <a:pt x="995032" y="74930"/>
                  </a:lnTo>
                  <a:lnTo>
                    <a:pt x="996365" y="73660"/>
                  </a:lnTo>
                  <a:lnTo>
                    <a:pt x="1002665" y="72390"/>
                  </a:lnTo>
                  <a:lnTo>
                    <a:pt x="1010361" y="71120"/>
                  </a:lnTo>
                  <a:lnTo>
                    <a:pt x="1011910" y="69850"/>
                  </a:lnTo>
                  <a:lnTo>
                    <a:pt x="1012964" y="67310"/>
                  </a:lnTo>
                  <a:lnTo>
                    <a:pt x="1012367" y="64770"/>
                  </a:lnTo>
                  <a:lnTo>
                    <a:pt x="1010920" y="63500"/>
                  </a:lnTo>
                  <a:lnTo>
                    <a:pt x="1009205" y="62230"/>
                  </a:lnTo>
                  <a:lnTo>
                    <a:pt x="1005497" y="57150"/>
                  </a:lnTo>
                  <a:lnTo>
                    <a:pt x="1001725" y="49530"/>
                  </a:lnTo>
                  <a:lnTo>
                    <a:pt x="999845" y="40640"/>
                  </a:lnTo>
                  <a:lnTo>
                    <a:pt x="999680" y="34290"/>
                  </a:lnTo>
                  <a:lnTo>
                    <a:pt x="1006779" y="33020"/>
                  </a:lnTo>
                  <a:lnTo>
                    <a:pt x="1009840" y="33020"/>
                  </a:lnTo>
                  <a:lnTo>
                    <a:pt x="1012012" y="31750"/>
                  </a:lnTo>
                  <a:lnTo>
                    <a:pt x="1014145" y="33020"/>
                  </a:lnTo>
                  <a:lnTo>
                    <a:pt x="1017993" y="35560"/>
                  </a:lnTo>
                  <a:lnTo>
                    <a:pt x="1019225" y="39370"/>
                  </a:lnTo>
                  <a:lnTo>
                    <a:pt x="1019225" y="44450"/>
                  </a:lnTo>
                  <a:lnTo>
                    <a:pt x="1018032" y="54610"/>
                  </a:lnTo>
                  <a:lnTo>
                    <a:pt x="1019492" y="66040"/>
                  </a:lnTo>
                  <a:lnTo>
                    <a:pt x="1039037" y="71120"/>
                  </a:lnTo>
                  <a:lnTo>
                    <a:pt x="1043571" y="73660"/>
                  </a:lnTo>
                  <a:lnTo>
                    <a:pt x="1059535" y="92710"/>
                  </a:lnTo>
                  <a:lnTo>
                    <a:pt x="1074991" y="101600"/>
                  </a:lnTo>
                  <a:lnTo>
                    <a:pt x="1086548" y="110490"/>
                  </a:lnTo>
                  <a:lnTo>
                    <a:pt x="1096632" y="120650"/>
                  </a:lnTo>
                  <a:lnTo>
                    <a:pt x="1105420" y="123190"/>
                  </a:lnTo>
                  <a:lnTo>
                    <a:pt x="1123607" y="124460"/>
                  </a:lnTo>
                  <a:lnTo>
                    <a:pt x="1125994" y="124460"/>
                  </a:lnTo>
                  <a:lnTo>
                    <a:pt x="1126858" y="125730"/>
                  </a:lnTo>
                  <a:lnTo>
                    <a:pt x="1123607" y="125730"/>
                  </a:lnTo>
                  <a:lnTo>
                    <a:pt x="1108938" y="128270"/>
                  </a:lnTo>
                  <a:lnTo>
                    <a:pt x="1104328" y="125730"/>
                  </a:lnTo>
                  <a:lnTo>
                    <a:pt x="1076490" y="115570"/>
                  </a:lnTo>
                  <a:lnTo>
                    <a:pt x="1072489" y="113030"/>
                  </a:lnTo>
                  <a:lnTo>
                    <a:pt x="1066012" y="107950"/>
                  </a:lnTo>
                  <a:lnTo>
                    <a:pt x="1057224" y="101600"/>
                  </a:lnTo>
                  <a:lnTo>
                    <a:pt x="1055966" y="100330"/>
                  </a:lnTo>
                  <a:lnTo>
                    <a:pt x="1048372" y="92710"/>
                  </a:lnTo>
                  <a:lnTo>
                    <a:pt x="1040282" y="86360"/>
                  </a:lnTo>
                  <a:lnTo>
                    <a:pt x="1038275" y="85090"/>
                  </a:lnTo>
                  <a:lnTo>
                    <a:pt x="1034859" y="87630"/>
                  </a:lnTo>
                  <a:lnTo>
                    <a:pt x="1033767" y="88900"/>
                  </a:lnTo>
                  <a:lnTo>
                    <a:pt x="1033729" y="100330"/>
                  </a:lnTo>
                  <a:lnTo>
                    <a:pt x="1031303" y="109220"/>
                  </a:lnTo>
                  <a:lnTo>
                    <a:pt x="1032751" y="119380"/>
                  </a:lnTo>
                  <a:lnTo>
                    <a:pt x="1035354" y="129540"/>
                  </a:lnTo>
                  <a:lnTo>
                    <a:pt x="1037577" y="135890"/>
                  </a:lnTo>
                  <a:lnTo>
                    <a:pt x="1039482" y="140970"/>
                  </a:lnTo>
                  <a:lnTo>
                    <a:pt x="1041209" y="147320"/>
                  </a:lnTo>
                  <a:lnTo>
                    <a:pt x="1042492" y="153670"/>
                  </a:lnTo>
                  <a:lnTo>
                    <a:pt x="1042835" y="158750"/>
                  </a:lnTo>
                  <a:lnTo>
                    <a:pt x="1042949" y="163830"/>
                  </a:lnTo>
                  <a:lnTo>
                    <a:pt x="1042835" y="167640"/>
                  </a:lnTo>
                  <a:lnTo>
                    <a:pt x="1042708" y="170180"/>
                  </a:lnTo>
                  <a:lnTo>
                    <a:pt x="1042187" y="177800"/>
                  </a:lnTo>
                  <a:lnTo>
                    <a:pt x="1041349" y="186690"/>
                  </a:lnTo>
                  <a:lnTo>
                    <a:pt x="1040447" y="194310"/>
                  </a:lnTo>
                  <a:lnTo>
                    <a:pt x="1038479" y="212090"/>
                  </a:lnTo>
                  <a:lnTo>
                    <a:pt x="1038313" y="215900"/>
                  </a:lnTo>
                  <a:lnTo>
                    <a:pt x="1040142" y="218440"/>
                  </a:lnTo>
                  <a:lnTo>
                    <a:pt x="1042809" y="220980"/>
                  </a:lnTo>
                  <a:lnTo>
                    <a:pt x="1044016" y="232410"/>
                  </a:lnTo>
                  <a:lnTo>
                    <a:pt x="1043241" y="238760"/>
                  </a:lnTo>
                  <a:lnTo>
                    <a:pt x="1041946" y="247650"/>
                  </a:lnTo>
                  <a:lnTo>
                    <a:pt x="1039101" y="262890"/>
                  </a:lnTo>
                  <a:lnTo>
                    <a:pt x="1037742" y="267970"/>
                  </a:lnTo>
                  <a:lnTo>
                    <a:pt x="1035431" y="278130"/>
                  </a:lnTo>
                  <a:lnTo>
                    <a:pt x="1034859" y="285750"/>
                  </a:lnTo>
                  <a:lnTo>
                    <a:pt x="1035900" y="287020"/>
                  </a:lnTo>
                  <a:lnTo>
                    <a:pt x="1037767" y="289560"/>
                  </a:lnTo>
                  <a:lnTo>
                    <a:pt x="1009942" y="289560"/>
                  </a:lnTo>
                  <a:lnTo>
                    <a:pt x="1013764" y="287020"/>
                  </a:lnTo>
                  <a:lnTo>
                    <a:pt x="1016660" y="284480"/>
                  </a:lnTo>
                  <a:lnTo>
                    <a:pt x="1017282" y="279400"/>
                  </a:lnTo>
                  <a:lnTo>
                    <a:pt x="1017689" y="274320"/>
                  </a:lnTo>
                  <a:lnTo>
                    <a:pt x="1017638" y="265430"/>
                  </a:lnTo>
                  <a:lnTo>
                    <a:pt x="1017308" y="260350"/>
                  </a:lnTo>
                  <a:lnTo>
                    <a:pt x="1016355" y="248920"/>
                  </a:lnTo>
                  <a:lnTo>
                    <a:pt x="1016241" y="243840"/>
                  </a:lnTo>
                  <a:lnTo>
                    <a:pt x="1013002" y="231140"/>
                  </a:lnTo>
                  <a:lnTo>
                    <a:pt x="1013002" y="222250"/>
                  </a:lnTo>
                  <a:lnTo>
                    <a:pt x="1006678" y="207010"/>
                  </a:lnTo>
                  <a:lnTo>
                    <a:pt x="997699" y="173990"/>
                  </a:lnTo>
                  <a:lnTo>
                    <a:pt x="995857" y="158750"/>
                  </a:lnTo>
                  <a:lnTo>
                    <a:pt x="998639" y="144780"/>
                  </a:lnTo>
                  <a:lnTo>
                    <a:pt x="1007910" y="130810"/>
                  </a:lnTo>
                  <a:lnTo>
                    <a:pt x="1007910" y="116840"/>
                  </a:lnTo>
                  <a:lnTo>
                    <a:pt x="1006386" y="110490"/>
                  </a:lnTo>
                  <a:lnTo>
                    <a:pt x="1005979" y="109220"/>
                  </a:lnTo>
                  <a:lnTo>
                    <a:pt x="1005166" y="107950"/>
                  </a:lnTo>
                  <a:lnTo>
                    <a:pt x="1002944" y="106680"/>
                  </a:lnTo>
                  <a:lnTo>
                    <a:pt x="1001610" y="106680"/>
                  </a:lnTo>
                  <a:lnTo>
                    <a:pt x="999972" y="107950"/>
                  </a:lnTo>
                  <a:lnTo>
                    <a:pt x="998131" y="107950"/>
                  </a:lnTo>
                  <a:lnTo>
                    <a:pt x="996696" y="106680"/>
                  </a:lnTo>
                  <a:lnTo>
                    <a:pt x="996442" y="106680"/>
                  </a:lnTo>
                  <a:lnTo>
                    <a:pt x="995705" y="101600"/>
                  </a:lnTo>
                  <a:lnTo>
                    <a:pt x="995159" y="97790"/>
                  </a:lnTo>
                  <a:lnTo>
                    <a:pt x="1000633" y="92710"/>
                  </a:lnTo>
                  <a:lnTo>
                    <a:pt x="1002626" y="91440"/>
                  </a:lnTo>
                  <a:lnTo>
                    <a:pt x="1002944" y="88900"/>
                  </a:lnTo>
                  <a:lnTo>
                    <a:pt x="1000226" y="85090"/>
                  </a:lnTo>
                  <a:lnTo>
                    <a:pt x="997610" y="83820"/>
                  </a:lnTo>
                  <a:lnTo>
                    <a:pt x="991362" y="87630"/>
                  </a:lnTo>
                  <a:lnTo>
                    <a:pt x="984821" y="91440"/>
                  </a:lnTo>
                  <a:lnTo>
                    <a:pt x="978052" y="95250"/>
                  </a:lnTo>
                  <a:lnTo>
                    <a:pt x="973213" y="99060"/>
                  </a:lnTo>
                  <a:lnTo>
                    <a:pt x="971423" y="101600"/>
                  </a:lnTo>
                  <a:lnTo>
                    <a:pt x="960793" y="107950"/>
                  </a:lnTo>
                  <a:lnTo>
                    <a:pt x="957402" y="110490"/>
                  </a:lnTo>
                  <a:lnTo>
                    <a:pt x="953947" y="114300"/>
                  </a:lnTo>
                  <a:lnTo>
                    <a:pt x="942416" y="114300"/>
                  </a:lnTo>
                  <a:lnTo>
                    <a:pt x="936917" y="116840"/>
                  </a:lnTo>
                  <a:lnTo>
                    <a:pt x="930059" y="118110"/>
                  </a:lnTo>
                  <a:lnTo>
                    <a:pt x="926846" y="118110"/>
                  </a:lnTo>
                  <a:lnTo>
                    <a:pt x="921156" y="115570"/>
                  </a:lnTo>
                  <a:lnTo>
                    <a:pt x="910678" y="110490"/>
                  </a:lnTo>
                  <a:lnTo>
                    <a:pt x="890041" y="102870"/>
                  </a:lnTo>
                  <a:lnTo>
                    <a:pt x="885812" y="100330"/>
                  </a:lnTo>
                  <a:lnTo>
                    <a:pt x="879246" y="97790"/>
                  </a:lnTo>
                  <a:lnTo>
                    <a:pt x="872782" y="92710"/>
                  </a:lnTo>
                  <a:lnTo>
                    <a:pt x="868794" y="90170"/>
                  </a:lnTo>
                  <a:lnTo>
                    <a:pt x="866800" y="88900"/>
                  </a:lnTo>
                  <a:lnTo>
                    <a:pt x="861631" y="85090"/>
                  </a:lnTo>
                  <a:lnTo>
                    <a:pt x="854367" y="78740"/>
                  </a:lnTo>
                  <a:lnTo>
                    <a:pt x="851623" y="76200"/>
                  </a:lnTo>
                  <a:lnTo>
                    <a:pt x="846391" y="78740"/>
                  </a:lnTo>
                  <a:lnTo>
                    <a:pt x="845223" y="81280"/>
                  </a:lnTo>
                  <a:lnTo>
                    <a:pt x="845553" y="85090"/>
                  </a:lnTo>
                  <a:lnTo>
                    <a:pt x="839673" y="102870"/>
                  </a:lnTo>
                  <a:lnTo>
                    <a:pt x="838974" y="106680"/>
                  </a:lnTo>
                  <a:lnTo>
                    <a:pt x="838619" y="113030"/>
                  </a:lnTo>
                  <a:lnTo>
                    <a:pt x="839558" y="118110"/>
                  </a:lnTo>
                  <a:lnTo>
                    <a:pt x="841375" y="124460"/>
                  </a:lnTo>
                  <a:lnTo>
                    <a:pt x="843673" y="130810"/>
                  </a:lnTo>
                  <a:lnTo>
                    <a:pt x="845185" y="134620"/>
                  </a:lnTo>
                  <a:lnTo>
                    <a:pt x="845921" y="137160"/>
                  </a:lnTo>
                  <a:lnTo>
                    <a:pt x="848448" y="148590"/>
                  </a:lnTo>
                  <a:lnTo>
                    <a:pt x="849337" y="158750"/>
                  </a:lnTo>
                  <a:lnTo>
                    <a:pt x="849414" y="161290"/>
                  </a:lnTo>
                  <a:lnTo>
                    <a:pt x="849198" y="171450"/>
                  </a:lnTo>
                  <a:lnTo>
                    <a:pt x="848004" y="177800"/>
                  </a:lnTo>
                  <a:lnTo>
                    <a:pt x="847382" y="180340"/>
                  </a:lnTo>
                  <a:lnTo>
                    <a:pt x="843775" y="190500"/>
                  </a:lnTo>
                  <a:lnTo>
                    <a:pt x="841222" y="198120"/>
                  </a:lnTo>
                  <a:lnTo>
                    <a:pt x="839711" y="203200"/>
                  </a:lnTo>
                  <a:lnTo>
                    <a:pt x="839203" y="207010"/>
                  </a:lnTo>
                  <a:lnTo>
                    <a:pt x="839203" y="208280"/>
                  </a:lnTo>
                  <a:lnTo>
                    <a:pt x="843927" y="227330"/>
                  </a:lnTo>
                  <a:lnTo>
                    <a:pt x="842594" y="231140"/>
                  </a:lnTo>
                  <a:lnTo>
                    <a:pt x="835672" y="270510"/>
                  </a:lnTo>
                  <a:lnTo>
                    <a:pt x="835507" y="281940"/>
                  </a:lnTo>
                  <a:lnTo>
                    <a:pt x="835380" y="287020"/>
                  </a:lnTo>
                  <a:lnTo>
                    <a:pt x="835164" y="289560"/>
                  </a:lnTo>
                  <a:lnTo>
                    <a:pt x="836752" y="292100"/>
                  </a:lnTo>
                  <a:lnTo>
                    <a:pt x="851090" y="294640"/>
                  </a:lnTo>
                  <a:lnTo>
                    <a:pt x="839800" y="297180"/>
                  </a:lnTo>
                  <a:lnTo>
                    <a:pt x="838352" y="299720"/>
                  </a:lnTo>
                  <a:lnTo>
                    <a:pt x="849884" y="731520"/>
                  </a:lnTo>
                  <a:lnTo>
                    <a:pt x="849109" y="732790"/>
                  </a:lnTo>
                  <a:lnTo>
                    <a:pt x="843559" y="735330"/>
                  </a:lnTo>
                  <a:lnTo>
                    <a:pt x="826452" y="735330"/>
                  </a:lnTo>
                  <a:lnTo>
                    <a:pt x="819264" y="732790"/>
                  </a:lnTo>
                  <a:lnTo>
                    <a:pt x="816635" y="731520"/>
                  </a:lnTo>
                  <a:lnTo>
                    <a:pt x="807681" y="298450"/>
                  </a:lnTo>
                  <a:lnTo>
                    <a:pt x="806348" y="297180"/>
                  </a:lnTo>
                  <a:lnTo>
                    <a:pt x="796124" y="293370"/>
                  </a:lnTo>
                  <a:lnTo>
                    <a:pt x="805180" y="292100"/>
                  </a:lnTo>
                  <a:lnTo>
                    <a:pt x="813854" y="289560"/>
                  </a:lnTo>
                  <a:lnTo>
                    <a:pt x="816533" y="283210"/>
                  </a:lnTo>
                  <a:lnTo>
                    <a:pt x="817867" y="275590"/>
                  </a:lnTo>
                  <a:lnTo>
                    <a:pt x="817537" y="266700"/>
                  </a:lnTo>
                  <a:lnTo>
                    <a:pt x="816152" y="257810"/>
                  </a:lnTo>
                  <a:lnTo>
                    <a:pt x="814298" y="248920"/>
                  </a:lnTo>
                  <a:lnTo>
                    <a:pt x="812292" y="238760"/>
                  </a:lnTo>
                  <a:lnTo>
                    <a:pt x="811834" y="231140"/>
                  </a:lnTo>
                  <a:lnTo>
                    <a:pt x="813854" y="207010"/>
                  </a:lnTo>
                  <a:lnTo>
                    <a:pt x="809256" y="198120"/>
                  </a:lnTo>
                  <a:lnTo>
                    <a:pt x="804938" y="187960"/>
                  </a:lnTo>
                  <a:lnTo>
                    <a:pt x="801827" y="177800"/>
                  </a:lnTo>
                  <a:lnTo>
                    <a:pt x="800061" y="166370"/>
                  </a:lnTo>
                  <a:lnTo>
                    <a:pt x="799782" y="157480"/>
                  </a:lnTo>
                  <a:lnTo>
                    <a:pt x="800633" y="147320"/>
                  </a:lnTo>
                  <a:lnTo>
                    <a:pt x="801814" y="139700"/>
                  </a:lnTo>
                  <a:lnTo>
                    <a:pt x="803300" y="133350"/>
                  </a:lnTo>
                  <a:lnTo>
                    <a:pt x="805078" y="127000"/>
                  </a:lnTo>
                  <a:lnTo>
                    <a:pt x="806386" y="123190"/>
                  </a:lnTo>
                  <a:lnTo>
                    <a:pt x="808609" y="114300"/>
                  </a:lnTo>
                  <a:lnTo>
                    <a:pt x="806424" y="105410"/>
                  </a:lnTo>
                  <a:lnTo>
                    <a:pt x="805840" y="102870"/>
                  </a:lnTo>
                  <a:lnTo>
                    <a:pt x="804989" y="101600"/>
                  </a:lnTo>
                  <a:lnTo>
                    <a:pt x="801433" y="100330"/>
                  </a:lnTo>
                  <a:lnTo>
                    <a:pt x="798461" y="97790"/>
                  </a:lnTo>
                  <a:lnTo>
                    <a:pt x="797737" y="90170"/>
                  </a:lnTo>
                  <a:lnTo>
                    <a:pt x="799465" y="87630"/>
                  </a:lnTo>
                  <a:lnTo>
                    <a:pt x="802919" y="82550"/>
                  </a:lnTo>
                  <a:lnTo>
                    <a:pt x="806259" y="77470"/>
                  </a:lnTo>
                  <a:lnTo>
                    <a:pt x="806297" y="76200"/>
                  </a:lnTo>
                  <a:lnTo>
                    <a:pt x="803783" y="72390"/>
                  </a:lnTo>
                  <a:lnTo>
                    <a:pt x="801535" y="71120"/>
                  </a:lnTo>
                  <a:lnTo>
                    <a:pt x="799592" y="72390"/>
                  </a:lnTo>
                  <a:lnTo>
                    <a:pt x="787844" y="77470"/>
                  </a:lnTo>
                  <a:lnTo>
                    <a:pt x="756158" y="100330"/>
                  </a:lnTo>
                  <a:lnTo>
                    <a:pt x="724268" y="111760"/>
                  </a:lnTo>
                  <a:lnTo>
                    <a:pt x="712381" y="109220"/>
                  </a:lnTo>
                  <a:lnTo>
                    <a:pt x="697763" y="104140"/>
                  </a:lnTo>
                  <a:lnTo>
                    <a:pt x="683069" y="96520"/>
                  </a:lnTo>
                  <a:lnTo>
                    <a:pt x="670826" y="91440"/>
                  </a:lnTo>
                  <a:lnTo>
                    <a:pt x="663575" y="87630"/>
                  </a:lnTo>
                  <a:lnTo>
                    <a:pt x="653707" y="80010"/>
                  </a:lnTo>
                  <a:lnTo>
                    <a:pt x="651840" y="78740"/>
                  </a:lnTo>
                  <a:lnTo>
                    <a:pt x="644398" y="73660"/>
                  </a:lnTo>
                  <a:lnTo>
                    <a:pt x="633336" y="64770"/>
                  </a:lnTo>
                  <a:lnTo>
                    <a:pt x="631444" y="64770"/>
                  </a:lnTo>
                  <a:lnTo>
                    <a:pt x="628230" y="66040"/>
                  </a:lnTo>
                  <a:lnTo>
                    <a:pt x="627189" y="67310"/>
                  </a:lnTo>
                  <a:lnTo>
                    <a:pt x="626567" y="107950"/>
                  </a:lnTo>
                  <a:lnTo>
                    <a:pt x="626706" y="109220"/>
                  </a:lnTo>
                  <a:lnTo>
                    <a:pt x="627011" y="109220"/>
                  </a:lnTo>
                  <a:lnTo>
                    <a:pt x="628269" y="111760"/>
                  </a:lnTo>
                  <a:lnTo>
                    <a:pt x="630936" y="119380"/>
                  </a:lnTo>
                  <a:lnTo>
                    <a:pt x="633603" y="128270"/>
                  </a:lnTo>
                  <a:lnTo>
                    <a:pt x="634657" y="137160"/>
                  </a:lnTo>
                  <a:lnTo>
                    <a:pt x="634733" y="139700"/>
                  </a:lnTo>
                  <a:lnTo>
                    <a:pt x="634161" y="149860"/>
                  </a:lnTo>
                  <a:lnTo>
                    <a:pt x="632206" y="166370"/>
                  </a:lnTo>
                  <a:lnTo>
                    <a:pt x="629005" y="184150"/>
                  </a:lnTo>
                  <a:lnTo>
                    <a:pt x="624560" y="204470"/>
                  </a:lnTo>
                  <a:lnTo>
                    <a:pt x="622071" y="214630"/>
                  </a:lnTo>
                  <a:lnTo>
                    <a:pt x="629221" y="232410"/>
                  </a:lnTo>
                  <a:lnTo>
                    <a:pt x="627824" y="241300"/>
                  </a:lnTo>
                  <a:lnTo>
                    <a:pt x="620801" y="265430"/>
                  </a:lnTo>
                  <a:lnTo>
                    <a:pt x="622693" y="280670"/>
                  </a:lnTo>
                  <a:lnTo>
                    <a:pt x="623976" y="289560"/>
                  </a:lnTo>
                  <a:lnTo>
                    <a:pt x="625348" y="292100"/>
                  </a:lnTo>
                  <a:lnTo>
                    <a:pt x="636790" y="294640"/>
                  </a:lnTo>
                  <a:lnTo>
                    <a:pt x="628154" y="295910"/>
                  </a:lnTo>
                  <a:lnTo>
                    <a:pt x="626491" y="298450"/>
                  </a:lnTo>
                  <a:lnTo>
                    <a:pt x="640346" y="740410"/>
                  </a:lnTo>
                  <a:lnTo>
                    <a:pt x="638759" y="742950"/>
                  </a:lnTo>
                  <a:lnTo>
                    <a:pt x="633704" y="746760"/>
                  </a:lnTo>
                  <a:lnTo>
                    <a:pt x="616153" y="746760"/>
                  </a:lnTo>
                  <a:lnTo>
                    <a:pt x="612927" y="745490"/>
                  </a:lnTo>
                  <a:lnTo>
                    <a:pt x="606450" y="742950"/>
                  </a:lnTo>
                  <a:lnTo>
                    <a:pt x="603631" y="740600"/>
                  </a:lnTo>
                  <a:lnTo>
                    <a:pt x="603631" y="742950"/>
                  </a:lnTo>
                  <a:lnTo>
                    <a:pt x="603605" y="744220"/>
                  </a:lnTo>
                  <a:lnTo>
                    <a:pt x="602907" y="745490"/>
                  </a:lnTo>
                  <a:lnTo>
                    <a:pt x="603072" y="744220"/>
                  </a:lnTo>
                  <a:lnTo>
                    <a:pt x="603250" y="744220"/>
                  </a:lnTo>
                  <a:lnTo>
                    <a:pt x="603377" y="741680"/>
                  </a:lnTo>
                  <a:lnTo>
                    <a:pt x="603631" y="742950"/>
                  </a:lnTo>
                  <a:lnTo>
                    <a:pt x="603631" y="740600"/>
                  </a:lnTo>
                  <a:lnTo>
                    <a:pt x="603415" y="740410"/>
                  </a:lnTo>
                  <a:lnTo>
                    <a:pt x="603542" y="735330"/>
                  </a:lnTo>
                  <a:lnTo>
                    <a:pt x="603072" y="668020"/>
                  </a:lnTo>
                  <a:lnTo>
                    <a:pt x="602437" y="626110"/>
                  </a:lnTo>
                  <a:lnTo>
                    <a:pt x="601484" y="568960"/>
                  </a:lnTo>
                  <a:lnTo>
                    <a:pt x="600163" y="497840"/>
                  </a:lnTo>
                  <a:lnTo>
                    <a:pt x="598449" y="408940"/>
                  </a:lnTo>
                  <a:lnTo>
                    <a:pt x="596226" y="297180"/>
                  </a:lnTo>
                  <a:lnTo>
                    <a:pt x="592035" y="294640"/>
                  </a:lnTo>
                  <a:lnTo>
                    <a:pt x="598195" y="293370"/>
                  </a:lnTo>
                  <a:lnTo>
                    <a:pt x="603465" y="289560"/>
                  </a:lnTo>
                  <a:lnTo>
                    <a:pt x="605332" y="285750"/>
                  </a:lnTo>
                  <a:lnTo>
                    <a:pt x="607034" y="278130"/>
                  </a:lnTo>
                  <a:lnTo>
                    <a:pt x="606869" y="271780"/>
                  </a:lnTo>
                  <a:lnTo>
                    <a:pt x="605548" y="264160"/>
                  </a:lnTo>
                  <a:lnTo>
                    <a:pt x="603808" y="259080"/>
                  </a:lnTo>
                  <a:lnTo>
                    <a:pt x="602919" y="255270"/>
                  </a:lnTo>
                  <a:lnTo>
                    <a:pt x="602602" y="254000"/>
                  </a:lnTo>
                  <a:lnTo>
                    <a:pt x="600379" y="242570"/>
                  </a:lnTo>
                  <a:lnTo>
                    <a:pt x="599897" y="233680"/>
                  </a:lnTo>
                  <a:lnTo>
                    <a:pt x="599897" y="231140"/>
                  </a:lnTo>
                  <a:lnTo>
                    <a:pt x="600290" y="224790"/>
                  </a:lnTo>
                  <a:lnTo>
                    <a:pt x="601091" y="218440"/>
                  </a:lnTo>
                  <a:lnTo>
                    <a:pt x="601446" y="215900"/>
                  </a:lnTo>
                  <a:lnTo>
                    <a:pt x="601675" y="214630"/>
                  </a:lnTo>
                  <a:lnTo>
                    <a:pt x="601675" y="210820"/>
                  </a:lnTo>
                  <a:lnTo>
                    <a:pt x="600532" y="207010"/>
                  </a:lnTo>
                  <a:lnTo>
                    <a:pt x="597725" y="196850"/>
                  </a:lnTo>
                  <a:lnTo>
                    <a:pt x="594537" y="186690"/>
                  </a:lnTo>
                  <a:lnTo>
                    <a:pt x="591286" y="173990"/>
                  </a:lnTo>
                  <a:lnTo>
                    <a:pt x="588670" y="162560"/>
                  </a:lnTo>
                  <a:lnTo>
                    <a:pt x="587387" y="152400"/>
                  </a:lnTo>
                  <a:lnTo>
                    <a:pt x="587489" y="140970"/>
                  </a:lnTo>
                  <a:lnTo>
                    <a:pt x="588391" y="132080"/>
                  </a:lnTo>
                  <a:lnTo>
                    <a:pt x="589724" y="123190"/>
                  </a:lnTo>
                  <a:lnTo>
                    <a:pt x="591108" y="115570"/>
                  </a:lnTo>
                  <a:lnTo>
                    <a:pt x="592607" y="107950"/>
                  </a:lnTo>
                  <a:lnTo>
                    <a:pt x="592607" y="102870"/>
                  </a:lnTo>
                  <a:lnTo>
                    <a:pt x="584060" y="90170"/>
                  </a:lnTo>
                  <a:lnTo>
                    <a:pt x="584796" y="82550"/>
                  </a:lnTo>
                  <a:lnTo>
                    <a:pt x="585152" y="78740"/>
                  </a:lnTo>
                  <a:lnTo>
                    <a:pt x="585177" y="73660"/>
                  </a:lnTo>
                  <a:lnTo>
                    <a:pt x="580415" y="69850"/>
                  </a:lnTo>
                  <a:lnTo>
                    <a:pt x="577240" y="69850"/>
                  </a:lnTo>
                  <a:lnTo>
                    <a:pt x="556907" y="83820"/>
                  </a:lnTo>
                  <a:lnTo>
                    <a:pt x="542328" y="92710"/>
                  </a:lnTo>
                  <a:lnTo>
                    <a:pt x="531710" y="99060"/>
                  </a:lnTo>
                  <a:lnTo>
                    <a:pt x="520903" y="105410"/>
                  </a:lnTo>
                  <a:lnTo>
                    <a:pt x="513753" y="107950"/>
                  </a:lnTo>
                  <a:lnTo>
                    <a:pt x="506857" y="110490"/>
                  </a:lnTo>
                  <a:lnTo>
                    <a:pt x="500900" y="111760"/>
                  </a:lnTo>
                  <a:lnTo>
                    <a:pt x="495046" y="110490"/>
                  </a:lnTo>
                  <a:lnTo>
                    <a:pt x="487032" y="109220"/>
                  </a:lnTo>
                  <a:lnTo>
                    <a:pt x="468795" y="104140"/>
                  </a:lnTo>
                  <a:lnTo>
                    <a:pt x="458393" y="100330"/>
                  </a:lnTo>
                  <a:lnTo>
                    <a:pt x="454469" y="99060"/>
                  </a:lnTo>
                  <a:lnTo>
                    <a:pt x="441718" y="93980"/>
                  </a:lnTo>
                  <a:lnTo>
                    <a:pt x="428129" y="85090"/>
                  </a:lnTo>
                  <a:lnTo>
                    <a:pt x="424522" y="82550"/>
                  </a:lnTo>
                  <a:lnTo>
                    <a:pt x="417296" y="77470"/>
                  </a:lnTo>
                  <a:lnTo>
                    <a:pt x="412419" y="73660"/>
                  </a:lnTo>
                  <a:lnTo>
                    <a:pt x="412076" y="73660"/>
                  </a:lnTo>
                  <a:lnTo>
                    <a:pt x="399351" y="67310"/>
                  </a:lnTo>
                  <a:lnTo>
                    <a:pt x="397154" y="68580"/>
                  </a:lnTo>
                  <a:lnTo>
                    <a:pt x="394462" y="71120"/>
                  </a:lnTo>
                  <a:lnTo>
                    <a:pt x="394246" y="73660"/>
                  </a:lnTo>
                  <a:lnTo>
                    <a:pt x="398741" y="81280"/>
                  </a:lnTo>
                  <a:lnTo>
                    <a:pt x="401510" y="88900"/>
                  </a:lnTo>
                  <a:lnTo>
                    <a:pt x="400812" y="91440"/>
                  </a:lnTo>
                  <a:lnTo>
                    <a:pt x="395986" y="96520"/>
                  </a:lnTo>
                  <a:lnTo>
                    <a:pt x="393293" y="101600"/>
                  </a:lnTo>
                  <a:lnTo>
                    <a:pt x="396938" y="115570"/>
                  </a:lnTo>
                  <a:lnTo>
                    <a:pt x="402437" y="133350"/>
                  </a:lnTo>
                  <a:lnTo>
                    <a:pt x="403225" y="140970"/>
                  </a:lnTo>
                  <a:lnTo>
                    <a:pt x="403504" y="146050"/>
                  </a:lnTo>
                  <a:lnTo>
                    <a:pt x="403593" y="153670"/>
                  </a:lnTo>
                  <a:lnTo>
                    <a:pt x="403479" y="157480"/>
                  </a:lnTo>
                  <a:lnTo>
                    <a:pt x="401675" y="172720"/>
                  </a:lnTo>
                  <a:lnTo>
                    <a:pt x="400900" y="177800"/>
                  </a:lnTo>
                  <a:lnTo>
                    <a:pt x="392226" y="212090"/>
                  </a:lnTo>
                  <a:lnTo>
                    <a:pt x="390982" y="222250"/>
                  </a:lnTo>
                  <a:lnTo>
                    <a:pt x="390334" y="241300"/>
                  </a:lnTo>
                  <a:lnTo>
                    <a:pt x="388734" y="250190"/>
                  </a:lnTo>
                  <a:lnTo>
                    <a:pt x="387248" y="256540"/>
                  </a:lnTo>
                  <a:lnTo>
                    <a:pt x="383260" y="271780"/>
                  </a:lnTo>
                  <a:lnTo>
                    <a:pt x="379920" y="293370"/>
                  </a:lnTo>
                  <a:lnTo>
                    <a:pt x="390740" y="295910"/>
                  </a:lnTo>
                  <a:lnTo>
                    <a:pt x="401942" y="297180"/>
                  </a:lnTo>
                  <a:lnTo>
                    <a:pt x="392722" y="300990"/>
                  </a:lnTo>
                  <a:lnTo>
                    <a:pt x="391553" y="302260"/>
                  </a:lnTo>
                  <a:lnTo>
                    <a:pt x="399503" y="740410"/>
                  </a:lnTo>
                  <a:lnTo>
                    <a:pt x="397903" y="742950"/>
                  </a:lnTo>
                  <a:lnTo>
                    <a:pt x="392912" y="746760"/>
                  </a:lnTo>
                  <a:lnTo>
                    <a:pt x="380847" y="746760"/>
                  </a:lnTo>
                  <a:lnTo>
                    <a:pt x="369125" y="748030"/>
                  </a:lnTo>
                  <a:lnTo>
                    <a:pt x="364998" y="742950"/>
                  </a:lnTo>
                  <a:lnTo>
                    <a:pt x="363931" y="741680"/>
                  </a:lnTo>
                  <a:lnTo>
                    <a:pt x="358927" y="303530"/>
                  </a:lnTo>
                  <a:lnTo>
                    <a:pt x="357670" y="302260"/>
                  </a:lnTo>
                  <a:lnTo>
                    <a:pt x="345173" y="297180"/>
                  </a:lnTo>
                  <a:lnTo>
                    <a:pt x="352564" y="295910"/>
                  </a:lnTo>
                  <a:lnTo>
                    <a:pt x="359054" y="294640"/>
                  </a:lnTo>
                  <a:lnTo>
                    <a:pt x="360857" y="293370"/>
                  </a:lnTo>
                  <a:lnTo>
                    <a:pt x="363778" y="290830"/>
                  </a:lnTo>
                  <a:lnTo>
                    <a:pt x="364845" y="285750"/>
                  </a:lnTo>
                  <a:lnTo>
                    <a:pt x="364528" y="278130"/>
                  </a:lnTo>
                  <a:lnTo>
                    <a:pt x="363283" y="269240"/>
                  </a:lnTo>
                  <a:lnTo>
                    <a:pt x="362813" y="266700"/>
                  </a:lnTo>
                  <a:lnTo>
                    <a:pt x="362534" y="264160"/>
                  </a:lnTo>
                  <a:lnTo>
                    <a:pt x="358635" y="243840"/>
                  </a:lnTo>
                  <a:lnTo>
                    <a:pt x="358533" y="231140"/>
                  </a:lnTo>
                  <a:lnTo>
                    <a:pt x="359676" y="213360"/>
                  </a:lnTo>
                  <a:lnTo>
                    <a:pt x="359613" y="207010"/>
                  </a:lnTo>
                  <a:lnTo>
                    <a:pt x="359270" y="200660"/>
                  </a:lnTo>
                  <a:lnTo>
                    <a:pt x="358165" y="187960"/>
                  </a:lnTo>
                  <a:lnTo>
                    <a:pt x="356920" y="176530"/>
                  </a:lnTo>
                  <a:lnTo>
                    <a:pt x="356019" y="168910"/>
                  </a:lnTo>
                  <a:lnTo>
                    <a:pt x="355180" y="161290"/>
                  </a:lnTo>
                  <a:lnTo>
                    <a:pt x="354799" y="152400"/>
                  </a:lnTo>
                  <a:lnTo>
                    <a:pt x="354876" y="144780"/>
                  </a:lnTo>
                  <a:lnTo>
                    <a:pt x="354965" y="140970"/>
                  </a:lnTo>
                  <a:lnTo>
                    <a:pt x="356120" y="132080"/>
                  </a:lnTo>
                  <a:lnTo>
                    <a:pt x="357314" y="128270"/>
                  </a:lnTo>
                  <a:lnTo>
                    <a:pt x="362229" y="115570"/>
                  </a:lnTo>
                  <a:lnTo>
                    <a:pt x="362826" y="110490"/>
                  </a:lnTo>
                  <a:lnTo>
                    <a:pt x="362915" y="101600"/>
                  </a:lnTo>
                  <a:lnTo>
                    <a:pt x="361302" y="91440"/>
                  </a:lnTo>
                  <a:lnTo>
                    <a:pt x="358952" y="85090"/>
                  </a:lnTo>
                  <a:lnTo>
                    <a:pt x="358482" y="83820"/>
                  </a:lnTo>
                  <a:lnTo>
                    <a:pt x="354977" y="78740"/>
                  </a:lnTo>
                  <a:lnTo>
                    <a:pt x="351523" y="76200"/>
                  </a:lnTo>
                  <a:lnTo>
                    <a:pt x="344309" y="76200"/>
                  </a:lnTo>
                  <a:lnTo>
                    <a:pt x="331914" y="80010"/>
                  </a:lnTo>
                  <a:lnTo>
                    <a:pt x="323240" y="87630"/>
                  </a:lnTo>
                  <a:lnTo>
                    <a:pt x="315087" y="91440"/>
                  </a:lnTo>
                  <a:lnTo>
                    <a:pt x="309308" y="95250"/>
                  </a:lnTo>
                  <a:lnTo>
                    <a:pt x="303466" y="97790"/>
                  </a:lnTo>
                  <a:lnTo>
                    <a:pt x="296468" y="101600"/>
                  </a:lnTo>
                  <a:lnTo>
                    <a:pt x="289102" y="104140"/>
                  </a:lnTo>
                  <a:lnTo>
                    <a:pt x="282155" y="107950"/>
                  </a:lnTo>
                  <a:lnTo>
                    <a:pt x="272923" y="111760"/>
                  </a:lnTo>
                  <a:lnTo>
                    <a:pt x="271462" y="113030"/>
                  </a:lnTo>
                  <a:lnTo>
                    <a:pt x="269062" y="114300"/>
                  </a:lnTo>
                  <a:lnTo>
                    <a:pt x="256387" y="115570"/>
                  </a:lnTo>
                  <a:lnTo>
                    <a:pt x="248894" y="115570"/>
                  </a:lnTo>
                  <a:lnTo>
                    <a:pt x="204914" y="104140"/>
                  </a:lnTo>
                  <a:lnTo>
                    <a:pt x="196672" y="99060"/>
                  </a:lnTo>
                  <a:lnTo>
                    <a:pt x="190449" y="95250"/>
                  </a:lnTo>
                  <a:lnTo>
                    <a:pt x="177774" y="87630"/>
                  </a:lnTo>
                  <a:lnTo>
                    <a:pt x="167220" y="76200"/>
                  </a:lnTo>
                  <a:lnTo>
                    <a:pt x="164287" y="76200"/>
                  </a:lnTo>
                  <a:lnTo>
                    <a:pt x="160540" y="80010"/>
                  </a:lnTo>
                  <a:lnTo>
                    <a:pt x="160426" y="82550"/>
                  </a:lnTo>
                  <a:lnTo>
                    <a:pt x="162153" y="85090"/>
                  </a:lnTo>
                  <a:lnTo>
                    <a:pt x="172821" y="96520"/>
                  </a:lnTo>
                  <a:lnTo>
                    <a:pt x="167449" y="104140"/>
                  </a:lnTo>
                  <a:lnTo>
                    <a:pt x="166878" y="105410"/>
                  </a:lnTo>
                  <a:lnTo>
                    <a:pt x="159334" y="109220"/>
                  </a:lnTo>
                  <a:lnTo>
                    <a:pt x="161544" y="114300"/>
                  </a:lnTo>
                  <a:lnTo>
                    <a:pt x="164630" y="120650"/>
                  </a:lnTo>
                  <a:lnTo>
                    <a:pt x="168440" y="128270"/>
                  </a:lnTo>
                  <a:lnTo>
                    <a:pt x="171221" y="135890"/>
                  </a:lnTo>
                  <a:lnTo>
                    <a:pt x="173050" y="142240"/>
                  </a:lnTo>
                  <a:lnTo>
                    <a:pt x="173977" y="148590"/>
                  </a:lnTo>
                  <a:lnTo>
                    <a:pt x="174548" y="158750"/>
                  </a:lnTo>
                  <a:lnTo>
                    <a:pt x="174637" y="173990"/>
                  </a:lnTo>
                  <a:lnTo>
                    <a:pt x="174091" y="181610"/>
                  </a:lnTo>
                  <a:lnTo>
                    <a:pt x="172796" y="186690"/>
                  </a:lnTo>
                  <a:lnTo>
                    <a:pt x="171919" y="189230"/>
                  </a:lnTo>
                  <a:lnTo>
                    <a:pt x="168732" y="193040"/>
                  </a:lnTo>
                  <a:lnTo>
                    <a:pt x="162725" y="203200"/>
                  </a:lnTo>
                  <a:lnTo>
                    <a:pt x="160147" y="210820"/>
                  </a:lnTo>
                  <a:lnTo>
                    <a:pt x="158343" y="219710"/>
                  </a:lnTo>
                  <a:lnTo>
                    <a:pt x="156819" y="231140"/>
                  </a:lnTo>
                  <a:lnTo>
                    <a:pt x="158165" y="242570"/>
                  </a:lnTo>
                  <a:lnTo>
                    <a:pt x="158229" y="245110"/>
                  </a:lnTo>
                  <a:lnTo>
                    <a:pt x="157746" y="252730"/>
                  </a:lnTo>
                  <a:lnTo>
                    <a:pt x="151612" y="274320"/>
                  </a:lnTo>
                  <a:lnTo>
                    <a:pt x="154038" y="294640"/>
                  </a:lnTo>
                  <a:lnTo>
                    <a:pt x="156705" y="298450"/>
                  </a:lnTo>
                  <a:lnTo>
                    <a:pt x="164122" y="299720"/>
                  </a:lnTo>
                  <a:lnTo>
                    <a:pt x="165633" y="299720"/>
                  </a:lnTo>
                  <a:lnTo>
                    <a:pt x="168617" y="300990"/>
                  </a:lnTo>
                  <a:lnTo>
                    <a:pt x="172237" y="302260"/>
                  </a:lnTo>
                  <a:lnTo>
                    <a:pt x="161721" y="304800"/>
                  </a:lnTo>
                  <a:lnTo>
                    <a:pt x="160121" y="306070"/>
                  </a:lnTo>
                  <a:lnTo>
                    <a:pt x="164045" y="741680"/>
                  </a:lnTo>
                  <a:lnTo>
                    <a:pt x="160324" y="746760"/>
                  </a:lnTo>
                  <a:lnTo>
                    <a:pt x="144513" y="750570"/>
                  </a:lnTo>
                  <a:lnTo>
                    <a:pt x="138239" y="749300"/>
                  </a:lnTo>
                  <a:lnTo>
                    <a:pt x="135712" y="748030"/>
                  </a:lnTo>
                  <a:lnTo>
                    <a:pt x="133184" y="750570"/>
                  </a:lnTo>
                  <a:lnTo>
                    <a:pt x="132029" y="755650"/>
                  </a:lnTo>
                  <a:lnTo>
                    <a:pt x="133616" y="758190"/>
                  </a:lnTo>
                  <a:lnTo>
                    <a:pt x="151053" y="758190"/>
                  </a:lnTo>
                  <a:lnTo>
                    <a:pt x="168960" y="754380"/>
                  </a:lnTo>
                  <a:lnTo>
                    <a:pt x="170573" y="750570"/>
                  </a:lnTo>
                  <a:lnTo>
                    <a:pt x="172732" y="745490"/>
                  </a:lnTo>
                  <a:lnTo>
                    <a:pt x="173367" y="744220"/>
                  </a:lnTo>
                  <a:lnTo>
                    <a:pt x="169583" y="312420"/>
                  </a:lnTo>
                  <a:lnTo>
                    <a:pt x="196646" y="307340"/>
                  </a:lnTo>
                  <a:lnTo>
                    <a:pt x="198234" y="304800"/>
                  </a:lnTo>
                  <a:lnTo>
                    <a:pt x="198348" y="300990"/>
                  </a:lnTo>
                  <a:lnTo>
                    <a:pt x="196862" y="298450"/>
                  </a:lnTo>
                  <a:lnTo>
                    <a:pt x="194716" y="298450"/>
                  </a:lnTo>
                  <a:lnTo>
                    <a:pt x="186347" y="295910"/>
                  </a:lnTo>
                  <a:lnTo>
                    <a:pt x="178422" y="294640"/>
                  </a:lnTo>
                  <a:lnTo>
                    <a:pt x="172173" y="292100"/>
                  </a:lnTo>
                  <a:lnTo>
                    <a:pt x="168833" y="290830"/>
                  </a:lnTo>
                  <a:lnTo>
                    <a:pt x="167220" y="290830"/>
                  </a:lnTo>
                  <a:lnTo>
                    <a:pt x="165747" y="289560"/>
                  </a:lnTo>
                  <a:lnTo>
                    <a:pt x="163830" y="289560"/>
                  </a:lnTo>
                  <a:lnTo>
                    <a:pt x="162839" y="288290"/>
                  </a:lnTo>
                  <a:lnTo>
                    <a:pt x="161175" y="275590"/>
                  </a:lnTo>
                  <a:lnTo>
                    <a:pt x="167081" y="254000"/>
                  </a:lnTo>
                  <a:lnTo>
                    <a:pt x="167741" y="242570"/>
                  </a:lnTo>
                  <a:lnTo>
                    <a:pt x="166306" y="231140"/>
                  </a:lnTo>
                  <a:lnTo>
                    <a:pt x="169087" y="209550"/>
                  </a:lnTo>
                  <a:lnTo>
                    <a:pt x="180276" y="193040"/>
                  </a:lnTo>
                  <a:lnTo>
                    <a:pt x="181584" y="190500"/>
                  </a:lnTo>
                  <a:lnTo>
                    <a:pt x="183489" y="181610"/>
                  </a:lnTo>
                  <a:lnTo>
                    <a:pt x="184111" y="172720"/>
                  </a:lnTo>
                  <a:lnTo>
                    <a:pt x="184048" y="158750"/>
                  </a:lnTo>
                  <a:lnTo>
                    <a:pt x="172910" y="115570"/>
                  </a:lnTo>
                  <a:lnTo>
                    <a:pt x="172212" y="114300"/>
                  </a:lnTo>
                  <a:lnTo>
                    <a:pt x="171780" y="114300"/>
                  </a:lnTo>
                  <a:lnTo>
                    <a:pt x="171513" y="113030"/>
                  </a:lnTo>
                  <a:lnTo>
                    <a:pt x="172758" y="111760"/>
                  </a:lnTo>
                  <a:lnTo>
                    <a:pt x="174396" y="111760"/>
                  </a:lnTo>
                  <a:lnTo>
                    <a:pt x="178041" y="105410"/>
                  </a:lnTo>
                  <a:lnTo>
                    <a:pt x="178790" y="101600"/>
                  </a:lnTo>
                  <a:lnTo>
                    <a:pt x="178663" y="99060"/>
                  </a:lnTo>
                  <a:lnTo>
                    <a:pt x="196113" y="109220"/>
                  </a:lnTo>
                  <a:lnTo>
                    <a:pt x="240195" y="123190"/>
                  </a:lnTo>
                  <a:lnTo>
                    <a:pt x="249339" y="124460"/>
                  </a:lnTo>
                  <a:lnTo>
                    <a:pt x="261734" y="124460"/>
                  </a:lnTo>
                  <a:lnTo>
                    <a:pt x="270319" y="123190"/>
                  </a:lnTo>
                  <a:lnTo>
                    <a:pt x="276580" y="120650"/>
                  </a:lnTo>
                  <a:lnTo>
                    <a:pt x="277495" y="119380"/>
                  </a:lnTo>
                  <a:lnTo>
                    <a:pt x="286829" y="115570"/>
                  </a:lnTo>
                  <a:lnTo>
                    <a:pt x="293052" y="113030"/>
                  </a:lnTo>
                  <a:lnTo>
                    <a:pt x="300723" y="109220"/>
                  </a:lnTo>
                  <a:lnTo>
                    <a:pt x="308102" y="106680"/>
                  </a:lnTo>
                  <a:lnTo>
                    <a:pt x="314401" y="102870"/>
                  </a:lnTo>
                  <a:lnTo>
                    <a:pt x="319646" y="99060"/>
                  </a:lnTo>
                  <a:lnTo>
                    <a:pt x="328320" y="95250"/>
                  </a:lnTo>
                  <a:lnTo>
                    <a:pt x="335534" y="88900"/>
                  </a:lnTo>
                  <a:lnTo>
                    <a:pt x="343992" y="86360"/>
                  </a:lnTo>
                  <a:lnTo>
                    <a:pt x="345744" y="85090"/>
                  </a:lnTo>
                  <a:lnTo>
                    <a:pt x="347484" y="85090"/>
                  </a:lnTo>
                  <a:lnTo>
                    <a:pt x="349211" y="86360"/>
                  </a:lnTo>
                  <a:lnTo>
                    <a:pt x="349173" y="85090"/>
                  </a:lnTo>
                  <a:lnTo>
                    <a:pt x="350723" y="87630"/>
                  </a:lnTo>
                  <a:lnTo>
                    <a:pt x="354723" y="100330"/>
                  </a:lnTo>
                  <a:lnTo>
                    <a:pt x="353047" y="113030"/>
                  </a:lnTo>
                  <a:lnTo>
                    <a:pt x="348361" y="125730"/>
                  </a:lnTo>
                  <a:lnTo>
                    <a:pt x="347065" y="129540"/>
                  </a:lnTo>
                  <a:lnTo>
                    <a:pt x="345617" y="139700"/>
                  </a:lnTo>
                  <a:lnTo>
                    <a:pt x="345478" y="144780"/>
                  </a:lnTo>
                  <a:lnTo>
                    <a:pt x="345363" y="152400"/>
                  </a:lnTo>
                  <a:lnTo>
                    <a:pt x="345782" y="161290"/>
                  </a:lnTo>
                  <a:lnTo>
                    <a:pt x="346710" y="170180"/>
                  </a:lnTo>
                  <a:lnTo>
                    <a:pt x="347599" y="177800"/>
                  </a:lnTo>
                  <a:lnTo>
                    <a:pt x="348805" y="189230"/>
                  </a:lnTo>
                  <a:lnTo>
                    <a:pt x="349885" y="201930"/>
                  </a:lnTo>
                  <a:lnTo>
                    <a:pt x="350189" y="207010"/>
                  </a:lnTo>
                  <a:lnTo>
                    <a:pt x="350266" y="213360"/>
                  </a:lnTo>
                  <a:lnTo>
                    <a:pt x="349123" y="231140"/>
                  </a:lnTo>
                  <a:lnTo>
                    <a:pt x="349224" y="245110"/>
                  </a:lnTo>
                  <a:lnTo>
                    <a:pt x="353225" y="265430"/>
                  </a:lnTo>
                  <a:lnTo>
                    <a:pt x="353491" y="267970"/>
                  </a:lnTo>
                  <a:lnTo>
                    <a:pt x="354482" y="274320"/>
                  </a:lnTo>
                  <a:lnTo>
                    <a:pt x="355549" y="280670"/>
                  </a:lnTo>
                  <a:lnTo>
                    <a:pt x="355650" y="283210"/>
                  </a:lnTo>
                  <a:lnTo>
                    <a:pt x="355447" y="285750"/>
                  </a:lnTo>
                  <a:lnTo>
                    <a:pt x="350507" y="287020"/>
                  </a:lnTo>
                  <a:lnTo>
                    <a:pt x="343192" y="288290"/>
                  </a:lnTo>
                  <a:lnTo>
                    <a:pt x="334492" y="289560"/>
                  </a:lnTo>
                  <a:lnTo>
                    <a:pt x="323202" y="290830"/>
                  </a:lnTo>
                  <a:lnTo>
                    <a:pt x="321551" y="293370"/>
                  </a:lnTo>
                  <a:lnTo>
                    <a:pt x="321106" y="297180"/>
                  </a:lnTo>
                  <a:lnTo>
                    <a:pt x="322389" y="299720"/>
                  </a:lnTo>
                  <a:lnTo>
                    <a:pt x="349567" y="308610"/>
                  </a:lnTo>
                  <a:lnTo>
                    <a:pt x="354533" y="741680"/>
                  </a:lnTo>
                  <a:lnTo>
                    <a:pt x="354647" y="744220"/>
                  </a:lnTo>
                  <a:lnTo>
                    <a:pt x="354850" y="744220"/>
                  </a:lnTo>
                  <a:lnTo>
                    <a:pt x="356069" y="746760"/>
                  </a:lnTo>
                  <a:lnTo>
                    <a:pt x="360146" y="750570"/>
                  </a:lnTo>
                  <a:lnTo>
                    <a:pt x="368147" y="754380"/>
                  </a:lnTo>
                  <a:lnTo>
                    <a:pt x="381152" y="756920"/>
                  </a:lnTo>
                  <a:lnTo>
                    <a:pt x="394195" y="754380"/>
                  </a:lnTo>
                  <a:lnTo>
                    <a:pt x="402437" y="750570"/>
                  </a:lnTo>
                  <a:lnTo>
                    <a:pt x="405396" y="748030"/>
                  </a:lnTo>
                  <a:lnTo>
                    <a:pt x="406869" y="746760"/>
                  </a:lnTo>
                  <a:lnTo>
                    <a:pt x="408432" y="744220"/>
                  </a:lnTo>
                  <a:lnTo>
                    <a:pt x="408774" y="744220"/>
                  </a:lnTo>
                  <a:lnTo>
                    <a:pt x="408952" y="742950"/>
                  </a:lnTo>
                  <a:lnTo>
                    <a:pt x="401053" y="307340"/>
                  </a:lnTo>
                  <a:lnTo>
                    <a:pt x="422656" y="298450"/>
                  </a:lnTo>
                  <a:lnTo>
                    <a:pt x="423849" y="297180"/>
                  </a:lnTo>
                  <a:lnTo>
                    <a:pt x="423392" y="293370"/>
                  </a:lnTo>
                  <a:lnTo>
                    <a:pt x="421805" y="290830"/>
                  </a:lnTo>
                  <a:lnTo>
                    <a:pt x="406908" y="288290"/>
                  </a:lnTo>
                  <a:lnTo>
                    <a:pt x="397459" y="287020"/>
                  </a:lnTo>
                  <a:lnTo>
                    <a:pt x="391833" y="285750"/>
                  </a:lnTo>
                  <a:lnTo>
                    <a:pt x="390804" y="284480"/>
                  </a:lnTo>
                  <a:lnTo>
                    <a:pt x="392531" y="273050"/>
                  </a:lnTo>
                  <a:lnTo>
                    <a:pt x="397979" y="252730"/>
                  </a:lnTo>
                  <a:lnTo>
                    <a:pt x="399719" y="241300"/>
                  </a:lnTo>
                  <a:lnTo>
                    <a:pt x="400354" y="223520"/>
                  </a:lnTo>
                  <a:lnTo>
                    <a:pt x="401497" y="214630"/>
                  </a:lnTo>
                  <a:lnTo>
                    <a:pt x="410159" y="179070"/>
                  </a:lnTo>
                  <a:lnTo>
                    <a:pt x="410794" y="175260"/>
                  </a:lnTo>
                  <a:lnTo>
                    <a:pt x="412089" y="165100"/>
                  </a:lnTo>
                  <a:lnTo>
                    <a:pt x="412877" y="157480"/>
                  </a:lnTo>
                  <a:lnTo>
                    <a:pt x="412991" y="153670"/>
                  </a:lnTo>
                  <a:lnTo>
                    <a:pt x="412889" y="146050"/>
                  </a:lnTo>
                  <a:lnTo>
                    <a:pt x="412584" y="140970"/>
                  </a:lnTo>
                  <a:lnTo>
                    <a:pt x="411695" y="132080"/>
                  </a:lnTo>
                  <a:lnTo>
                    <a:pt x="406019" y="113030"/>
                  </a:lnTo>
                  <a:lnTo>
                    <a:pt x="403415" y="102870"/>
                  </a:lnTo>
                  <a:lnTo>
                    <a:pt x="409384" y="95250"/>
                  </a:lnTo>
                  <a:lnTo>
                    <a:pt x="410857" y="90170"/>
                  </a:lnTo>
                  <a:lnTo>
                    <a:pt x="410248" y="86360"/>
                  </a:lnTo>
                  <a:lnTo>
                    <a:pt x="409117" y="82550"/>
                  </a:lnTo>
                  <a:lnTo>
                    <a:pt x="416775" y="88900"/>
                  </a:lnTo>
                  <a:lnTo>
                    <a:pt x="451967" y="107950"/>
                  </a:lnTo>
                  <a:lnTo>
                    <a:pt x="460705" y="110490"/>
                  </a:lnTo>
                  <a:lnTo>
                    <a:pt x="476110" y="115570"/>
                  </a:lnTo>
                  <a:lnTo>
                    <a:pt x="485775" y="118110"/>
                  </a:lnTo>
                  <a:lnTo>
                    <a:pt x="494258" y="120650"/>
                  </a:lnTo>
                  <a:lnTo>
                    <a:pt x="508292" y="120650"/>
                  </a:lnTo>
                  <a:lnTo>
                    <a:pt x="516242" y="118110"/>
                  </a:lnTo>
                  <a:lnTo>
                    <a:pt x="524268" y="114300"/>
                  </a:lnTo>
                  <a:lnTo>
                    <a:pt x="528929" y="111760"/>
                  </a:lnTo>
                  <a:lnTo>
                    <a:pt x="535927" y="107950"/>
                  </a:lnTo>
                  <a:lnTo>
                    <a:pt x="543864" y="102870"/>
                  </a:lnTo>
                  <a:lnTo>
                    <a:pt x="554761" y="96520"/>
                  </a:lnTo>
                  <a:lnTo>
                    <a:pt x="566102" y="88900"/>
                  </a:lnTo>
                  <a:lnTo>
                    <a:pt x="575335" y="82550"/>
                  </a:lnTo>
                  <a:lnTo>
                    <a:pt x="574890" y="93980"/>
                  </a:lnTo>
                  <a:lnTo>
                    <a:pt x="583196" y="105410"/>
                  </a:lnTo>
                  <a:lnTo>
                    <a:pt x="583196" y="107950"/>
                  </a:lnTo>
                  <a:lnTo>
                    <a:pt x="581888" y="114300"/>
                  </a:lnTo>
                  <a:lnTo>
                    <a:pt x="580428" y="121920"/>
                  </a:lnTo>
                  <a:lnTo>
                    <a:pt x="579031" y="130810"/>
                  </a:lnTo>
                  <a:lnTo>
                    <a:pt x="578078" y="140970"/>
                  </a:lnTo>
                  <a:lnTo>
                    <a:pt x="577977" y="152400"/>
                  </a:lnTo>
                  <a:lnTo>
                    <a:pt x="579323" y="163830"/>
                  </a:lnTo>
                  <a:lnTo>
                    <a:pt x="582041" y="176530"/>
                  </a:lnTo>
                  <a:lnTo>
                    <a:pt x="585406" y="189230"/>
                  </a:lnTo>
                  <a:lnTo>
                    <a:pt x="588708" y="200660"/>
                  </a:lnTo>
                  <a:lnTo>
                    <a:pt x="592162" y="212090"/>
                  </a:lnTo>
                  <a:lnTo>
                    <a:pt x="592264" y="213360"/>
                  </a:lnTo>
                  <a:lnTo>
                    <a:pt x="592035" y="214630"/>
                  </a:lnTo>
                  <a:lnTo>
                    <a:pt x="591794" y="217170"/>
                  </a:lnTo>
                  <a:lnTo>
                    <a:pt x="590905" y="223520"/>
                  </a:lnTo>
                  <a:lnTo>
                    <a:pt x="590461" y="231140"/>
                  </a:lnTo>
                  <a:lnTo>
                    <a:pt x="590461" y="233680"/>
                  </a:lnTo>
                  <a:lnTo>
                    <a:pt x="591007" y="243840"/>
                  </a:lnTo>
                  <a:lnTo>
                    <a:pt x="593483" y="256540"/>
                  </a:lnTo>
                  <a:lnTo>
                    <a:pt x="593826" y="257810"/>
                  </a:lnTo>
                  <a:lnTo>
                    <a:pt x="599186" y="275590"/>
                  </a:lnTo>
                  <a:lnTo>
                    <a:pt x="596646" y="281940"/>
                  </a:lnTo>
                  <a:lnTo>
                    <a:pt x="593039" y="284480"/>
                  </a:lnTo>
                  <a:lnTo>
                    <a:pt x="585724" y="287020"/>
                  </a:lnTo>
                  <a:lnTo>
                    <a:pt x="576262" y="289560"/>
                  </a:lnTo>
                  <a:lnTo>
                    <a:pt x="566229" y="290830"/>
                  </a:lnTo>
                  <a:lnTo>
                    <a:pt x="563867" y="290830"/>
                  </a:lnTo>
                  <a:lnTo>
                    <a:pt x="562013" y="292100"/>
                  </a:lnTo>
                  <a:lnTo>
                    <a:pt x="561746" y="297180"/>
                  </a:lnTo>
                  <a:lnTo>
                    <a:pt x="563384" y="299720"/>
                  </a:lnTo>
                  <a:lnTo>
                    <a:pt x="586955" y="303530"/>
                  </a:lnTo>
                  <a:lnTo>
                    <a:pt x="589216" y="417830"/>
                  </a:lnTo>
                  <a:lnTo>
                    <a:pt x="590423" y="481330"/>
                  </a:lnTo>
                  <a:lnTo>
                    <a:pt x="591591" y="544830"/>
                  </a:lnTo>
                  <a:lnTo>
                    <a:pt x="592645" y="604520"/>
                  </a:lnTo>
                  <a:lnTo>
                    <a:pt x="593509" y="656590"/>
                  </a:lnTo>
                  <a:lnTo>
                    <a:pt x="594131" y="699770"/>
                  </a:lnTo>
                  <a:lnTo>
                    <a:pt x="594296" y="741680"/>
                  </a:lnTo>
                  <a:lnTo>
                    <a:pt x="594106" y="742950"/>
                  </a:lnTo>
                  <a:lnTo>
                    <a:pt x="594258" y="744220"/>
                  </a:lnTo>
                  <a:lnTo>
                    <a:pt x="594766" y="745490"/>
                  </a:lnTo>
                  <a:lnTo>
                    <a:pt x="599313" y="749300"/>
                  </a:lnTo>
                  <a:lnTo>
                    <a:pt x="606996" y="753110"/>
                  </a:lnTo>
                  <a:lnTo>
                    <a:pt x="615530" y="754380"/>
                  </a:lnTo>
                  <a:lnTo>
                    <a:pt x="622655" y="755650"/>
                  </a:lnTo>
                  <a:lnTo>
                    <a:pt x="635152" y="754380"/>
                  </a:lnTo>
                  <a:lnTo>
                    <a:pt x="643216" y="750570"/>
                  </a:lnTo>
                  <a:lnTo>
                    <a:pt x="647649" y="746760"/>
                  </a:lnTo>
                  <a:lnTo>
                    <a:pt x="649262" y="744220"/>
                  </a:lnTo>
                  <a:lnTo>
                    <a:pt x="649630" y="744220"/>
                  </a:lnTo>
                  <a:lnTo>
                    <a:pt x="649833" y="742950"/>
                  </a:lnTo>
                  <a:lnTo>
                    <a:pt x="636104" y="304800"/>
                  </a:lnTo>
                  <a:lnTo>
                    <a:pt x="661911" y="299720"/>
                  </a:lnTo>
                  <a:lnTo>
                    <a:pt x="663524" y="298450"/>
                  </a:lnTo>
                  <a:lnTo>
                    <a:pt x="663714" y="293370"/>
                  </a:lnTo>
                  <a:lnTo>
                    <a:pt x="662254" y="290830"/>
                  </a:lnTo>
                  <a:lnTo>
                    <a:pt x="632625" y="283210"/>
                  </a:lnTo>
                  <a:lnTo>
                    <a:pt x="630389" y="266700"/>
                  </a:lnTo>
                  <a:lnTo>
                    <a:pt x="637032" y="242570"/>
                  </a:lnTo>
                  <a:lnTo>
                    <a:pt x="638937" y="231140"/>
                  </a:lnTo>
                  <a:lnTo>
                    <a:pt x="631952" y="214630"/>
                  </a:lnTo>
                  <a:lnTo>
                    <a:pt x="633691" y="207010"/>
                  </a:lnTo>
                  <a:lnTo>
                    <a:pt x="637959" y="187960"/>
                  </a:lnTo>
                  <a:lnTo>
                    <a:pt x="641286" y="168910"/>
                  </a:lnTo>
                  <a:lnTo>
                    <a:pt x="643445" y="152400"/>
                  </a:lnTo>
                  <a:lnTo>
                    <a:pt x="644220" y="138430"/>
                  </a:lnTo>
                  <a:lnTo>
                    <a:pt x="643191" y="128270"/>
                  </a:lnTo>
                  <a:lnTo>
                    <a:pt x="640791" y="119380"/>
                  </a:lnTo>
                  <a:lnTo>
                    <a:pt x="638048" y="111760"/>
                  </a:lnTo>
                  <a:lnTo>
                    <a:pt x="636003" y="106680"/>
                  </a:lnTo>
                  <a:lnTo>
                    <a:pt x="636422" y="78740"/>
                  </a:lnTo>
                  <a:lnTo>
                    <a:pt x="641261" y="82550"/>
                  </a:lnTo>
                  <a:lnTo>
                    <a:pt x="646709" y="86360"/>
                  </a:lnTo>
                  <a:lnTo>
                    <a:pt x="652424" y="91440"/>
                  </a:lnTo>
                  <a:lnTo>
                    <a:pt x="696226" y="113030"/>
                  </a:lnTo>
                  <a:lnTo>
                    <a:pt x="723950" y="121920"/>
                  </a:lnTo>
                  <a:lnTo>
                    <a:pt x="737095" y="119380"/>
                  </a:lnTo>
                  <a:lnTo>
                    <a:pt x="779018" y="96520"/>
                  </a:lnTo>
                  <a:lnTo>
                    <a:pt x="786765" y="90170"/>
                  </a:lnTo>
                  <a:lnTo>
                    <a:pt x="790117" y="87630"/>
                  </a:lnTo>
                  <a:lnTo>
                    <a:pt x="789190" y="91440"/>
                  </a:lnTo>
                  <a:lnTo>
                    <a:pt x="788644" y="93980"/>
                  </a:lnTo>
                  <a:lnTo>
                    <a:pt x="789495" y="102870"/>
                  </a:lnTo>
                  <a:lnTo>
                    <a:pt x="794423" y="106680"/>
                  </a:lnTo>
                  <a:lnTo>
                    <a:pt x="797407" y="109220"/>
                  </a:lnTo>
                  <a:lnTo>
                    <a:pt x="797902" y="111760"/>
                  </a:lnTo>
                  <a:lnTo>
                    <a:pt x="798372" y="116840"/>
                  </a:lnTo>
                  <a:lnTo>
                    <a:pt x="796036" y="124460"/>
                  </a:lnTo>
                  <a:lnTo>
                    <a:pt x="794181" y="130810"/>
                  </a:lnTo>
                  <a:lnTo>
                    <a:pt x="792594" y="138430"/>
                  </a:lnTo>
                  <a:lnTo>
                    <a:pt x="791298" y="146050"/>
                  </a:lnTo>
                  <a:lnTo>
                    <a:pt x="790384" y="157480"/>
                  </a:lnTo>
                  <a:lnTo>
                    <a:pt x="790663" y="167640"/>
                  </a:lnTo>
                  <a:lnTo>
                    <a:pt x="792568" y="179070"/>
                  </a:lnTo>
                  <a:lnTo>
                    <a:pt x="795997" y="190500"/>
                  </a:lnTo>
                  <a:lnTo>
                    <a:pt x="800823" y="201930"/>
                  </a:lnTo>
                  <a:lnTo>
                    <a:pt x="804252" y="209550"/>
                  </a:lnTo>
                  <a:lnTo>
                    <a:pt x="802411" y="231140"/>
                  </a:lnTo>
                  <a:lnTo>
                    <a:pt x="802932" y="240030"/>
                  </a:lnTo>
                  <a:lnTo>
                    <a:pt x="805091" y="250190"/>
                  </a:lnTo>
                  <a:lnTo>
                    <a:pt x="807986" y="266700"/>
                  </a:lnTo>
                  <a:lnTo>
                    <a:pt x="808532" y="274320"/>
                  </a:lnTo>
                  <a:lnTo>
                    <a:pt x="807745" y="279400"/>
                  </a:lnTo>
                  <a:lnTo>
                    <a:pt x="806246" y="283210"/>
                  </a:lnTo>
                  <a:lnTo>
                    <a:pt x="778852" y="285750"/>
                  </a:lnTo>
                  <a:lnTo>
                    <a:pt x="774674" y="285750"/>
                  </a:lnTo>
                  <a:lnTo>
                    <a:pt x="770458" y="288290"/>
                  </a:lnTo>
                  <a:lnTo>
                    <a:pt x="769594" y="290830"/>
                  </a:lnTo>
                  <a:lnTo>
                    <a:pt x="770064" y="294640"/>
                  </a:lnTo>
                  <a:lnTo>
                    <a:pt x="771347" y="295910"/>
                  </a:lnTo>
                  <a:lnTo>
                    <a:pt x="798398" y="303530"/>
                  </a:lnTo>
                  <a:lnTo>
                    <a:pt x="807262" y="734060"/>
                  </a:lnTo>
                  <a:lnTo>
                    <a:pt x="810463" y="739140"/>
                  </a:lnTo>
                  <a:lnTo>
                    <a:pt x="818032" y="742950"/>
                  </a:lnTo>
                  <a:lnTo>
                    <a:pt x="826960" y="744220"/>
                  </a:lnTo>
                  <a:lnTo>
                    <a:pt x="834199" y="745490"/>
                  </a:lnTo>
                  <a:lnTo>
                    <a:pt x="843356" y="744220"/>
                  </a:lnTo>
                  <a:lnTo>
                    <a:pt x="851369" y="741680"/>
                  </a:lnTo>
                  <a:lnTo>
                    <a:pt x="857046" y="737870"/>
                  </a:lnTo>
                  <a:lnTo>
                    <a:pt x="858113" y="735330"/>
                  </a:lnTo>
                  <a:lnTo>
                    <a:pt x="859193" y="732790"/>
                  </a:lnTo>
                  <a:lnTo>
                    <a:pt x="858761" y="715010"/>
                  </a:lnTo>
                  <a:lnTo>
                    <a:pt x="857529" y="668020"/>
                  </a:lnTo>
                  <a:lnTo>
                    <a:pt x="847928" y="304800"/>
                  </a:lnTo>
                  <a:lnTo>
                    <a:pt x="874725" y="298450"/>
                  </a:lnTo>
                  <a:lnTo>
                    <a:pt x="876185" y="295910"/>
                  </a:lnTo>
                  <a:lnTo>
                    <a:pt x="876084" y="292100"/>
                  </a:lnTo>
                  <a:lnTo>
                    <a:pt x="874547" y="290830"/>
                  </a:lnTo>
                  <a:lnTo>
                    <a:pt x="844854" y="283210"/>
                  </a:lnTo>
                  <a:lnTo>
                    <a:pt x="845058" y="271780"/>
                  </a:lnTo>
                  <a:lnTo>
                    <a:pt x="851674" y="233680"/>
                  </a:lnTo>
                  <a:lnTo>
                    <a:pt x="853668" y="227330"/>
                  </a:lnTo>
                  <a:lnTo>
                    <a:pt x="849096" y="208280"/>
                  </a:lnTo>
                  <a:lnTo>
                    <a:pt x="848677" y="207010"/>
                  </a:lnTo>
                  <a:lnTo>
                    <a:pt x="848817" y="203200"/>
                  </a:lnTo>
                  <a:lnTo>
                    <a:pt x="856869" y="181610"/>
                  </a:lnTo>
                  <a:lnTo>
                    <a:pt x="858570" y="171450"/>
                  </a:lnTo>
                  <a:lnTo>
                    <a:pt x="858812" y="161290"/>
                  </a:lnTo>
                  <a:lnTo>
                    <a:pt x="858723" y="158750"/>
                  </a:lnTo>
                  <a:lnTo>
                    <a:pt x="857618" y="146050"/>
                  </a:lnTo>
                  <a:lnTo>
                    <a:pt x="854824" y="134620"/>
                  </a:lnTo>
                  <a:lnTo>
                    <a:pt x="854062" y="132080"/>
                  </a:lnTo>
                  <a:lnTo>
                    <a:pt x="847217" y="113030"/>
                  </a:lnTo>
                  <a:lnTo>
                    <a:pt x="848829" y="105410"/>
                  </a:lnTo>
                  <a:lnTo>
                    <a:pt x="853135" y="92710"/>
                  </a:lnTo>
                  <a:lnTo>
                    <a:pt x="853732" y="90170"/>
                  </a:lnTo>
                  <a:lnTo>
                    <a:pt x="861263" y="96520"/>
                  </a:lnTo>
                  <a:lnTo>
                    <a:pt x="867714" y="100330"/>
                  </a:lnTo>
                  <a:lnTo>
                    <a:pt x="874814" y="105410"/>
                  </a:lnTo>
                  <a:lnTo>
                    <a:pt x="882192" y="109220"/>
                  </a:lnTo>
                  <a:lnTo>
                    <a:pt x="886460" y="110490"/>
                  </a:lnTo>
                  <a:lnTo>
                    <a:pt x="906945" y="119380"/>
                  </a:lnTo>
                  <a:lnTo>
                    <a:pt x="917676" y="124460"/>
                  </a:lnTo>
                  <a:lnTo>
                    <a:pt x="930249" y="128270"/>
                  </a:lnTo>
                  <a:lnTo>
                    <a:pt x="935520" y="127000"/>
                  </a:lnTo>
                  <a:lnTo>
                    <a:pt x="941832" y="124460"/>
                  </a:lnTo>
                  <a:lnTo>
                    <a:pt x="955992" y="124460"/>
                  </a:lnTo>
                  <a:lnTo>
                    <a:pt x="958811" y="123190"/>
                  </a:lnTo>
                  <a:lnTo>
                    <a:pt x="963714" y="118110"/>
                  </a:lnTo>
                  <a:lnTo>
                    <a:pt x="966508" y="115570"/>
                  </a:lnTo>
                  <a:lnTo>
                    <a:pt x="980909" y="105410"/>
                  </a:lnTo>
                  <a:lnTo>
                    <a:pt x="983602" y="102870"/>
                  </a:lnTo>
                  <a:lnTo>
                    <a:pt x="986891" y="101600"/>
                  </a:lnTo>
                  <a:lnTo>
                    <a:pt x="986675" y="102870"/>
                  </a:lnTo>
                  <a:lnTo>
                    <a:pt x="986701" y="105410"/>
                  </a:lnTo>
                  <a:lnTo>
                    <a:pt x="987806" y="111760"/>
                  </a:lnTo>
                  <a:lnTo>
                    <a:pt x="990295" y="114300"/>
                  </a:lnTo>
                  <a:lnTo>
                    <a:pt x="994130" y="116840"/>
                  </a:lnTo>
                  <a:lnTo>
                    <a:pt x="997940" y="116840"/>
                  </a:lnTo>
                  <a:lnTo>
                    <a:pt x="998512" y="121920"/>
                  </a:lnTo>
                  <a:lnTo>
                    <a:pt x="998512" y="127000"/>
                  </a:lnTo>
                  <a:lnTo>
                    <a:pt x="997280" y="129540"/>
                  </a:lnTo>
                  <a:lnTo>
                    <a:pt x="989761" y="140970"/>
                  </a:lnTo>
                  <a:lnTo>
                    <a:pt x="988390" y="147320"/>
                  </a:lnTo>
                  <a:lnTo>
                    <a:pt x="987348" y="154940"/>
                  </a:lnTo>
                  <a:lnTo>
                    <a:pt x="987221" y="162560"/>
                  </a:lnTo>
                  <a:lnTo>
                    <a:pt x="987552" y="167640"/>
                  </a:lnTo>
                  <a:lnTo>
                    <a:pt x="989215" y="182880"/>
                  </a:lnTo>
                  <a:lnTo>
                    <a:pt x="990447" y="189230"/>
                  </a:lnTo>
                  <a:lnTo>
                    <a:pt x="992555" y="196850"/>
                  </a:lnTo>
                  <a:lnTo>
                    <a:pt x="995184" y="203200"/>
                  </a:lnTo>
                  <a:lnTo>
                    <a:pt x="997978" y="210820"/>
                  </a:lnTo>
                  <a:lnTo>
                    <a:pt x="1003592" y="223520"/>
                  </a:lnTo>
                  <a:lnTo>
                    <a:pt x="1003592" y="232410"/>
                  </a:lnTo>
                  <a:lnTo>
                    <a:pt x="1006830" y="245110"/>
                  </a:lnTo>
                  <a:lnTo>
                    <a:pt x="1006944" y="248920"/>
                  </a:lnTo>
                  <a:lnTo>
                    <a:pt x="1008964" y="271780"/>
                  </a:lnTo>
                  <a:lnTo>
                    <a:pt x="1007351" y="281940"/>
                  </a:lnTo>
                  <a:lnTo>
                    <a:pt x="995083" y="285750"/>
                  </a:lnTo>
                  <a:lnTo>
                    <a:pt x="982040" y="287020"/>
                  </a:lnTo>
                  <a:lnTo>
                    <a:pt x="980147" y="289560"/>
                  </a:lnTo>
                  <a:lnTo>
                    <a:pt x="979995" y="293370"/>
                  </a:lnTo>
                  <a:lnTo>
                    <a:pt x="981748" y="295910"/>
                  </a:lnTo>
                  <a:lnTo>
                    <a:pt x="988123" y="297180"/>
                  </a:lnTo>
                  <a:lnTo>
                    <a:pt x="996784" y="298450"/>
                  </a:lnTo>
                  <a:lnTo>
                    <a:pt x="1007224" y="298450"/>
                  </a:lnTo>
                  <a:lnTo>
                    <a:pt x="1016533" y="299720"/>
                  </a:lnTo>
                  <a:lnTo>
                    <a:pt x="1028192" y="299720"/>
                  </a:lnTo>
                  <a:lnTo>
                    <a:pt x="1044003" y="298450"/>
                  </a:lnTo>
                  <a:lnTo>
                    <a:pt x="1058202" y="298450"/>
                  </a:lnTo>
                  <a:lnTo>
                    <a:pt x="1067460" y="297180"/>
                  </a:lnTo>
                  <a:lnTo>
                    <a:pt x="1069416" y="295910"/>
                  </a:lnTo>
                  <a:lnTo>
                    <a:pt x="1069530" y="290830"/>
                  </a:lnTo>
                  <a:lnTo>
                    <a:pt x="1068590" y="289560"/>
                  </a:lnTo>
                  <a:lnTo>
                    <a:pt x="1067650" y="288290"/>
                  </a:lnTo>
                  <a:lnTo>
                    <a:pt x="1055674" y="287020"/>
                  </a:lnTo>
                  <a:lnTo>
                    <a:pt x="1045730" y="284480"/>
                  </a:lnTo>
                  <a:lnTo>
                    <a:pt x="1044460" y="283210"/>
                  </a:lnTo>
                  <a:lnTo>
                    <a:pt x="1044752" y="279400"/>
                  </a:lnTo>
                  <a:lnTo>
                    <a:pt x="1049743" y="257810"/>
                  </a:lnTo>
                  <a:lnTo>
                    <a:pt x="1051229" y="248920"/>
                  </a:lnTo>
                  <a:lnTo>
                    <a:pt x="1052588" y="240030"/>
                  </a:lnTo>
                  <a:lnTo>
                    <a:pt x="1052868" y="233680"/>
                  </a:lnTo>
                  <a:lnTo>
                    <a:pt x="1052360" y="226060"/>
                  </a:lnTo>
                  <a:lnTo>
                    <a:pt x="1050874" y="219710"/>
                  </a:lnTo>
                  <a:lnTo>
                    <a:pt x="1048270" y="213360"/>
                  </a:lnTo>
                  <a:lnTo>
                    <a:pt x="1048156" y="210820"/>
                  </a:lnTo>
                  <a:lnTo>
                    <a:pt x="1052118" y="170180"/>
                  </a:lnTo>
                  <a:lnTo>
                    <a:pt x="1052347" y="163830"/>
                  </a:lnTo>
                  <a:lnTo>
                    <a:pt x="1052245" y="158750"/>
                  </a:lnTo>
                  <a:lnTo>
                    <a:pt x="1044384" y="127000"/>
                  </a:lnTo>
                  <a:lnTo>
                    <a:pt x="1041806" y="116840"/>
                  </a:lnTo>
                  <a:lnTo>
                    <a:pt x="1041082" y="109220"/>
                  </a:lnTo>
                  <a:lnTo>
                    <a:pt x="1042339" y="104140"/>
                  </a:lnTo>
                  <a:lnTo>
                    <a:pt x="1042606" y="102870"/>
                  </a:lnTo>
                  <a:lnTo>
                    <a:pt x="1042797" y="100330"/>
                  </a:lnTo>
                  <a:lnTo>
                    <a:pt x="1049210" y="106680"/>
                  </a:lnTo>
                  <a:lnTo>
                    <a:pt x="1056132" y="111760"/>
                  </a:lnTo>
                  <a:lnTo>
                    <a:pt x="1062609" y="118110"/>
                  </a:lnTo>
                  <a:lnTo>
                    <a:pt x="1067638" y="120650"/>
                  </a:lnTo>
                  <a:lnTo>
                    <a:pt x="1072426" y="124460"/>
                  </a:lnTo>
                  <a:lnTo>
                    <a:pt x="1100378" y="134620"/>
                  </a:lnTo>
                  <a:lnTo>
                    <a:pt x="1107135" y="138430"/>
                  </a:lnTo>
                  <a:lnTo>
                    <a:pt x="1127315" y="134620"/>
                  </a:lnTo>
                  <a:lnTo>
                    <a:pt x="1140536" y="134620"/>
                  </a:lnTo>
                  <a:lnTo>
                    <a:pt x="1141907" y="128270"/>
                  </a:lnTo>
                  <a:lnTo>
                    <a:pt x="1143000" y="123190"/>
                  </a:lnTo>
                  <a:close/>
                </a:path>
                <a:path w="4919980" h="762000">
                  <a:moveTo>
                    <a:pt x="1511439" y="739254"/>
                  </a:moveTo>
                  <a:lnTo>
                    <a:pt x="1509331" y="737146"/>
                  </a:lnTo>
                  <a:lnTo>
                    <a:pt x="1061085" y="737146"/>
                  </a:lnTo>
                  <a:lnTo>
                    <a:pt x="1046924" y="316788"/>
                  </a:lnTo>
                  <a:lnTo>
                    <a:pt x="1046924" y="305460"/>
                  </a:lnTo>
                  <a:lnTo>
                    <a:pt x="1045527" y="303618"/>
                  </a:lnTo>
                  <a:lnTo>
                    <a:pt x="1041628" y="302475"/>
                  </a:lnTo>
                  <a:lnTo>
                    <a:pt x="1035443" y="302526"/>
                  </a:lnTo>
                  <a:lnTo>
                    <a:pt x="1014539" y="303872"/>
                  </a:lnTo>
                  <a:lnTo>
                    <a:pt x="1001280" y="301294"/>
                  </a:lnTo>
                  <a:lnTo>
                    <a:pt x="999820" y="301663"/>
                  </a:lnTo>
                  <a:lnTo>
                    <a:pt x="997635" y="303517"/>
                  </a:lnTo>
                  <a:lnTo>
                    <a:pt x="997038" y="304888"/>
                  </a:lnTo>
                  <a:lnTo>
                    <a:pt x="1009535" y="720763"/>
                  </a:lnTo>
                  <a:lnTo>
                    <a:pt x="1010310" y="722160"/>
                  </a:lnTo>
                  <a:lnTo>
                    <a:pt x="1019949" y="728510"/>
                  </a:lnTo>
                  <a:lnTo>
                    <a:pt x="1042670" y="728510"/>
                  </a:lnTo>
                  <a:lnTo>
                    <a:pt x="1044778" y="726389"/>
                  </a:lnTo>
                  <a:lnTo>
                    <a:pt x="1044778" y="721207"/>
                  </a:lnTo>
                  <a:lnTo>
                    <a:pt x="1042670" y="719099"/>
                  </a:lnTo>
                  <a:lnTo>
                    <a:pt x="1025575" y="719099"/>
                  </a:lnTo>
                  <a:lnTo>
                    <a:pt x="1021232" y="717423"/>
                  </a:lnTo>
                  <a:lnTo>
                    <a:pt x="1018819" y="716267"/>
                  </a:lnTo>
                  <a:lnTo>
                    <a:pt x="1006652" y="311696"/>
                  </a:lnTo>
                  <a:lnTo>
                    <a:pt x="1018603" y="312991"/>
                  </a:lnTo>
                  <a:lnTo>
                    <a:pt x="1037513" y="312064"/>
                  </a:lnTo>
                  <a:lnTo>
                    <a:pt x="1051928" y="744550"/>
                  </a:lnTo>
                  <a:lnTo>
                    <a:pt x="1054011" y="746556"/>
                  </a:lnTo>
                  <a:lnTo>
                    <a:pt x="1506728" y="746556"/>
                  </a:lnTo>
                  <a:lnTo>
                    <a:pt x="1509331" y="746556"/>
                  </a:lnTo>
                  <a:lnTo>
                    <a:pt x="1511439" y="744435"/>
                  </a:lnTo>
                  <a:lnTo>
                    <a:pt x="1511439" y="739254"/>
                  </a:lnTo>
                  <a:close/>
                </a:path>
                <a:path w="4919980" h="762000">
                  <a:moveTo>
                    <a:pt x="4919954" y="361378"/>
                  </a:moveTo>
                  <a:lnTo>
                    <a:pt x="4893564" y="323278"/>
                  </a:lnTo>
                  <a:lnTo>
                    <a:pt x="4882845" y="315658"/>
                  </a:lnTo>
                  <a:lnTo>
                    <a:pt x="4872787" y="308038"/>
                  </a:lnTo>
                  <a:lnTo>
                    <a:pt x="4864062" y="300418"/>
                  </a:lnTo>
                  <a:lnTo>
                    <a:pt x="4857318" y="294068"/>
                  </a:lnTo>
                  <a:lnTo>
                    <a:pt x="4854499" y="291528"/>
                  </a:lnTo>
                  <a:lnTo>
                    <a:pt x="4851184" y="290258"/>
                  </a:lnTo>
                  <a:lnTo>
                    <a:pt x="4846015" y="283908"/>
                  </a:lnTo>
                  <a:lnTo>
                    <a:pt x="4841316" y="277558"/>
                  </a:lnTo>
                  <a:lnTo>
                    <a:pt x="4835664" y="271208"/>
                  </a:lnTo>
                  <a:lnTo>
                    <a:pt x="4828870" y="264858"/>
                  </a:lnTo>
                  <a:lnTo>
                    <a:pt x="4820767" y="261048"/>
                  </a:lnTo>
                  <a:lnTo>
                    <a:pt x="4810569" y="257238"/>
                  </a:lnTo>
                  <a:lnTo>
                    <a:pt x="4797488" y="249618"/>
                  </a:lnTo>
                  <a:lnTo>
                    <a:pt x="4783277" y="240728"/>
                  </a:lnTo>
                  <a:lnTo>
                    <a:pt x="4769637" y="230568"/>
                  </a:lnTo>
                  <a:lnTo>
                    <a:pt x="4765256" y="226758"/>
                  </a:lnTo>
                  <a:lnTo>
                    <a:pt x="4761077" y="222948"/>
                  </a:lnTo>
                  <a:lnTo>
                    <a:pt x="4748454" y="212788"/>
                  </a:lnTo>
                  <a:lnTo>
                    <a:pt x="4710608" y="192468"/>
                  </a:lnTo>
                  <a:lnTo>
                    <a:pt x="4698835" y="188658"/>
                  </a:lnTo>
                  <a:lnTo>
                    <a:pt x="4685754" y="188658"/>
                  </a:lnTo>
                  <a:lnTo>
                    <a:pt x="4669371" y="189928"/>
                  </a:lnTo>
                  <a:lnTo>
                    <a:pt x="4661522" y="191198"/>
                  </a:lnTo>
                  <a:lnTo>
                    <a:pt x="4646955" y="195008"/>
                  </a:lnTo>
                  <a:lnTo>
                    <a:pt x="4644720" y="193738"/>
                  </a:lnTo>
                  <a:lnTo>
                    <a:pt x="4638014" y="189928"/>
                  </a:lnTo>
                  <a:lnTo>
                    <a:pt x="4620831" y="193738"/>
                  </a:lnTo>
                  <a:lnTo>
                    <a:pt x="4620679" y="193738"/>
                  </a:lnTo>
                  <a:lnTo>
                    <a:pt x="4617720" y="192468"/>
                  </a:lnTo>
                  <a:lnTo>
                    <a:pt x="4610341" y="178498"/>
                  </a:lnTo>
                  <a:lnTo>
                    <a:pt x="4605591" y="172148"/>
                  </a:lnTo>
                  <a:lnTo>
                    <a:pt x="4599876" y="164528"/>
                  </a:lnTo>
                  <a:lnTo>
                    <a:pt x="4596828" y="164528"/>
                  </a:lnTo>
                  <a:lnTo>
                    <a:pt x="4594225" y="165798"/>
                  </a:lnTo>
                  <a:lnTo>
                    <a:pt x="4580229" y="172148"/>
                  </a:lnTo>
                  <a:lnTo>
                    <a:pt x="4575060" y="168338"/>
                  </a:lnTo>
                  <a:lnTo>
                    <a:pt x="4568368" y="163258"/>
                  </a:lnTo>
                  <a:lnTo>
                    <a:pt x="4566259" y="160718"/>
                  </a:lnTo>
                  <a:lnTo>
                    <a:pt x="4562741" y="156908"/>
                  </a:lnTo>
                  <a:lnTo>
                    <a:pt x="4559579" y="151828"/>
                  </a:lnTo>
                  <a:lnTo>
                    <a:pt x="4555985" y="144208"/>
                  </a:lnTo>
                  <a:lnTo>
                    <a:pt x="4546587" y="123888"/>
                  </a:lnTo>
                  <a:lnTo>
                    <a:pt x="4544949" y="120078"/>
                  </a:lnTo>
                  <a:lnTo>
                    <a:pt x="4543361" y="118808"/>
                  </a:lnTo>
                  <a:lnTo>
                    <a:pt x="4539043" y="104838"/>
                  </a:lnTo>
                  <a:lnTo>
                    <a:pt x="4539691" y="95948"/>
                  </a:lnTo>
                  <a:lnTo>
                    <a:pt x="4539907" y="89598"/>
                  </a:lnTo>
                  <a:lnTo>
                    <a:pt x="4538853" y="83248"/>
                  </a:lnTo>
                  <a:lnTo>
                    <a:pt x="4535233" y="75628"/>
                  </a:lnTo>
                  <a:lnTo>
                    <a:pt x="4527753" y="69278"/>
                  </a:lnTo>
                  <a:lnTo>
                    <a:pt x="4521581" y="65468"/>
                  </a:lnTo>
                  <a:lnTo>
                    <a:pt x="4513948" y="57848"/>
                  </a:lnTo>
                  <a:lnTo>
                    <a:pt x="4509516" y="52768"/>
                  </a:lnTo>
                  <a:lnTo>
                    <a:pt x="4504664" y="48958"/>
                  </a:lnTo>
                  <a:lnTo>
                    <a:pt x="4498822" y="46418"/>
                  </a:lnTo>
                  <a:lnTo>
                    <a:pt x="4491444" y="45148"/>
                  </a:lnTo>
                  <a:lnTo>
                    <a:pt x="4487329" y="45148"/>
                  </a:lnTo>
                  <a:lnTo>
                    <a:pt x="4476864" y="42608"/>
                  </a:lnTo>
                  <a:lnTo>
                    <a:pt x="4471416" y="42608"/>
                  </a:lnTo>
                  <a:lnTo>
                    <a:pt x="4464685" y="43878"/>
                  </a:lnTo>
                  <a:lnTo>
                    <a:pt x="4455630" y="47688"/>
                  </a:lnTo>
                  <a:lnTo>
                    <a:pt x="4448822" y="50228"/>
                  </a:lnTo>
                  <a:lnTo>
                    <a:pt x="4434662" y="55308"/>
                  </a:lnTo>
                  <a:lnTo>
                    <a:pt x="4425810" y="57848"/>
                  </a:lnTo>
                  <a:lnTo>
                    <a:pt x="4417377" y="60388"/>
                  </a:lnTo>
                  <a:lnTo>
                    <a:pt x="4409529" y="65468"/>
                  </a:lnTo>
                  <a:lnTo>
                    <a:pt x="4402442" y="70548"/>
                  </a:lnTo>
                  <a:lnTo>
                    <a:pt x="4400499" y="71818"/>
                  </a:lnTo>
                  <a:lnTo>
                    <a:pt x="4387151" y="84518"/>
                  </a:lnTo>
                  <a:lnTo>
                    <a:pt x="4376559" y="97218"/>
                  </a:lnTo>
                  <a:lnTo>
                    <a:pt x="4370171" y="108648"/>
                  </a:lnTo>
                  <a:lnTo>
                    <a:pt x="4369422" y="118808"/>
                  </a:lnTo>
                  <a:lnTo>
                    <a:pt x="4371225" y="126428"/>
                  </a:lnTo>
                  <a:lnTo>
                    <a:pt x="4376826" y="132778"/>
                  </a:lnTo>
                  <a:lnTo>
                    <a:pt x="4377067" y="132778"/>
                  </a:lnTo>
                  <a:lnTo>
                    <a:pt x="4376712" y="134048"/>
                  </a:lnTo>
                  <a:lnTo>
                    <a:pt x="4375264" y="136588"/>
                  </a:lnTo>
                  <a:lnTo>
                    <a:pt x="4367936" y="154368"/>
                  </a:lnTo>
                  <a:lnTo>
                    <a:pt x="4363758" y="165798"/>
                  </a:lnTo>
                  <a:lnTo>
                    <a:pt x="4362399" y="173418"/>
                  </a:lnTo>
                  <a:lnTo>
                    <a:pt x="4363517" y="178498"/>
                  </a:lnTo>
                  <a:lnTo>
                    <a:pt x="4364406" y="179768"/>
                  </a:lnTo>
                  <a:lnTo>
                    <a:pt x="4367200" y="182308"/>
                  </a:lnTo>
                  <a:lnTo>
                    <a:pt x="4374108" y="183578"/>
                  </a:lnTo>
                  <a:lnTo>
                    <a:pt x="4379620" y="181038"/>
                  </a:lnTo>
                  <a:lnTo>
                    <a:pt x="4383773" y="178498"/>
                  </a:lnTo>
                  <a:lnTo>
                    <a:pt x="4387062" y="186118"/>
                  </a:lnTo>
                  <a:lnTo>
                    <a:pt x="4391901" y="195008"/>
                  </a:lnTo>
                  <a:lnTo>
                    <a:pt x="4400016" y="197548"/>
                  </a:lnTo>
                  <a:lnTo>
                    <a:pt x="4405617" y="197548"/>
                  </a:lnTo>
                  <a:lnTo>
                    <a:pt x="4405388" y="198818"/>
                  </a:lnTo>
                  <a:lnTo>
                    <a:pt x="4405579" y="200088"/>
                  </a:lnTo>
                  <a:lnTo>
                    <a:pt x="4405909" y="207708"/>
                  </a:lnTo>
                  <a:lnTo>
                    <a:pt x="4406938" y="226758"/>
                  </a:lnTo>
                  <a:lnTo>
                    <a:pt x="4409224" y="241998"/>
                  </a:lnTo>
                  <a:lnTo>
                    <a:pt x="4413618" y="252158"/>
                  </a:lnTo>
                  <a:lnTo>
                    <a:pt x="4421048" y="255968"/>
                  </a:lnTo>
                  <a:lnTo>
                    <a:pt x="4429747" y="255968"/>
                  </a:lnTo>
                  <a:lnTo>
                    <a:pt x="4433697" y="252158"/>
                  </a:lnTo>
                  <a:lnTo>
                    <a:pt x="4436161" y="249618"/>
                  </a:lnTo>
                  <a:lnTo>
                    <a:pt x="4437672" y="250888"/>
                  </a:lnTo>
                  <a:lnTo>
                    <a:pt x="4438840" y="252158"/>
                  </a:lnTo>
                  <a:lnTo>
                    <a:pt x="4442257" y="257238"/>
                  </a:lnTo>
                  <a:lnTo>
                    <a:pt x="4445813" y="261048"/>
                  </a:lnTo>
                  <a:lnTo>
                    <a:pt x="4451007" y="259778"/>
                  </a:lnTo>
                  <a:lnTo>
                    <a:pt x="4453001" y="262318"/>
                  </a:lnTo>
                  <a:lnTo>
                    <a:pt x="4456087" y="266128"/>
                  </a:lnTo>
                  <a:lnTo>
                    <a:pt x="4459478" y="266128"/>
                  </a:lnTo>
                  <a:lnTo>
                    <a:pt x="4462881" y="272478"/>
                  </a:lnTo>
                  <a:lnTo>
                    <a:pt x="4467428" y="276288"/>
                  </a:lnTo>
                  <a:lnTo>
                    <a:pt x="4476407" y="280098"/>
                  </a:lnTo>
                  <a:lnTo>
                    <a:pt x="4486122" y="278828"/>
                  </a:lnTo>
                  <a:lnTo>
                    <a:pt x="4495889" y="275018"/>
                  </a:lnTo>
                  <a:lnTo>
                    <a:pt x="4505033" y="268668"/>
                  </a:lnTo>
                  <a:lnTo>
                    <a:pt x="4503737" y="271208"/>
                  </a:lnTo>
                  <a:lnTo>
                    <a:pt x="4502188" y="273748"/>
                  </a:lnTo>
                  <a:lnTo>
                    <a:pt x="4500397" y="275018"/>
                  </a:lnTo>
                  <a:lnTo>
                    <a:pt x="4493006" y="282638"/>
                  </a:lnTo>
                  <a:lnTo>
                    <a:pt x="4487227" y="290258"/>
                  </a:lnTo>
                  <a:lnTo>
                    <a:pt x="4483303" y="299148"/>
                  </a:lnTo>
                  <a:lnTo>
                    <a:pt x="4481436" y="311848"/>
                  </a:lnTo>
                  <a:lnTo>
                    <a:pt x="4481030" y="319468"/>
                  </a:lnTo>
                  <a:lnTo>
                    <a:pt x="4478248" y="334708"/>
                  </a:lnTo>
                  <a:lnTo>
                    <a:pt x="4476712" y="343598"/>
                  </a:lnTo>
                  <a:lnTo>
                    <a:pt x="4475569" y="352488"/>
                  </a:lnTo>
                  <a:lnTo>
                    <a:pt x="4475200" y="361378"/>
                  </a:lnTo>
                  <a:lnTo>
                    <a:pt x="4476089" y="371538"/>
                  </a:lnTo>
                  <a:lnTo>
                    <a:pt x="4477309" y="384238"/>
                  </a:lnTo>
                  <a:lnTo>
                    <a:pt x="4477359" y="402018"/>
                  </a:lnTo>
                  <a:lnTo>
                    <a:pt x="4476356" y="413448"/>
                  </a:lnTo>
                  <a:lnTo>
                    <a:pt x="4474311" y="421068"/>
                  </a:lnTo>
                  <a:lnTo>
                    <a:pt x="4469409" y="431228"/>
                  </a:lnTo>
                  <a:lnTo>
                    <a:pt x="4469231" y="435038"/>
                  </a:lnTo>
                  <a:lnTo>
                    <a:pt x="4469523" y="438848"/>
                  </a:lnTo>
                  <a:lnTo>
                    <a:pt x="4469574" y="452818"/>
                  </a:lnTo>
                  <a:lnTo>
                    <a:pt x="4474438" y="464248"/>
                  </a:lnTo>
                  <a:lnTo>
                    <a:pt x="4476750" y="465518"/>
                  </a:lnTo>
                  <a:lnTo>
                    <a:pt x="4478642" y="466788"/>
                  </a:lnTo>
                  <a:lnTo>
                    <a:pt x="4478490" y="468058"/>
                  </a:lnTo>
                  <a:lnTo>
                    <a:pt x="4477169" y="475678"/>
                  </a:lnTo>
                  <a:lnTo>
                    <a:pt x="4476661" y="479488"/>
                  </a:lnTo>
                  <a:lnTo>
                    <a:pt x="4476458" y="482028"/>
                  </a:lnTo>
                  <a:lnTo>
                    <a:pt x="4463720" y="490918"/>
                  </a:lnTo>
                  <a:lnTo>
                    <a:pt x="4455820" y="497268"/>
                  </a:lnTo>
                  <a:lnTo>
                    <a:pt x="4448378" y="504888"/>
                  </a:lnTo>
                  <a:lnTo>
                    <a:pt x="4438574" y="515048"/>
                  </a:lnTo>
                  <a:lnTo>
                    <a:pt x="4427601" y="525208"/>
                  </a:lnTo>
                  <a:lnTo>
                    <a:pt x="4417403" y="535368"/>
                  </a:lnTo>
                  <a:lnTo>
                    <a:pt x="4409910" y="541718"/>
                  </a:lnTo>
                  <a:lnTo>
                    <a:pt x="4405185" y="544258"/>
                  </a:lnTo>
                  <a:lnTo>
                    <a:pt x="4398746" y="548068"/>
                  </a:lnTo>
                  <a:lnTo>
                    <a:pt x="4391584" y="553148"/>
                  </a:lnTo>
                  <a:lnTo>
                    <a:pt x="4384751" y="556958"/>
                  </a:lnTo>
                  <a:lnTo>
                    <a:pt x="4383722" y="548068"/>
                  </a:lnTo>
                  <a:lnTo>
                    <a:pt x="4381182" y="537908"/>
                  </a:lnTo>
                  <a:lnTo>
                    <a:pt x="4376559" y="526478"/>
                  </a:lnTo>
                  <a:lnTo>
                    <a:pt x="4369257" y="516318"/>
                  </a:lnTo>
                  <a:lnTo>
                    <a:pt x="4364698" y="512508"/>
                  </a:lnTo>
                  <a:lnTo>
                    <a:pt x="4360138" y="508698"/>
                  </a:lnTo>
                  <a:lnTo>
                    <a:pt x="4349204" y="503618"/>
                  </a:lnTo>
                  <a:lnTo>
                    <a:pt x="4336491" y="501078"/>
                  </a:lnTo>
                  <a:lnTo>
                    <a:pt x="4322026" y="499808"/>
                  </a:lnTo>
                  <a:lnTo>
                    <a:pt x="4307637" y="503618"/>
                  </a:lnTo>
                  <a:lnTo>
                    <a:pt x="4292752" y="512508"/>
                  </a:lnTo>
                  <a:lnTo>
                    <a:pt x="4280535" y="527748"/>
                  </a:lnTo>
                  <a:lnTo>
                    <a:pt x="4274096" y="546798"/>
                  </a:lnTo>
                  <a:lnTo>
                    <a:pt x="4274769" y="564578"/>
                  </a:lnTo>
                  <a:lnTo>
                    <a:pt x="4307573" y="597598"/>
                  </a:lnTo>
                  <a:lnTo>
                    <a:pt x="4335335" y="603948"/>
                  </a:lnTo>
                  <a:lnTo>
                    <a:pt x="4347070" y="602678"/>
                  </a:lnTo>
                  <a:lnTo>
                    <a:pt x="4358132" y="578548"/>
                  </a:lnTo>
                  <a:lnTo>
                    <a:pt x="4358106" y="577278"/>
                  </a:lnTo>
                  <a:lnTo>
                    <a:pt x="4357941" y="577278"/>
                  </a:lnTo>
                  <a:lnTo>
                    <a:pt x="4356887" y="573468"/>
                  </a:lnTo>
                  <a:lnTo>
                    <a:pt x="4353026" y="570928"/>
                  </a:lnTo>
                  <a:lnTo>
                    <a:pt x="4334929" y="565848"/>
                  </a:lnTo>
                  <a:lnTo>
                    <a:pt x="4332363" y="563308"/>
                  </a:lnTo>
                  <a:lnTo>
                    <a:pt x="4330611" y="560768"/>
                  </a:lnTo>
                  <a:lnTo>
                    <a:pt x="4331830" y="556958"/>
                  </a:lnTo>
                  <a:lnTo>
                    <a:pt x="4333176" y="553148"/>
                  </a:lnTo>
                  <a:lnTo>
                    <a:pt x="4337304" y="553148"/>
                  </a:lnTo>
                  <a:lnTo>
                    <a:pt x="4343285" y="556958"/>
                  </a:lnTo>
                  <a:lnTo>
                    <a:pt x="4346384" y="559498"/>
                  </a:lnTo>
                  <a:lnTo>
                    <a:pt x="4348670" y="562038"/>
                  </a:lnTo>
                  <a:lnTo>
                    <a:pt x="4352429" y="562038"/>
                  </a:lnTo>
                  <a:lnTo>
                    <a:pt x="4354715" y="559498"/>
                  </a:lnTo>
                  <a:lnTo>
                    <a:pt x="4357027" y="558228"/>
                  </a:lnTo>
                  <a:lnTo>
                    <a:pt x="4357040" y="554418"/>
                  </a:lnTo>
                  <a:lnTo>
                    <a:pt x="4339488" y="541718"/>
                  </a:lnTo>
                  <a:lnTo>
                    <a:pt x="4331881" y="541718"/>
                  </a:lnTo>
                  <a:lnTo>
                    <a:pt x="4328350" y="542988"/>
                  </a:lnTo>
                  <a:lnTo>
                    <a:pt x="4323550" y="545528"/>
                  </a:lnTo>
                  <a:lnTo>
                    <a:pt x="4318724" y="558228"/>
                  </a:lnTo>
                  <a:lnTo>
                    <a:pt x="4318863" y="563308"/>
                  </a:lnTo>
                  <a:lnTo>
                    <a:pt x="4324210" y="573468"/>
                  </a:lnTo>
                  <a:lnTo>
                    <a:pt x="4330471" y="577278"/>
                  </a:lnTo>
                  <a:lnTo>
                    <a:pt x="4343882" y="581088"/>
                  </a:lnTo>
                  <a:lnTo>
                    <a:pt x="4346676" y="581088"/>
                  </a:lnTo>
                  <a:lnTo>
                    <a:pt x="4347032" y="583628"/>
                  </a:lnTo>
                  <a:lnTo>
                    <a:pt x="4347299" y="587438"/>
                  </a:lnTo>
                  <a:lnTo>
                    <a:pt x="4345546" y="589978"/>
                  </a:lnTo>
                  <a:lnTo>
                    <a:pt x="4342473" y="591248"/>
                  </a:lnTo>
                  <a:lnTo>
                    <a:pt x="4325201" y="591248"/>
                  </a:lnTo>
                  <a:lnTo>
                    <a:pt x="4286809" y="564578"/>
                  </a:lnTo>
                  <a:lnTo>
                    <a:pt x="4285831" y="548068"/>
                  </a:lnTo>
                  <a:lnTo>
                    <a:pt x="4291050" y="532828"/>
                  </a:lnTo>
                  <a:lnTo>
                    <a:pt x="4300766" y="521398"/>
                  </a:lnTo>
                  <a:lnTo>
                    <a:pt x="4312170" y="515048"/>
                  </a:lnTo>
                  <a:lnTo>
                    <a:pt x="4322432" y="512508"/>
                  </a:lnTo>
                  <a:lnTo>
                    <a:pt x="4334421" y="512508"/>
                  </a:lnTo>
                  <a:lnTo>
                    <a:pt x="4368774" y="537908"/>
                  </a:lnTo>
                  <a:lnTo>
                    <a:pt x="4372965" y="564578"/>
                  </a:lnTo>
                  <a:lnTo>
                    <a:pt x="4372864" y="567118"/>
                  </a:lnTo>
                  <a:lnTo>
                    <a:pt x="4372635" y="569658"/>
                  </a:lnTo>
                  <a:lnTo>
                    <a:pt x="4373664" y="570928"/>
                  </a:lnTo>
                  <a:lnTo>
                    <a:pt x="4377461" y="573468"/>
                  </a:lnTo>
                  <a:lnTo>
                    <a:pt x="4379861" y="573468"/>
                  </a:lnTo>
                  <a:lnTo>
                    <a:pt x="4386605" y="569658"/>
                  </a:lnTo>
                  <a:lnTo>
                    <a:pt x="4396778" y="563308"/>
                  </a:lnTo>
                  <a:lnTo>
                    <a:pt x="4408259" y="556958"/>
                  </a:lnTo>
                  <a:lnTo>
                    <a:pt x="4416996" y="550608"/>
                  </a:lnTo>
                  <a:lnTo>
                    <a:pt x="4425759" y="542988"/>
                  </a:lnTo>
                  <a:lnTo>
                    <a:pt x="4436910" y="532828"/>
                  </a:lnTo>
                  <a:lnTo>
                    <a:pt x="4448073" y="521398"/>
                  </a:lnTo>
                  <a:lnTo>
                    <a:pt x="4456874" y="512508"/>
                  </a:lnTo>
                  <a:lnTo>
                    <a:pt x="4465739" y="504888"/>
                  </a:lnTo>
                  <a:lnTo>
                    <a:pt x="4474946" y="497268"/>
                  </a:lnTo>
                  <a:lnTo>
                    <a:pt x="4482223" y="493458"/>
                  </a:lnTo>
                  <a:lnTo>
                    <a:pt x="4485246" y="490918"/>
                  </a:lnTo>
                  <a:lnTo>
                    <a:pt x="4486999" y="489648"/>
                  </a:lnTo>
                  <a:lnTo>
                    <a:pt x="4488065" y="488378"/>
                  </a:lnTo>
                  <a:lnTo>
                    <a:pt x="4488129" y="480758"/>
                  </a:lnTo>
                  <a:lnTo>
                    <a:pt x="4491177" y="464248"/>
                  </a:lnTo>
                  <a:lnTo>
                    <a:pt x="4490720" y="459168"/>
                  </a:lnTo>
                  <a:lnTo>
                    <a:pt x="4483684" y="455358"/>
                  </a:lnTo>
                  <a:lnTo>
                    <a:pt x="4481411" y="450278"/>
                  </a:lnTo>
                  <a:lnTo>
                    <a:pt x="4481360" y="438848"/>
                  </a:lnTo>
                  <a:lnTo>
                    <a:pt x="4481042" y="433768"/>
                  </a:lnTo>
                  <a:lnTo>
                    <a:pt x="4484878" y="426148"/>
                  </a:lnTo>
                  <a:lnTo>
                    <a:pt x="4487913" y="415988"/>
                  </a:lnTo>
                  <a:lnTo>
                    <a:pt x="4489196" y="402018"/>
                  </a:lnTo>
                  <a:lnTo>
                    <a:pt x="4489196" y="384238"/>
                  </a:lnTo>
                  <a:lnTo>
                    <a:pt x="4487646" y="367728"/>
                  </a:lnTo>
                  <a:lnTo>
                    <a:pt x="4487024" y="360108"/>
                  </a:lnTo>
                  <a:lnTo>
                    <a:pt x="4487380" y="352488"/>
                  </a:lnTo>
                  <a:lnTo>
                    <a:pt x="4488434" y="344868"/>
                  </a:lnTo>
                  <a:lnTo>
                    <a:pt x="4489894" y="337248"/>
                  </a:lnTo>
                  <a:lnTo>
                    <a:pt x="4492777" y="320738"/>
                  </a:lnTo>
                  <a:lnTo>
                    <a:pt x="4509262" y="282638"/>
                  </a:lnTo>
                  <a:lnTo>
                    <a:pt x="4516628" y="272478"/>
                  </a:lnTo>
                  <a:lnTo>
                    <a:pt x="4518253" y="268668"/>
                  </a:lnTo>
                  <a:lnTo>
                    <a:pt x="4518787" y="267398"/>
                  </a:lnTo>
                  <a:lnTo>
                    <a:pt x="4520946" y="262318"/>
                  </a:lnTo>
                  <a:lnTo>
                    <a:pt x="4522978" y="254698"/>
                  </a:lnTo>
                  <a:lnTo>
                    <a:pt x="4523524" y="250888"/>
                  </a:lnTo>
                  <a:lnTo>
                    <a:pt x="4523752" y="248348"/>
                  </a:lnTo>
                  <a:lnTo>
                    <a:pt x="4522355" y="245808"/>
                  </a:lnTo>
                  <a:lnTo>
                    <a:pt x="4517682" y="243268"/>
                  </a:lnTo>
                  <a:lnTo>
                    <a:pt x="4514964" y="244538"/>
                  </a:lnTo>
                  <a:lnTo>
                    <a:pt x="4513275" y="245808"/>
                  </a:lnTo>
                  <a:lnTo>
                    <a:pt x="4504906" y="254698"/>
                  </a:lnTo>
                  <a:lnTo>
                    <a:pt x="4494111" y="262318"/>
                  </a:lnTo>
                  <a:lnTo>
                    <a:pt x="4483265" y="267398"/>
                  </a:lnTo>
                  <a:lnTo>
                    <a:pt x="4474769" y="266128"/>
                  </a:lnTo>
                  <a:lnTo>
                    <a:pt x="4471835" y="263588"/>
                  </a:lnTo>
                  <a:lnTo>
                    <a:pt x="4469485" y="259778"/>
                  </a:lnTo>
                  <a:lnTo>
                    <a:pt x="4466336" y="254698"/>
                  </a:lnTo>
                  <a:lnTo>
                    <a:pt x="4461446" y="254698"/>
                  </a:lnTo>
                  <a:lnTo>
                    <a:pt x="4460887" y="253428"/>
                  </a:lnTo>
                  <a:lnTo>
                    <a:pt x="4462945" y="250888"/>
                  </a:lnTo>
                  <a:lnTo>
                    <a:pt x="4463186" y="249618"/>
                  </a:lnTo>
                  <a:lnTo>
                    <a:pt x="4463681" y="247078"/>
                  </a:lnTo>
                  <a:lnTo>
                    <a:pt x="4458932" y="240728"/>
                  </a:lnTo>
                  <a:lnTo>
                    <a:pt x="4455122" y="243268"/>
                  </a:lnTo>
                  <a:lnTo>
                    <a:pt x="4453039" y="244538"/>
                  </a:lnTo>
                  <a:lnTo>
                    <a:pt x="4452277" y="244538"/>
                  </a:lnTo>
                  <a:lnTo>
                    <a:pt x="4449648" y="247078"/>
                  </a:lnTo>
                  <a:lnTo>
                    <a:pt x="4449343" y="247078"/>
                  </a:lnTo>
                  <a:lnTo>
                    <a:pt x="4447121" y="244538"/>
                  </a:lnTo>
                  <a:lnTo>
                    <a:pt x="4446003" y="243268"/>
                  </a:lnTo>
                  <a:lnTo>
                    <a:pt x="4436465" y="233108"/>
                  </a:lnTo>
                  <a:lnTo>
                    <a:pt x="4430484" y="239458"/>
                  </a:lnTo>
                  <a:lnTo>
                    <a:pt x="4425175" y="244538"/>
                  </a:lnTo>
                  <a:lnTo>
                    <a:pt x="4422457" y="244538"/>
                  </a:lnTo>
                  <a:lnTo>
                    <a:pt x="4420260" y="236918"/>
                  </a:lnTo>
                  <a:lnTo>
                    <a:pt x="4418850" y="226758"/>
                  </a:lnTo>
                  <a:lnTo>
                    <a:pt x="4418038" y="215328"/>
                  </a:lnTo>
                  <a:lnTo>
                    <a:pt x="4417326" y="198818"/>
                  </a:lnTo>
                  <a:lnTo>
                    <a:pt x="4415853" y="187388"/>
                  </a:lnTo>
                  <a:lnTo>
                    <a:pt x="4402442" y="186118"/>
                  </a:lnTo>
                  <a:lnTo>
                    <a:pt x="4401553" y="186118"/>
                  </a:lnTo>
                  <a:lnTo>
                    <a:pt x="4399521" y="184848"/>
                  </a:lnTo>
                  <a:lnTo>
                    <a:pt x="4396346" y="178498"/>
                  </a:lnTo>
                  <a:lnTo>
                    <a:pt x="4395076" y="175958"/>
                  </a:lnTo>
                  <a:lnTo>
                    <a:pt x="4392663" y="169608"/>
                  </a:lnTo>
                  <a:lnTo>
                    <a:pt x="4392180" y="168338"/>
                  </a:lnTo>
                  <a:lnTo>
                    <a:pt x="4391545" y="167068"/>
                  </a:lnTo>
                  <a:lnTo>
                    <a:pt x="4390136" y="165798"/>
                  </a:lnTo>
                  <a:lnTo>
                    <a:pt x="4386529" y="164528"/>
                  </a:lnTo>
                  <a:lnTo>
                    <a:pt x="4384662" y="164528"/>
                  </a:lnTo>
                  <a:lnTo>
                    <a:pt x="4380992" y="167068"/>
                  </a:lnTo>
                  <a:lnTo>
                    <a:pt x="4377664" y="169608"/>
                  </a:lnTo>
                  <a:lnTo>
                    <a:pt x="4374781" y="169608"/>
                  </a:lnTo>
                  <a:lnTo>
                    <a:pt x="4376026" y="165798"/>
                  </a:lnTo>
                  <a:lnTo>
                    <a:pt x="4378185" y="160718"/>
                  </a:lnTo>
                  <a:lnTo>
                    <a:pt x="4381449" y="151828"/>
                  </a:lnTo>
                  <a:lnTo>
                    <a:pt x="4386021" y="141668"/>
                  </a:lnTo>
                  <a:lnTo>
                    <a:pt x="4387850" y="137858"/>
                  </a:lnTo>
                  <a:lnTo>
                    <a:pt x="4390402" y="131508"/>
                  </a:lnTo>
                  <a:lnTo>
                    <a:pt x="4382071" y="120078"/>
                  </a:lnTo>
                  <a:lnTo>
                    <a:pt x="4380877" y="116268"/>
                  </a:lnTo>
                  <a:lnTo>
                    <a:pt x="4383138" y="108648"/>
                  </a:lnTo>
                  <a:lnTo>
                    <a:pt x="4390644" y="98488"/>
                  </a:lnTo>
                  <a:lnTo>
                    <a:pt x="4400181" y="88328"/>
                  </a:lnTo>
                  <a:lnTo>
                    <a:pt x="4408500" y="80708"/>
                  </a:lnTo>
                  <a:lnTo>
                    <a:pt x="4410468" y="79438"/>
                  </a:lnTo>
                  <a:lnTo>
                    <a:pt x="4416145" y="74358"/>
                  </a:lnTo>
                  <a:lnTo>
                    <a:pt x="4422724" y="71818"/>
                  </a:lnTo>
                  <a:lnTo>
                    <a:pt x="4430103" y="69278"/>
                  </a:lnTo>
                  <a:lnTo>
                    <a:pt x="4438180" y="66738"/>
                  </a:lnTo>
                  <a:lnTo>
                    <a:pt x="4453115" y="61658"/>
                  </a:lnTo>
                  <a:lnTo>
                    <a:pt x="4471492" y="52768"/>
                  </a:lnTo>
                  <a:lnTo>
                    <a:pt x="4473981" y="54038"/>
                  </a:lnTo>
                  <a:lnTo>
                    <a:pt x="4485335" y="56578"/>
                  </a:lnTo>
                  <a:lnTo>
                    <a:pt x="4497184" y="57848"/>
                  </a:lnTo>
                  <a:lnTo>
                    <a:pt x="4513986" y="74358"/>
                  </a:lnTo>
                  <a:lnTo>
                    <a:pt x="4528604" y="84518"/>
                  </a:lnTo>
                  <a:lnTo>
                    <a:pt x="4527080" y="106108"/>
                  </a:lnTo>
                  <a:lnTo>
                    <a:pt x="4532757" y="125158"/>
                  </a:lnTo>
                  <a:lnTo>
                    <a:pt x="4533430" y="126428"/>
                  </a:lnTo>
                  <a:lnTo>
                    <a:pt x="4535119" y="127698"/>
                  </a:lnTo>
                  <a:lnTo>
                    <a:pt x="4535690" y="128968"/>
                  </a:lnTo>
                  <a:lnTo>
                    <a:pt x="4536795" y="130238"/>
                  </a:lnTo>
                  <a:lnTo>
                    <a:pt x="4549445" y="158178"/>
                  </a:lnTo>
                  <a:lnTo>
                    <a:pt x="4553267" y="164528"/>
                  </a:lnTo>
                  <a:lnTo>
                    <a:pt x="4557674" y="169608"/>
                  </a:lnTo>
                  <a:lnTo>
                    <a:pt x="4561827" y="173418"/>
                  </a:lnTo>
                  <a:lnTo>
                    <a:pt x="4576305" y="183578"/>
                  </a:lnTo>
                  <a:lnTo>
                    <a:pt x="4578083" y="184848"/>
                  </a:lnTo>
                  <a:lnTo>
                    <a:pt x="4582325" y="184848"/>
                  </a:lnTo>
                  <a:lnTo>
                    <a:pt x="4594999" y="178498"/>
                  </a:lnTo>
                  <a:lnTo>
                    <a:pt x="4597755" y="182308"/>
                  </a:lnTo>
                  <a:lnTo>
                    <a:pt x="4601819" y="187388"/>
                  </a:lnTo>
                  <a:lnTo>
                    <a:pt x="4608284" y="198818"/>
                  </a:lnTo>
                  <a:lnTo>
                    <a:pt x="4608804" y="200088"/>
                  </a:lnTo>
                  <a:lnTo>
                    <a:pt x="4617745" y="206438"/>
                  </a:lnTo>
                  <a:lnTo>
                    <a:pt x="4623282" y="205168"/>
                  </a:lnTo>
                  <a:lnTo>
                    <a:pt x="4629099" y="203898"/>
                  </a:lnTo>
                  <a:lnTo>
                    <a:pt x="4635754" y="202628"/>
                  </a:lnTo>
                  <a:lnTo>
                    <a:pt x="4636960" y="202628"/>
                  </a:lnTo>
                  <a:lnTo>
                    <a:pt x="4644923" y="207708"/>
                  </a:lnTo>
                  <a:lnTo>
                    <a:pt x="4647387" y="206438"/>
                  </a:lnTo>
                  <a:lnTo>
                    <a:pt x="4655680" y="205168"/>
                  </a:lnTo>
                  <a:lnTo>
                    <a:pt x="4663846" y="202628"/>
                  </a:lnTo>
                  <a:lnTo>
                    <a:pt x="4671314" y="201358"/>
                  </a:lnTo>
                  <a:lnTo>
                    <a:pt x="4685627" y="200088"/>
                  </a:lnTo>
                  <a:lnTo>
                    <a:pt x="4697031" y="201358"/>
                  </a:lnTo>
                  <a:lnTo>
                    <a:pt x="4707661" y="203898"/>
                  </a:lnTo>
                  <a:lnTo>
                    <a:pt x="4749203" y="229298"/>
                  </a:lnTo>
                  <a:lnTo>
                    <a:pt x="4753330" y="231838"/>
                  </a:lnTo>
                  <a:lnTo>
                    <a:pt x="4790783" y="259778"/>
                  </a:lnTo>
                  <a:lnTo>
                    <a:pt x="4817173" y="272478"/>
                  </a:lnTo>
                  <a:lnTo>
                    <a:pt x="4822901" y="275018"/>
                  </a:lnTo>
                  <a:lnTo>
                    <a:pt x="4827994" y="280098"/>
                  </a:lnTo>
                  <a:lnTo>
                    <a:pt x="4832502" y="285178"/>
                  </a:lnTo>
                  <a:lnTo>
                    <a:pt x="4836477" y="290258"/>
                  </a:lnTo>
                  <a:lnTo>
                    <a:pt x="4843373" y="300418"/>
                  </a:lnTo>
                  <a:lnTo>
                    <a:pt x="4847183" y="301688"/>
                  </a:lnTo>
                  <a:lnTo>
                    <a:pt x="4848314" y="302958"/>
                  </a:lnTo>
                  <a:lnTo>
                    <a:pt x="4856442" y="309308"/>
                  </a:lnTo>
                  <a:lnTo>
                    <a:pt x="4865484" y="316928"/>
                  </a:lnTo>
                  <a:lnTo>
                    <a:pt x="4875962" y="324548"/>
                  </a:lnTo>
                  <a:lnTo>
                    <a:pt x="4887214" y="333438"/>
                  </a:lnTo>
                  <a:lnTo>
                    <a:pt x="4898606" y="339788"/>
                  </a:lnTo>
                  <a:lnTo>
                    <a:pt x="4904067" y="343598"/>
                  </a:lnTo>
                  <a:lnTo>
                    <a:pt x="4907191" y="347408"/>
                  </a:lnTo>
                  <a:lnTo>
                    <a:pt x="4908156" y="352488"/>
                  </a:lnTo>
                  <a:lnTo>
                    <a:pt x="4908220" y="360108"/>
                  </a:lnTo>
                  <a:lnTo>
                    <a:pt x="4906442" y="367728"/>
                  </a:lnTo>
                  <a:lnTo>
                    <a:pt x="4903571" y="374078"/>
                  </a:lnTo>
                  <a:lnTo>
                    <a:pt x="4900371" y="379158"/>
                  </a:lnTo>
                  <a:lnTo>
                    <a:pt x="4887607" y="394398"/>
                  </a:lnTo>
                  <a:lnTo>
                    <a:pt x="4872964" y="414718"/>
                  </a:lnTo>
                  <a:lnTo>
                    <a:pt x="4859528" y="433768"/>
                  </a:lnTo>
                  <a:lnTo>
                    <a:pt x="4850396" y="447738"/>
                  </a:lnTo>
                  <a:lnTo>
                    <a:pt x="4828438" y="479488"/>
                  </a:lnTo>
                  <a:lnTo>
                    <a:pt x="4811293" y="502348"/>
                  </a:lnTo>
                  <a:lnTo>
                    <a:pt x="4779073" y="544258"/>
                  </a:lnTo>
                  <a:lnTo>
                    <a:pt x="4773320" y="551878"/>
                  </a:lnTo>
                  <a:lnTo>
                    <a:pt x="4769193" y="558228"/>
                  </a:lnTo>
                  <a:lnTo>
                    <a:pt x="4764671" y="564578"/>
                  </a:lnTo>
                  <a:lnTo>
                    <a:pt x="4761903" y="572198"/>
                  </a:lnTo>
                  <a:lnTo>
                    <a:pt x="4760315" y="577278"/>
                  </a:lnTo>
                  <a:lnTo>
                    <a:pt x="4759388" y="583628"/>
                  </a:lnTo>
                  <a:lnTo>
                    <a:pt x="4757750" y="593788"/>
                  </a:lnTo>
                  <a:lnTo>
                    <a:pt x="4748149" y="606488"/>
                  </a:lnTo>
                  <a:lnTo>
                    <a:pt x="4745482" y="612838"/>
                  </a:lnTo>
                  <a:lnTo>
                    <a:pt x="4743970" y="616648"/>
                  </a:lnTo>
                  <a:lnTo>
                    <a:pt x="4738421" y="620458"/>
                  </a:lnTo>
                  <a:lnTo>
                    <a:pt x="4731817" y="628078"/>
                  </a:lnTo>
                  <a:lnTo>
                    <a:pt x="4728934" y="636968"/>
                  </a:lnTo>
                  <a:lnTo>
                    <a:pt x="4728464" y="645858"/>
                  </a:lnTo>
                  <a:lnTo>
                    <a:pt x="4729137" y="654748"/>
                  </a:lnTo>
                  <a:lnTo>
                    <a:pt x="4729861" y="661098"/>
                  </a:lnTo>
                  <a:lnTo>
                    <a:pt x="4729531" y="666178"/>
                  </a:lnTo>
                  <a:lnTo>
                    <a:pt x="4730915" y="668718"/>
                  </a:lnTo>
                  <a:lnTo>
                    <a:pt x="4733048" y="669988"/>
                  </a:lnTo>
                  <a:lnTo>
                    <a:pt x="4736693" y="671258"/>
                  </a:lnTo>
                  <a:lnTo>
                    <a:pt x="4742853" y="666178"/>
                  </a:lnTo>
                  <a:lnTo>
                    <a:pt x="4744834" y="666178"/>
                  </a:lnTo>
                  <a:lnTo>
                    <a:pt x="4746155" y="667448"/>
                  </a:lnTo>
                  <a:lnTo>
                    <a:pt x="4747869" y="669988"/>
                  </a:lnTo>
                  <a:lnTo>
                    <a:pt x="4748250" y="671258"/>
                  </a:lnTo>
                  <a:lnTo>
                    <a:pt x="4748466" y="675068"/>
                  </a:lnTo>
                  <a:lnTo>
                    <a:pt x="4733988" y="689038"/>
                  </a:lnTo>
                  <a:lnTo>
                    <a:pt x="4731817" y="691578"/>
                  </a:lnTo>
                  <a:lnTo>
                    <a:pt x="4729099" y="690308"/>
                  </a:lnTo>
                  <a:lnTo>
                    <a:pt x="4721542" y="683958"/>
                  </a:lnTo>
                  <a:lnTo>
                    <a:pt x="4717389" y="681418"/>
                  </a:lnTo>
                  <a:lnTo>
                    <a:pt x="4714087" y="678878"/>
                  </a:lnTo>
                  <a:lnTo>
                    <a:pt x="4709541" y="678878"/>
                  </a:lnTo>
                  <a:lnTo>
                    <a:pt x="4697895" y="677608"/>
                  </a:lnTo>
                  <a:lnTo>
                    <a:pt x="4688535" y="673798"/>
                  </a:lnTo>
                  <a:lnTo>
                    <a:pt x="4682274" y="668718"/>
                  </a:lnTo>
                  <a:lnTo>
                    <a:pt x="4679937" y="667448"/>
                  </a:lnTo>
                  <a:lnTo>
                    <a:pt x="4678261" y="664908"/>
                  </a:lnTo>
                  <a:lnTo>
                    <a:pt x="4675581" y="664908"/>
                  </a:lnTo>
                  <a:lnTo>
                    <a:pt x="4671034" y="666178"/>
                  </a:lnTo>
                  <a:lnTo>
                    <a:pt x="4669599" y="668718"/>
                  </a:lnTo>
                  <a:lnTo>
                    <a:pt x="4669942" y="675068"/>
                  </a:lnTo>
                  <a:lnTo>
                    <a:pt x="4702975" y="708088"/>
                  </a:lnTo>
                  <a:lnTo>
                    <a:pt x="4723092" y="714438"/>
                  </a:lnTo>
                  <a:lnTo>
                    <a:pt x="4737760" y="719518"/>
                  </a:lnTo>
                  <a:lnTo>
                    <a:pt x="4751616" y="725868"/>
                  </a:lnTo>
                  <a:lnTo>
                    <a:pt x="4763592" y="730948"/>
                  </a:lnTo>
                  <a:lnTo>
                    <a:pt x="4772596" y="737298"/>
                  </a:lnTo>
                  <a:lnTo>
                    <a:pt x="4776635" y="741108"/>
                  </a:lnTo>
                  <a:lnTo>
                    <a:pt x="4777486" y="742378"/>
                  </a:lnTo>
                  <a:lnTo>
                    <a:pt x="4774438" y="748728"/>
                  </a:lnTo>
                  <a:lnTo>
                    <a:pt x="4773561" y="749998"/>
                  </a:lnTo>
                  <a:lnTo>
                    <a:pt x="4766284" y="749998"/>
                  </a:lnTo>
                  <a:lnTo>
                    <a:pt x="4756404" y="747458"/>
                  </a:lnTo>
                  <a:lnTo>
                    <a:pt x="4737481" y="741108"/>
                  </a:lnTo>
                  <a:lnTo>
                    <a:pt x="4722215" y="734758"/>
                  </a:lnTo>
                  <a:lnTo>
                    <a:pt x="4716119" y="732218"/>
                  </a:lnTo>
                  <a:lnTo>
                    <a:pt x="4713059" y="730948"/>
                  </a:lnTo>
                  <a:lnTo>
                    <a:pt x="4705553" y="728408"/>
                  </a:lnTo>
                  <a:lnTo>
                    <a:pt x="4686757" y="722058"/>
                  </a:lnTo>
                  <a:lnTo>
                    <a:pt x="4683823" y="720788"/>
                  </a:lnTo>
                  <a:lnTo>
                    <a:pt x="4680445" y="722058"/>
                  </a:lnTo>
                  <a:lnTo>
                    <a:pt x="4679175" y="724598"/>
                  </a:lnTo>
                  <a:lnTo>
                    <a:pt x="4677499" y="728408"/>
                  </a:lnTo>
                  <a:lnTo>
                    <a:pt x="4673435" y="728408"/>
                  </a:lnTo>
                  <a:lnTo>
                    <a:pt x="4670564" y="723328"/>
                  </a:lnTo>
                  <a:lnTo>
                    <a:pt x="4670095" y="722058"/>
                  </a:lnTo>
                  <a:lnTo>
                    <a:pt x="4669167" y="719518"/>
                  </a:lnTo>
                  <a:lnTo>
                    <a:pt x="4668380" y="716978"/>
                  </a:lnTo>
                  <a:lnTo>
                    <a:pt x="4666323" y="715708"/>
                  </a:lnTo>
                  <a:lnTo>
                    <a:pt x="4663948" y="715708"/>
                  </a:lnTo>
                  <a:lnTo>
                    <a:pt x="4661471" y="714438"/>
                  </a:lnTo>
                  <a:lnTo>
                    <a:pt x="4659300" y="716978"/>
                  </a:lnTo>
                  <a:lnTo>
                    <a:pt x="4657458" y="720788"/>
                  </a:lnTo>
                  <a:lnTo>
                    <a:pt x="4655629" y="722058"/>
                  </a:lnTo>
                  <a:lnTo>
                    <a:pt x="4653788" y="722058"/>
                  </a:lnTo>
                  <a:lnTo>
                    <a:pt x="4648847" y="716978"/>
                  </a:lnTo>
                  <a:lnTo>
                    <a:pt x="4646968" y="706818"/>
                  </a:lnTo>
                  <a:lnTo>
                    <a:pt x="4646485" y="701738"/>
                  </a:lnTo>
                  <a:lnTo>
                    <a:pt x="4645126" y="699198"/>
                  </a:lnTo>
                  <a:lnTo>
                    <a:pt x="4643094" y="699198"/>
                  </a:lnTo>
                  <a:lnTo>
                    <a:pt x="4527791" y="649668"/>
                  </a:lnTo>
                  <a:lnTo>
                    <a:pt x="4519168" y="650938"/>
                  </a:lnTo>
                  <a:lnTo>
                    <a:pt x="4522038" y="659828"/>
                  </a:lnTo>
                  <a:lnTo>
                    <a:pt x="4635360" y="708088"/>
                  </a:lnTo>
                  <a:lnTo>
                    <a:pt x="4636287" y="714438"/>
                  </a:lnTo>
                  <a:lnTo>
                    <a:pt x="4638916" y="724598"/>
                  </a:lnTo>
                  <a:lnTo>
                    <a:pt x="4650346" y="734758"/>
                  </a:lnTo>
                  <a:lnTo>
                    <a:pt x="4654474" y="734758"/>
                  </a:lnTo>
                  <a:lnTo>
                    <a:pt x="4659096" y="733488"/>
                  </a:lnTo>
                  <a:lnTo>
                    <a:pt x="4660760" y="733488"/>
                  </a:lnTo>
                  <a:lnTo>
                    <a:pt x="4662182" y="732218"/>
                  </a:lnTo>
                  <a:lnTo>
                    <a:pt x="4664913" y="736028"/>
                  </a:lnTo>
                  <a:lnTo>
                    <a:pt x="4669028" y="739838"/>
                  </a:lnTo>
                  <a:lnTo>
                    <a:pt x="4680077" y="739838"/>
                  </a:lnTo>
                  <a:lnTo>
                    <a:pt x="4684166" y="737298"/>
                  </a:lnTo>
                  <a:lnTo>
                    <a:pt x="4686846" y="734758"/>
                  </a:lnTo>
                  <a:lnTo>
                    <a:pt x="4706912" y="742378"/>
                  </a:lnTo>
                  <a:lnTo>
                    <a:pt x="4731194" y="751268"/>
                  </a:lnTo>
                  <a:lnTo>
                    <a:pt x="4766246" y="761428"/>
                  </a:lnTo>
                  <a:lnTo>
                    <a:pt x="4778184" y="761428"/>
                  </a:lnTo>
                  <a:lnTo>
                    <a:pt x="4782109" y="760158"/>
                  </a:lnTo>
                  <a:lnTo>
                    <a:pt x="4787112" y="749998"/>
                  </a:lnTo>
                  <a:lnTo>
                    <a:pt x="4788687" y="742378"/>
                  </a:lnTo>
                  <a:lnTo>
                    <a:pt x="4786871" y="736028"/>
                  </a:lnTo>
                  <a:lnTo>
                    <a:pt x="4742459" y="709358"/>
                  </a:lnTo>
                  <a:lnTo>
                    <a:pt x="4714684" y="699198"/>
                  </a:lnTo>
                  <a:lnTo>
                    <a:pt x="4701641" y="694118"/>
                  </a:lnTo>
                  <a:lnTo>
                    <a:pt x="4690376" y="689038"/>
                  </a:lnTo>
                  <a:lnTo>
                    <a:pt x="4683430" y="683958"/>
                  </a:lnTo>
                  <a:lnTo>
                    <a:pt x="4688929" y="686498"/>
                  </a:lnTo>
                  <a:lnTo>
                    <a:pt x="4695190" y="689038"/>
                  </a:lnTo>
                  <a:lnTo>
                    <a:pt x="4702124" y="690308"/>
                  </a:lnTo>
                  <a:lnTo>
                    <a:pt x="4709630" y="690308"/>
                  </a:lnTo>
                  <a:lnTo>
                    <a:pt x="4710481" y="691578"/>
                  </a:lnTo>
                  <a:lnTo>
                    <a:pt x="4714341" y="694118"/>
                  </a:lnTo>
                  <a:lnTo>
                    <a:pt x="4719955" y="697928"/>
                  </a:lnTo>
                  <a:lnTo>
                    <a:pt x="4726914" y="701738"/>
                  </a:lnTo>
                  <a:lnTo>
                    <a:pt x="4734598" y="701738"/>
                  </a:lnTo>
                  <a:lnTo>
                    <a:pt x="4742345" y="697928"/>
                  </a:lnTo>
                  <a:lnTo>
                    <a:pt x="4747984" y="691578"/>
                  </a:lnTo>
                  <a:lnTo>
                    <a:pt x="4750244" y="689038"/>
                  </a:lnTo>
                  <a:lnTo>
                    <a:pt x="4756467" y="681418"/>
                  </a:lnTo>
                  <a:lnTo>
                    <a:pt x="4759630" y="672528"/>
                  </a:lnTo>
                  <a:lnTo>
                    <a:pt x="4758525" y="666178"/>
                  </a:lnTo>
                  <a:lnTo>
                    <a:pt x="4758296" y="664908"/>
                  </a:lnTo>
                  <a:lnTo>
                    <a:pt x="4755185" y="658558"/>
                  </a:lnTo>
                  <a:lnTo>
                    <a:pt x="4751286" y="656018"/>
                  </a:lnTo>
                  <a:lnTo>
                    <a:pt x="4747971" y="654748"/>
                  </a:lnTo>
                  <a:lnTo>
                    <a:pt x="4744656" y="653478"/>
                  </a:lnTo>
                  <a:lnTo>
                    <a:pt x="4742789" y="654748"/>
                  </a:lnTo>
                  <a:lnTo>
                    <a:pt x="4741011" y="654748"/>
                  </a:lnTo>
                  <a:lnTo>
                    <a:pt x="4739779" y="642048"/>
                  </a:lnTo>
                  <a:lnTo>
                    <a:pt x="4739487" y="634428"/>
                  </a:lnTo>
                  <a:lnTo>
                    <a:pt x="4745279" y="630618"/>
                  </a:lnTo>
                  <a:lnTo>
                    <a:pt x="4753178" y="625538"/>
                  </a:lnTo>
                  <a:lnTo>
                    <a:pt x="4754791" y="621728"/>
                  </a:lnTo>
                  <a:lnTo>
                    <a:pt x="4758550" y="611568"/>
                  </a:lnTo>
                  <a:lnTo>
                    <a:pt x="4768939" y="598868"/>
                  </a:lnTo>
                  <a:lnTo>
                    <a:pt x="4770031" y="591248"/>
                  </a:lnTo>
                  <a:lnTo>
                    <a:pt x="4773003" y="572198"/>
                  </a:lnTo>
                  <a:lnTo>
                    <a:pt x="4778781" y="564578"/>
                  </a:lnTo>
                  <a:lnTo>
                    <a:pt x="4782871" y="559498"/>
                  </a:lnTo>
                  <a:lnTo>
                    <a:pt x="4788586" y="551878"/>
                  </a:lnTo>
                  <a:lnTo>
                    <a:pt x="4821377" y="508698"/>
                  </a:lnTo>
                  <a:lnTo>
                    <a:pt x="4838662" y="484568"/>
                  </a:lnTo>
                  <a:lnTo>
                    <a:pt x="4852657" y="465518"/>
                  </a:lnTo>
                  <a:lnTo>
                    <a:pt x="4860645" y="454088"/>
                  </a:lnTo>
                  <a:lnTo>
                    <a:pt x="4869510" y="440118"/>
                  </a:lnTo>
                  <a:lnTo>
                    <a:pt x="4882553" y="421068"/>
                  </a:lnTo>
                  <a:lnTo>
                    <a:pt x="4896764" y="402018"/>
                  </a:lnTo>
                  <a:lnTo>
                    <a:pt x="4909147" y="386778"/>
                  </a:lnTo>
                  <a:lnTo>
                    <a:pt x="4913465" y="380428"/>
                  </a:lnTo>
                  <a:lnTo>
                    <a:pt x="4917452" y="371538"/>
                  </a:lnTo>
                  <a:lnTo>
                    <a:pt x="4919954" y="36137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object 5"/>
            <p:cNvPicPr/>
            <p:nvPr/>
          </p:nvPicPr>
          <p:blipFill>
            <a:blip r:embed="rId3" cstate="print"/>
            <a:stretch>
              <a:fillRect/>
            </a:stretch>
          </p:blipFill>
          <p:spPr>
            <a:xfrm>
              <a:off x="9111370" y="6460355"/>
              <a:ext cx="116674" cy="185623"/>
            </a:xfrm>
            <a:prstGeom prst="rect">
              <a:avLst/>
            </a:prstGeom>
          </p:spPr>
        </p:pic>
        <p:sp>
          <p:nvSpPr>
            <p:cNvPr id="6" name="object 6"/>
            <p:cNvSpPr/>
            <p:nvPr/>
          </p:nvSpPr>
          <p:spPr>
            <a:xfrm>
              <a:off x="6356934" y="5896559"/>
              <a:ext cx="3331845" cy="763905"/>
            </a:xfrm>
            <a:custGeom>
              <a:avLst/>
              <a:gdLst/>
              <a:ahLst/>
              <a:cxnLst/>
              <a:rect l="l" t="t" r="r" b="b"/>
              <a:pathLst>
                <a:path w="3331845" h="763904">
                  <a:moveTo>
                    <a:pt x="83769" y="255181"/>
                  </a:moveTo>
                  <a:lnTo>
                    <a:pt x="81686" y="253060"/>
                  </a:lnTo>
                  <a:lnTo>
                    <a:pt x="41783" y="252666"/>
                  </a:lnTo>
                  <a:lnTo>
                    <a:pt x="39662" y="254749"/>
                  </a:lnTo>
                  <a:lnTo>
                    <a:pt x="39357" y="284988"/>
                  </a:lnTo>
                  <a:lnTo>
                    <a:pt x="27330" y="298450"/>
                  </a:lnTo>
                  <a:lnTo>
                    <a:pt x="26924" y="299466"/>
                  </a:lnTo>
                  <a:lnTo>
                    <a:pt x="18453" y="450354"/>
                  </a:lnTo>
                  <a:lnTo>
                    <a:pt x="18923" y="451624"/>
                  </a:lnTo>
                  <a:lnTo>
                    <a:pt x="21488" y="454113"/>
                  </a:lnTo>
                  <a:lnTo>
                    <a:pt x="60236" y="453707"/>
                  </a:lnTo>
                  <a:lnTo>
                    <a:pt x="59613" y="482625"/>
                  </a:lnTo>
                  <a:lnTo>
                    <a:pt x="23787" y="482269"/>
                  </a:lnTo>
                  <a:lnTo>
                    <a:pt x="22567" y="482765"/>
                  </a:lnTo>
                  <a:lnTo>
                    <a:pt x="20777" y="484555"/>
                  </a:lnTo>
                  <a:lnTo>
                    <a:pt x="20294" y="485762"/>
                  </a:lnTo>
                  <a:lnTo>
                    <a:pt x="22339" y="746556"/>
                  </a:lnTo>
                  <a:lnTo>
                    <a:pt x="9486" y="746429"/>
                  </a:lnTo>
                  <a:lnTo>
                    <a:pt x="12153" y="477964"/>
                  </a:lnTo>
                  <a:lnTo>
                    <a:pt x="25603" y="465988"/>
                  </a:lnTo>
                  <a:lnTo>
                    <a:pt x="25768" y="463016"/>
                  </a:lnTo>
                  <a:lnTo>
                    <a:pt x="22301" y="459130"/>
                  </a:lnTo>
                  <a:lnTo>
                    <a:pt x="19329" y="458990"/>
                  </a:lnTo>
                  <a:lnTo>
                    <a:pt x="3352" y="473214"/>
                  </a:lnTo>
                  <a:lnTo>
                    <a:pt x="2768" y="474472"/>
                  </a:lnTo>
                  <a:lnTo>
                    <a:pt x="0" y="753630"/>
                  </a:lnTo>
                  <a:lnTo>
                    <a:pt x="2082" y="755777"/>
                  </a:lnTo>
                  <a:lnTo>
                    <a:pt x="27038" y="756018"/>
                  </a:lnTo>
                  <a:lnTo>
                    <a:pt x="28295" y="756031"/>
                  </a:lnTo>
                  <a:lnTo>
                    <a:pt x="29514" y="755523"/>
                  </a:lnTo>
                  <a:lnTo>
                    <a:pt x="31305" y="753745"/>
                  </a:lnTo>
                  <a:lnTo>
                    <a:pt x="31800" y="752538"/>
                  </a:lnTo>
                  <a:lnTo>
                    <a:pt x="29743" y="491744"/>
                  </a:lnTo>
                  <a:lnTo>
                    <a:pt x="66738" y="492112"/>
                  </a:lnTo>
                  <a:lnTo>
                    <a:pt x="68872" y="490054"/>
                  </a:lnTo>
                  <a:lnTo>
                    <a:pt x="69786" y="447789"/>
                  </a:lnTo>
                  <a:lnTo>
                    <a:pt x="69291" y="446544"/>
                  </a:lnTo>
                  <a:lnTo>
                    <a:pt x="67500" y="444741"/>
                  </a:lnTo>
                  <a:lnTo>
                    <a:pt x="66738" y="444296"/>
                  </a:lnTo>
                  <a:lnTo>
                    <a:pt x="28206" y="444563"/>
                  </a:lnTo>
                  <a:lnTo>
                    <a:pt x="36156" y="302691"/>
                  </a:lnTo>
                  <a:lnTo>
                    <a:pt x="48310" y="289090"/>
                  </a:lnTo>
                  <a:lnTo>
                    <a:pt x="48742" y="287985"/>
                  </a:lnTo>
                  <a:lnTo>
                    <a:pt x="48996" y="262140"/>
                  </a:lnTo>
                  <a:lnTo>
                    <a:pt x="74295" y="262394"/>
                  </a:lnTo>
                  <a:lnTo>
                    <a:pt x="71285" y="564959"/>
                  </a:lnTo>
                  <a:lnTo>
                    <a:pt x="73367" y="567080"/>
                  </a:lnTo>
                  <a:lnTo>
                    <a:pt x="78574" y="567131"/>
                  </a:lnTo>
                  <a:lnTo>
                    <a:pt x="80695" y="565048"/>
                  </a:lnTo>
                  <a:lnTo>
                    <a:pt x="83769" y="255181"/>
                  </a:lnTo>
                  <a:close/>
                </a:path>
                <a:path w="3331845" h="763904">
                  <a:moveTo>
                    <a:pt x="254698" y="615238"/>
                  </a:moveTo>
                  <a:lnTo>
                    <a:pt x="228333" y="583780"/>
                  </a:lnTo>
                  <a:lnTo>
                    <a:pt x="191274" y="551014"/>
                  </a:lnTo>
                  <a:lnTo>
                    <a:pt x="184277" y="550430"/>
                  </a:lnTo>
                  <a:lnTo>
                    <a:pt x="185407" y="549579"/>
                  </a:lnTo>
                  <a:lnTo>
                    <a:pt x="186118" y="548233"/>
                  </a:lnTo>
                  <a:lnTo>
                    <a:pt x="186169" y="544461"/>
                  </a:lnTo>
                  <a:lnTo>
                    <a:pt x="184569" y="542505"/>
                  </a:lnTo>
                  <a:lnTo>
                    <a:pt x="182333" y="542061"/>
                  </a:lnTo>
                  <a:lnTo>
                    <a:pt x="177177" y="540689"/>
                  </a:lnTo>
                  <a:lnTo>
                    <a:pt x="170535" y="538060"/>
                  </a:lnTo>
                  <a:lnTo>
                    <a:pt x="164325" y="534187"/>
                  </a:lnTo>
                  <a:lnTo>
                    <a:pt x="160489" y="529094"/>
                  </a:lnTo>
                  <a:lnTo>
                    <a:pt x="162458" y="525056"/>
                  </a:lnTo>
                  <a:lnTo>
                    <a:pt x="166370" y="515277"/>
                  </a:lnTo>
                  <a:lnTo>
                    <a:pt x="136753" y="500697"/>
                  </a:lnTo>
                  <a:lnTo>
                    <a:pt x="132524" y="505015"/>
                  </a:lnTo>
                  <a:lnTo>
                    <a:pt x="126873" y="516115"/>
                  </a:lnTo>
                  <a:lnTo>
                    <a:pt x="130543" y="525830"/>
                  </a:lnTo>
                  <a:lnTo>
                    <a:pt x="134035" y="530606"/>
                  </a:lnTo>
                  <a:lnTo>
                    <a:pt x="134251" y="530948"/>
                  </a:lnTo>
                  <a:lnTo>
                    <a:pt x="134378" y="531101"/>
                  </a:lnTo>
                  <a:lnTo>
                    <a:pt x="133692" y="531495"/>
                  </a:lnTo>
                  <a:lnTo>
                    <a:pt x="126111" y="534543"/>
                  </a:lnTo>
                  <a:lnTo>
                    <a:pt x="125374" y="537857"/>
                  </a:lnTo>
                  <a:lnTo>
                    <a:pt x="123469" y="539165"/>
                  </a:lnTo>
                  <a:lnTo>
                    <a:pt x="106108" y="547268"/>
                  </a:lnTo>
                  <a:lnTo>
                    <a:pt x="100774" y="549897"/>
                  </a:lnTo>
                  <a:lnTo>
                    <a:pt x="63588" y="589241"/>
                  </a:lnTo>
                  <a:lnTo>
                    <a:pt x="43853" y="608266"/>
                  </a:lnTo>
                  <a:lnTo>
                    <a:pt x="43408" y="610285"/>
                  </a:lnTo>
                  <a:lnTo>
                    <a:pt x="44767" y="613816"/>
                  </a:lnTo>
                  <a:lnTo>
                    <a:pt x="46443" y="615010"/>
                  </a:lnTo>
                  <a:lnTo>
                    <a:pt x="107149" y="616813"/>
                  </a:lnTo>
                  <a:lnTo>
                    <a:pt x="108178" y="616864"/>
                  </a:lnTo>
                  <a:lnTo>
                    <a:pt x="109016" y="616610"/>
                  </a:lnTo>
                  <a:lnTo>
                    <a:pt x="109791" y="616089"/>
                  </a:lnTo>
                  <a:lnTo>
                    <a:pt x="123583" y="607364"/>
                  </a:lnTo>
                  <a:lnTo>
                    <a:pt x="147408" y="592289"/>
                  </a:lnTo>
                  <a:lnTo>
                    <a:pt x="186194" y="619315"/>
                  </a:lnTo>
                  <a:lnTo>
                    <a:pt x="187096" y="619607"/>
                  </a:lnTo>
                  <a:lnTo>
                    <a:pt x="203682" y="619137"/>
                  </a:lnTo>
                  <a:lnTo>
                    <a:pt x="203606" y="627049"/>
                  </a:lnTo>
                  <a:lnTo>
                    <a:pt x="203936" y="628065"/>
                  </a:lnTo>
                  <a:lnTo>
                    <a:pt x="226822" y="658431"/>
                  </a:lnTo>
                  <a:lnTo>
                    <a:pt x="225907" y="750582"/>
                  </a:lnTo>
                  <a:lnTo>
                    <a:pt x="224726" y="751674"/>
                  </a:lnTo>
                  <a:lnTo>
                    <a:pt x="221157" y="754024"/>
                  </a:lnTo>
                  <a:lnTo>
                    <a:pt x="202907" y="753846"/>
                  </a:lnTo>
                  <a:lnTo>
                    <a:pt x="194894" y="751268"/>
                  </a:lnTo>
                  <a:lnTo>
                    <a:pt x="190944" y="749757"/>
                  </a:lnTo>
                  <a:lnTo>
                    <a:pt x="189611" y="650925"/>
                  </a:lnTo>
                  <a:lnTo>
                    <a:pt x="189217" y="649859"/>
                  </a:lnTo>
                  <a:lnTo>
                    <a:pt x="158457" y="621830"/>
                  </a:lnTo>
                  <a:lnTo>
                    <a:pt x="145542" y="616813"/>
                  </a:lnTo>
                  <a:lnTo>
                    <a:pt x="133045" y="620293"/>
                  </a:lnTo>
                  <a:lnTo>
                    <a:pt x="101104" y="647306"/>
                  </a:lnTo>
                  <a:lnTo>
                    <a:pt x="99021" y="743407"/>
                  </a:lnTo>
                  <a:lnTo>
                    <a:pt x="99123" y="745832"/>
                  </a:lnTo>
                  <a:lnTo>
                    <a:pt x="97015" y="748372"/>
                  </a:lnTo>
                  <a:lnTo>
                    <a:pt x="93573" y="750862"/>
                  </a:lnTo>
                  <a:lnTo>
                    <a:pt x="75539" y="751827"/>
                  </a:lnTo>
                  <a:lnTo>
                    <a:pt x="68961" y="748639"/>
                  </a:lnTo>
                  <a:lnTo>
                    <a:pt x="65951" y="746798"/>
                  </a:lnTo>
                  <a:lnTo>
                    <a:pt x="66814" y="658952"/>
                  </a:lnTo>
                  <a:lnTo>
                    <a:pt x="82359" y="634949"/>
                  </a:lnTo>
                  <a:lnTo>
                    <a:pt x="90106" y="646722"/>
                  </a:lnTo>
                  <a:lnTo>
                    <a:pt x="91554" y="648893"/>
                  </a:lnTo>
                  <a:lnTo>
                    <a:pt x="83718" y="621639"/>
                  </a:lnTo>
                  <a:lnTo>
                    <a:pt x="80721" y="621639"/>
                  </a:lnTo>
                  <a:lnTo>
                    <a:pt x="79235" y="622452"/>
                  </a:lnTo>
                  <a:lnTo>
                    <a:pt x="57696" y="655739"/>
                  </a:lnTo>
                  <a:lnTo>
                    <a:pt x="57429" y="656615"/>
                  </a:lnTo>
                  <a:lnTo>
                    <a:pt x="56578" y="743407"/>
                  </a:lnTo>
                  <a:lnTo>
                    <a:pt x="56591" y="750862"/>
                  </a:lnTo>
                  <a:lnTo>
                    <a:pt x="84226" y="760768"/>
                  </a:lnTo>
                  <a:lnTo>
                    <a:pt x="94881" y="760209"/>
                  </a:lnTo>
                  <a:lnTo>
                    <a:pt x="102171" y="757377"/>
                  </a:lnTo>
                  <a:lnTo>
                    <a:pt x="106311" y="751827"/>
                  </a:lnTo>
                  <a:lnTo>
                    <a:pt x="109397" y="747674"/>
                  </a:lnTo>
                  <a:lnTo>
                    <a:pt x="108432" y="743864"/>
                  </a:lnTo>
                  <a:lnTo>
                    <a:pt x="108343" y="743521"/>
                  </a:lnTo>
                  <a:lnTo>
                    <a:pt x="108331" y="743864"/>
                  </a:lnTo>
                  <a:lnTo>
                    <a:pt x="108331" y="743496"/>
                  </a:lnTo>
                  <a:lnTo>
                    <a:pt x="109232" y="652399"/>
                  </a:lnTo>
                  <a:lnTo>
                    <a:pt x="118364" y="643483"/>
                  </a:lnTo>
                  <a:lnTo>
                    <a:pt x="128384" y="634949"/>
                  </a:lnTo>
                  <a:lnTo>
                    <a:pt x="137604" y="628650"/>
                  </a:lnTo>
                  <a:lnTo>
                    <a:pt x="144640" y="626186"/>
                  </a:lnTo>
                  <a:lnTo>
                    <a:pt x="144919" y="626198"/>
                  </a:lnTo>
                  <a:lnTo>
                    <a:pt x="180251" y="653884"/>
                  </a:lnTo>
                  <a:lnTo>
                    <a:pt x="181597" y="754710"/>
                  </a:lnTo>
                  <a:lnTo>
                    <a:pt x="182613" y="756323"/>
                  </a:lnTo>
                  <a:lnTo>
                    <a:pt x="229984" y="763524"/>
                  </a:lnTo>
                  <a:lnTo>
                    <a:pt x="234251" y="755573"/>
                  </a:lnTo>
                  <a:lnTo>
                    <a:pt x="234911" y="754024"/>
                  </a:lnTo>
                  <a:lnTo>
                    <a:pt x="235165" y="753414"/>
                  </a:lnTo>
                  <a:lnTo>
                    <a:pt x="235292" y="752805"/>
                  </a:lnTo>
                  <a:lnTo>
                    <a:pt x="236232" y="658952"/>
                  </a:lnTo>
                  <a:lnTo>
                    <a:pt x="236220" y="655739"/>
                  </a:lnTo>
                  <a:lnTo>
                    <a:pt x="235927" y="654875"/>
                  </a:lnTo>
                  <a:lnTo>
                    <a:pt x="213042" y="624509"/>
                  </a:lnTo>
                  <a:lnTo>
                    <a:pt x="213106" y="619137"/>
                  </a:lnTo>
                  <a:lnTo>
                    <a:pt x="209689" y="609523"/>
                  </a:lnTo>
                  <a:lnTo>
                    <a:pt x="208292" y="609587"/>
                  </a:lnTo>
                  <a:lnTo>
                    <a:pt x="189458" y="610133"/>
                  </a:lnTo>
                  <a:lnTo>
                    <a:pt x="163880" y="592289"/>
                  </a:lnTo>
                  <a:lnTo>
                    <a:pt x="148678" y="581685"/>
                  </a:lnTo>
                  <a:lnTo>
                    <a:pt x="146634" y="581647"/>
                  </a:lnTo>
                  <a:lnTo>
                    <a:pt x="105981" y="607364"/>
                  </a:lnTo>
                  <a:lnTo>
                    <a:pt x="59817" y="605980"/>
                  </a:lnTo>
                  <a:lnTo>
                    <a:pt x="74472" y="591794"/>
                  </a:lnTo>
                  <a:lnTo>
                    <a:pt x="89446" y="577037"/>
                  </a:lnTo>
                  <a:lnTo>
                    <a:pt x="101434" y="564769"/>
                  </a:lnTo>
                  <a:lnTo>
                    <a:pt x="107137" y="558050"/>
                  </a:lnTo>
                  <a:lnTo>
                    <a:pt x="108394" y="556602"/>
                  </a:lnTo>
                  <a:lnTo>
                    <a:pt x="133184" y="545007"/>
                  </a:lnTo>
                  <a:lnTo>
                    <a:pt x="134416" y="541337"/>
                  </a:lnTo>
                  <a:lnTo>
                    <a:pt x="140868" y="538746"/>
                  </a:lnTo>
                  <a:lnTo>
                    <a:pt x="140995" y="538695"/>
                  </a:lnTo>
                  <a:lnTo>
                    <a:pt x="142468" y="538099"/>
                  </a:lnTo>
                  <a:lnTo>
                    <a:pt x="144462" y="531101"/>
                  </a:lnTo>
                  <a:lnTo>
                    <a:pt x="144411" y="530606"/>
                  </a:lnTo>
                  <a:lnTo>
                    <a:pt x="143700" y="527862"/>
                  </a:lnTo>
                  <a:lnTo>
                    <a:pt x="139293" y="521868"/>
                  </a:lnTo>
                  <a:lnTo>
                    <a:pt x="137464" y="516115"/>
                  </a:lnTo>
                  <a:lnTo>
                    <a:pt x="140004" y="511060"/>
                  </a:lnTo>
                  <a:lnTo>
                    <a:pt x="142443" y="510133"/>
                  </a:lnTo>
                  <a:lnTo>
                    <a:pt x="146354" y="510159"/>
                  </a:lnTo>
                  <a:lnTo>
                    <a:pt x="146608" y="510133"/>
                  </a:lnTo>
                  <a:lnTo>
                    <a:pt x="148805" y="509905"/>
                  </a:lnTo>
                  <a:lnTo>
                    <a:pt x="152806" y="510616"/>
                  </a:lnTo>
                  <a:lnTo>
                    <a:pt x="155930" y="516013"/>
                  </a:lnTo>
                  <a:lnTo>
                    <a:pt x="153085" y="523189"/>
                  </a:lnTo>
                  <a:lnTo>
                    <a:pt x="150876" y="527088"/>
                  </a:lnTo>
                  <a:lnTo>
                    <a:pt x="150685" y="528180"/>
                  </a:lnTo>
                  <a:lnTo>
                    <a:pt x="152006" y="536460"/>
                  </a:lnTo>
                  <a:lnTo>
                    <a:pt x="157429" y="541502"/>
                  </a:lnTo>
                  <a:lnTo>
                    <a:pt x="163334" y="544931"/>
                  </a:lnTo>
                  <a:lnTo>
                    <a:pt x="135851" y="549529"/>
                  </a:lnTo>
                  <a:lnTo>
                    <a:pt x="134162" y="551675"/>
                  </a:lnTo>
                  <a:lnTo>
                    <a:pt x="134493" y="556501"/>
                  </a:lnTo>
                  <a:lnTo>
                    <a:pt x="136461" y="558406"/>
                  </a:lnTo>
                  <a:lnTo>
                    <a:pt x="187223" y="559930"/>
                  </a:lnTo>
                  <a:lnTo>
                    <a:pt x="204698" y="575183"/>
                  </a:lnTo>
                  <a:lnTo>
                    <a:pt x="220954" y="589813"/>
                  </a:lnTo>
                  <a:lnTo>
                    <a:pt x="234276" y="602259"/>
                  </a:lnTo>
                  <a:lnTo>
                    <a:pt x="242963" y="610958"/>
                  </a:lnTo>
                  <a:lnTo>
                    <a:pt x="240512" y="611098"/>
                  </a:lnTo>
                  <a:lnTo>
                    <a:pt x="237401" y="611124"/>
                  </a:lnTo>
                  <a:lnTo>
                    <a:pt x="234467" y="611022"/>
                  </a:lnTo>
                  <a:lnTo>
                    <a:pt x="233045" y="611124"/>
                  </a:lnTo>
                  <a:lnTo>
                    <a:pt x="231965" y="611466"/>
                  </a:lnTo>
                  <a:lnTo>
                    <a:pt x="230136" y="613206"/>
                  </a:lnTo>
                  <a:lnTo>
                    <a:pt x="229616" y="614413"/>
                  </a:lnTo>
                  <a:lnTo>
                    <a:pt x="229501" y="635825"/>
                  </a:lnTo>
                  <a:lnTo>
                    <a:pt x="231482" y="637857"/>
                  </a:lnTo>
                  <a:lnTo>
                    <a:pt x="236689" y="637908"/>
                  </a:lnTo>
                  <a:lnTo>
                    <a:pt x="238810" y="635825"/>
                  </a:lnTo>
                  <a:lnTo>
                    <a:pt x="238963" y="620522"/>
                  </a:lnTo>
                  <a:lnTo>
                    <a:pt x="250215" y="620471"/>
                  </a:lnTo>
                  <a:lnTo>
                    <a:pt x="253961" y="616889"/>
                  </a:lnTo>
                  <a:lnTo>
                    <a:pt x="254698" y="615238"/>
                  </a:lnTo>
                  <a:close/>
                </a:path>
                <a:path w="3331845" h="763904">
                  <a:moveTo>
                    <a:pt x="273151" y="240817"/>
                  </a:moveTo>
                  <a:lnTo>
                    <a:pt x="273138" y="239052"/>
                  </a:lnTo>
                  <a:lnTo>
                    <a:pt x="271462" y="236194"/>
                  </a:lnTo>
                  <a:lnTo>
                    <a:pt x="270344" y="235331"/>
                  </a:lnTo>
                  <a:lnTo>
                    <a:pt x="50076" y="233832"/>
                  </a:lnTo>
                  <a:lnTo>
                    <a:pt x="57988" y="229311"/>
                  </a:lnTo>
                  <a:lnTo>
                    <a:pt x="108508" y="165315"/>
                  </a:lnTo>
                  <a:lnTo>
                    <a:pt x="134924" y="121958"/>
                  </a:lnTo>
                  <a:lnTo>
                    <a:pt x="149059" y="69926"/>
                  </a:lnTo>
                  <a:lnTo>
                    <a:pt x="142417" y="64033"/>
                  </a:lnTo>
                  <a:lnTo>
                    <a:pt x="148310" y="57645"/>
                  </a:lnTo>
                  <a:lnTo>
                    <a:pt x="149504" y="48298"/>
                  </a:lnTo>
                  <a:lnTo>
                    <a:pt x="150190" y="55041"/>
                  </a:lnTo>
                  <a:lnTo>
                    <a:pt x="150545" y="55905"/>
                  </a:lnTo>
                  <a:lnTo>
                    <a:pt x="156552" y="63284"/>
                  </a:lnTo>
                  <a:lnTo>
                    <a:pt x="154609" y="65620"/>
                  </a:lnTo>
                  <a:lnTo>
                    <a:pt x="152654" y="69062"/>
                  </a:lnTo>
                  <a:lnTo>
                    <a:pt x="171208" y="134277"/>
                  </a:lnTo>
                  <a:lnTo>
                    <a:pt x="192760" y="170040"/>
                  </a:lnTo>
                  <a:lnTo>
                    <a:pt x="226783" y="217919"/>
                  </a:lnTo>
                  <a:lnTo>
                    <a:pt x="253885" y="231114"/>
                  </a:lnTo>
                  <a:lnTo>
                    <a:pt x="256768" y="230657"/>
                  </a:lnTo>
                  <a:lnTo>
                    <a:pt x="259207" y="229946"/>
                  </a:lnTo>
                  <a:lnTo>
                    <a:pt x="260553" y="227431"/>
                  </a:lnTo>
                  <a:lnTo>
                    <a:pt x="259270" y="222529"/>
                  </a:lnTo>
                  <a:lnTo>
                    <a:pt x="256755" y="221107"/>
                  </a:lnTo>
                  <a:lnTo>
                    <a:pt x="245884" y="223304"/>
                  </a:lnTo>
                  <a:lnTo>
                    <a:pt x="233324" y="211150"/>
                  </a:lnTo>
                  <a:lnTo>
                    <a:pt x="200850" y="165239"/>
                  </a:lnTo>
                  <a:lnTo>
                    <a:pt x="179819" y="130492"/>
                  </a:lnTo>
                  <a:lnTo>
                    <a:pt x="163372" y="88785"/>
                  </a:lnTo>
                  <a:lnTo>
                    <a:pt x="162052" y="70192"/>
                  </a:lnTo>
                  <a:lnTo>
                    <a:pt x="166687" y="66789"/>
                  </a:lnTo>
                  <a:lnTo>
                    <a:pt x="167398" y="65620"/>
                  </a:lnTo>
                  <a:lnTo>
                    <a:pt x="167767" y="63030"/>
                  </a:lnTo>
                  <a:lnTo>
                    <a:pt x="167411" y="61722"/>
                  </a:lnTo>
                  <a:lnTo>
                    <a:pt x="159321" y="51777"/>
                  </a:lnTo>
                  <a:lnTo>
                    <a:pt x="154228" y="1854"/>
                  </a:lnTo>
                  <a:lnTo>
                    <a:pt x="152234" y="38"/>
                  </a:lnTo>
                  <a:lnTo>
                    <a:pt x="147383" y="0"/>
                  </a:lnTo>
                  <a:lnTo>
                    <a:pt x="145364" y="1828"/>
                  </a:lnTo>
                  <a:lnTo>
                    <a:pt x="139534" y="53047"/>
                  </a:lnTo>
                  <a:lnTo>
                    <a:pt x="139242" y="53594"/>
                  </a:lnTo>
                  <a:lnTo>
                    <a:pt x="132740" y="60604"/>
                  </a:lnTo>
                  <a:lnTo>
                    <a:pt x="131813" y="67259"/>
                  </a:lnTo>
                  <a:lnTo>
                    <a:pt x="138988" y="73647"/>
                  </a:lnTo>
                  <a:lnTo>
                    <a:pt x="136004" y="95897"/>
                  </a:lnTo>
                  <a:lnTo>
                    <a:pt x="114388" y="138772"/>
                  </a:lnTo>
                  <a:lnTo>
                    <a:pt x="72097" y="202577"/>
                  </a:lnTo>
                  <a:lnTo>
                    <a:pt x="39522" y="228206"/>
                  </a:lnTo>
                  <a:lnTo>
                    <a:pt x="17424" y="233921"/>
                  </a:lnTo>
                  <a:lnTo>
                    <a:pt x="15595" y="236093"/>
                  </a:lnTo>
                  <a:lnTo>
                    <a:pt x="15849" y="241071"/>
                  </a:lnTo>
                  <a:lnTo>
                    <a:pt x="17767" y="243560"/>
                  </a:lnTo>
                  <a:lnTo>
                    <a:pt x="20383" y="243039"/>
                  </a:lnTo>
                  <a:lnTo>
                    <a:pt x="260299" y="244652"/>
                  </a:lnTo>
                  <a:lnTo>
                    <a:pt x="254469" y="255219"/>
                  </a:lnTo>
                  <a:lnTo>
                    <a:pt x="255295" y="258076"/>
                  </a:lnTo>
                  <a:lnTo>
                    <a:pt x="258279" y="259715"/>
                  </a:lnTo>
                  <a:lnTo>
                    <a:pt x="259803" y="259918"/>
                  </a:lnTo>
                  <a:lnTo>
                    <a:pt x="261480" y="259930"/>
                  </a:lnTo>
                  <a:lnTo>
                    <a:pt x="263105" y="259054"/>
                  </a:lnTo>
                  <a:lnTo>
                    <a:pt x="273151" y="240817"/>
                  </a:lnTo>
                  <a:close/>
                </a:path>
                <a:path w="3331845" h="763904">
                  <a:moveTo>
                    <a:pt x="299681" y="750404"/>
                  </a:moveTo>
                  <a:lnTo>
                    <a:pt x="290918" y="477380"/>
                  </a:lnTo>
                  <a:lnTo>
                    <a:pt x="290512" y="476338"/>
                  </a:lnTo>
                  <a:lnTo>
                    <a:pt x="278777" y="462864"/>
                  </a:lnTo>
                  <a:lnTo>
                    <a:pt x="275780" y="462686"/>
                  </a:lnTo>
                  <a:lnTo>
                    <a:pt x="271894" y="466090"/>
                  </a:lnTo>
                  <a:lnTo>
                    <a:pt x="271691" y="469061"/>
                  </a:lnTo>
                  <a:lnTo>
                    <a:pt x="281597" y="480441"/>
                  </a:lnTo>
                  <a:lnTo>
                    <a:pt x="290080" y="744512"/>
                  </a:lnTo>
                  <a:lnTo>
                    <a:pt x="278803" y="744397"/>
                  </a:lnTo>
                  <a:lnTo>
                    <a:pt x="275666" y="486816"/>
                  </a:lnTo>
                  <a:lnTo>
                    <a:pt x="273583" y="484759"/>
                  </a:lnTo>
                  <a:lnTo>
                    <a:pt x="232422" y="484352"/>
                  </a:lnTo>
                  <a:lnTo>
                    <a:pt x="232448" y="448703"/>
                  </a:lnTo>
                  <a:lnTo>
                    <a:pt x="264718" y="449326"/>
                  </a:lnTo>
                  <a:lnTo>
                    <a:pt x="267652" y="449402"/>
                  </a:lnTo>
                  <a:lnTo>
                    <a:pt x="268020" y="449389"/>
                  </a:lnTo>
                  <a:lnTo>
                    <a:pt x="270027" y="449427"/>
                  </a:lnTo>
                  <a:lnTo>
                    <a:pt x="270243" y="449313"/>
                  </a:lnTo>
                  <a:lnTo>
                    <a:pt x="271272" y="448221"/>
                  </a:lnTo>
                  <a:lnTo>
                    <a:pt x="272148" y="447370"/>
                  </a:lnTo>
                  <a:lnTo>
                    <a:pt x="272288" y="447141"/>
                  </a:lnTo>
                  <a:lnTo>
                    <a:pt x="272199" y="444576"/>
                  </a:lnTo>
                  <a:lnTo>
                    <a:pt x="272249" y="442188"/>
                  </a:lnTo>
                  <a:lnTo>
                    <a:pt x="272110" y="442061"/>
                  </a:lnTo>
                  <a:lnTo>
                    <a:pt x="267373" y="298170"/>
                  </a:lnTo>
                  <a:lnTo>
                    <a:pt x="266509" y="296697"/>
                  </a:lnTo>
                  <a:lnTo>
                    <a:pt x="260731" y="293331"/>
                  </a:lnTo>
                  <a:lnTo>
                    <a:pt x="251739" y="286346"/>
                  </a:lnTo>
                  <a:lnTo>
                    <a:pt x="251714" y="263804"/>
                  </a:lnTo>
                  <a:lnTo>
                    <a:pt x="251587" y="256781"/>
                  </a:lnTo>
                  <a:lnTo>
                    <a:pt x="249516" y="254723"/>
                  </a:lnTo>
                  <a:lnTo>
                    <a:pt x="210743" y="254342"/>
                  </a:lnTo>
                  <a:lnTo>
                    <a:pt x="209537" y="254838"/>
                  </a:lnTo>
                  <a:lnTo>
                    <a:pt x="207733" y="256628"/>
                  </a:lnTo>
                  <a:lnTo>
                    <a:pt x="207238" y="257835"/>
                  </a:lnTo>
                  <a:lnTo>
                    <a:pt x="210096" y="562089"/>
                  </a:lnTo>
                  <a:lnTo>
                    <a:pt x="212178" y="564159"/>
                  </a:lnTo>
                  <a:lnTo>
                    <a:pt x="214731" y="564184"/>
                  </a:lnTo>
                  <a:lnTo>
                    <a:pt x="217424" y="564159"/>
                  </a:lnTo>
                  <a:lnTo>
                    <a:pt x="219506" y="562038"/>
                  </a:lnTo>
                  <a:lnTo>
                    <a:pt x="216712" y="263804"/>
                  </a:lnTo>
                  <a:lnTo>
                    <a:pt x="242290" y="264058"/>
                  </a:lnTo>
                  <a:lnTo>
                    <a:pt x="258114" y="302590"/>
                  </a:lnTo>
                  <a:lnTo>
                    <a:pt x="262610" y="439902"/>
                  </a:lnTo>
                  <a:lnTo>
                    <a:pt x="227838" y="439204"/>
                  </a:lnTo>
                  <a:lnTo>
                    <a:pt x="226669" y="438975"/>
                  </a:lnTo>
                  <a:lnTo>
                    <a:pt x="225348" y="439661"/>
                  </a:lnTo>
                  <a:lnTo>
                    <a:pt x="223545" y="441426"/>
                  </a:lnTo>
                  <a:lnTo>
                    <a:pt x="223037" y="442633"/>
                  </a:lnTo>
                  <a:lnTo>
                    <a:pt x="223012" y="491591"/>
                  </a:lnTo>
                  <a:lnTo>
                    <a:pt x="225094" y="493687"/>
                  </a:lnTo>
                  <a:lnTo>
                    <a:pt x="266331" y="494093"/>
                  </a:lnTo>
                  <a:lnTo>
                    <a:pt x="269481" y="751674"/>
                  </a:lnTo>
                  <a:lnTo>
                    <a:pt x="271551" y="753745"/>
                  </a:lnTo>
                  <a:lnTo>
                    <a:pt x="294894" y="753973"/>
                  </a:lnTo>
                  <a:lnTo>
                    <a:pt x="296176" y="753986"/>
                  </a:lnTo>
                  <a:lnTo>
                    <a:pt x="297408" y="753478"/>
                  </a:lnTo>
                  <a:lnTo>
                    <a:pt x="299199" y="751649"/>
                  </a:lnTo>
                  <a:lnTo>
                    <a:pt x="299681" y="750404"/>
                  </a:lnTo>
                  <a:close/>
                </a:path>
                <a:path w="3331845" h="763904">
                  <a:moveTo>
                    <a:pt x="3047860" y="576834"/>
                  </a:moveTo>
                  <a:lnTo>
                    <a:pt x="3046374" y="561352"/>
                  </a:lnTo>
                  <a:lnTo>
                    <a:pt x="3043339" y="553859"/>
                  </a:lnTo>
                  <a:lnTo>
                    <a:pt x="3040862" y="546735"/>
                  </a:lnTo>
                  <a:lnTo>
                    <a:pt x="3038525" y="537845"/>
                  </a:lnTo>
                  <a:lnTo>
                    <a:pt x="3034525" y="518566"/>
                  </a:lnTo>
                  <a:lnTo>
                    <a:pt x="3020733" y="461619"/>
                  </a:lnTo>
                  <a:lnTo>
                    <a:pt x="3014586" y="435267"/>
                  </a:lnTo>
                  <a:lnTo>
                    <a:pt x="3009976" y="412889"/>
                  </a:lnTo>
                  <a:lnTo>
                    <a:pt x="3008426" y="399478"/>
                  </a:lnTo>
                  <a:lnTo>
                    <a:pt x="3009125" y="379222"/>
                  </a:lnTo>
                  <a:lnTo>
                    <a:pt x="3010433" y="306298"/>
                  </a:lnTo>
                  <a:lnTo>
                    <a:pt x="3007817" y="303618"/>
                  </a:lnTo>
                  <a:lnTo>
                    <a:pt x="3001238" y="303580"/>
                  </a:lnTo>
                  <a:lnTo>
                    <a:pt x="2998609" y="306171"/>
                  </a:lnTo>
                  <a:lnTo>
                    <a:pt x="2997327" y="378383"/>
                  </a:lnTo>
                  <a:lnTo>
                    <a:pt x="2996628" y="398754"/>
                  </a:lnTo>
                  <a:lnTo>
                    <a:pt x="2997720" y="411137"/>
                  </a:lnTo>
                  <a:lnTo>
                    <a:pt x="3001619" y="431380"/>
                  </a:lnTo>
                  <a:lnTo>
                    <a:pt x="3007728" y="458063"/>
                  </a:lnTo>
                  <a:lnTo>
                    <a:pt x="3022943" y="520966"/>
                  </a:lnTo>
                  <a:lnTo>
                    <a:pt x="3026956" y="540283"/>
                  </a:lnTo>
                  <a:lnTo>
                    <a:pt x="3029394" y="549643"/>
                  </a:lnTo>
                  <a:lnTo>
                    <a:pt x="3032074" y="557479"/>
                  </a:lnTo>
                  <a:lnTo>
                    <a:pt x="3035477" y="565899"/>
                  </a:lnTo>
                  <a:lnTo>
                    <a:pt x="3036062" y="577291"/>
                  </a:lnTo>
                  <a:lnTo>
                    <a:pt x="3032912" y="593813"/>
                  </a:lnTo>
                  <a:lnTo>
                    <a:pt x="3027489" y="609981"/>
                  </a:lnTo>
                  <a:lnTo>
                    <a:pt x="3021215" y="620306"/>
                  </a:lnTo>
                  <a:lnTo>
                    <a:pt x="3016059" y="625259"/>
                  </a:lnTo>
                  <a:lnTo>
                    <a:pt x="3011220" y="630377"/>
                  </a:lnTo>
                  <a:lnTo>
                    <a:pt x="3003639" y="639165"/>
                  </a:lnTo>
                  <a:lnTo>
                    <a:pt x="2870009" y="582066"/>
                  </a:lnTo>
                  <a:lnTo>
                    <a:pt x="2867914" y="582244"/>
                  </a:lnTo>
                  <a:lnTo>
                    <a:pt x="2864612" y="584403"/>
                  </a:lnTo>
                  <a:lnTo>
                    <a:pt x="2863621" y="586270"/>
                  </a:lnTo>
                  <a:lnTo>
                    <a:pt x="2863621" y="619112"/>
                  </a:lnTo>
                  <a:lnTo>
                    <a:pt x="2866275" y="621753"/>
                  </a:lnTo>
                  <a:lnTo>
                    <a:pt x="2872790" y="621753"/>
                  </a:lnTo>
                  <a:lnTo>
                    <a:pt x="2875445" y="619112"/>
                  </a:lnTo>
                  <a:lnTo>
                    <a:pt x="2875445" y="597204"/>
                  </a:lnTo>
                  <a:lnTo>
                    <a:pt x="3003893" y="652119"/>
                  </a:lnTo>
                  <a:lnTo>
                    <a:pt x="3005467" y="652284"/>
                  </a:lnTo>
                  <a:lnTo>
                    <a:pt x="3007271" y="652284"/>
                  </a:lnTo>
                  <a:lnTo>
                    <a:pt x="3008998" y="651471"/>
                  </a:lnTo>
                  <a:lnTo>
                    <a:pt x="3016173" y="642632"/>
                  </a:lnTo>
                  <a:lnTo>
                    <a:pt x="3022231" y="635889"/>
                  </a:lnTo>
                  <a:lnTo>
                    <a:pt x="3029102" y="629107"/>
                  </a:lnTo>
                  <a:lnTo>
                    <a:pt x="3037370" y="616407"/>
                  </a:lnTo>
                  <a:lnTo>
                    <a:pt x="3044240" y="597077"/>
                  </a:lnTo>
                  <a:lnTo>
                    <a:pt x="3047860" y="576834"/>
                  </a:lnTo>
                  <a:close/>
                </a:path>
                <a:path w="3331845" h="763904">
                  <a:moveTo>
                    <a:pt x="3143669" y="578637"/>
                  </a:moveTo>
                  <a:lnTo>
                    <a:pt x="3105480" y="499491"/>
                  </a:lnTo>
                  <a:lnTo>
                    <a:pt x="3100209" y="438696"/>
                  </a:lnTo>
                  <a:lnTo>
                    <a:pt x="3097593" y="396621"/>
                  </a:lnTo>
                  <a:lnTo>
                    <a:pt x="3097060" y="370039"/>
                  </a:lnTo>
                  <a:lnTo>
                    <a:pt x="3102610" y="336016"/>
                  </a:lnTo>
                  <a:lnTo>
                    <a:pt x="3112897" y="285280"/>
                  </a:lnTo>
                  <a:lnTo>
                    <a:pt x="3128175" y="214998"/>
                  </a:lnTo>
                  <a:lnTo>
                    <a:pt x="3126168" y="211836"/>
                  </a:lnTo>
                  <a:lnTo>
                    <a:pt x="3100933" y="284683"/>
                  </a:lnTo>
                  <a:lnTo>
                    <a:pt x="3090773" y="335026"/>
                  </a:lnTo>
                  <a:lnTo>
                    <a:pt x="3085287" y="369100"/>
                  </a:lnTo>
                  <a:lnTo>
                    <a:pt x="3085782" y="396290"/>
                  </a:lnTo>
                  <a:lnTo>
                    <a:pt x="3088386" y="439966"/>
                  </a:lnTo>
                  <a:lnTo>
                    <a:pt x="3091662" y="481672"/>
                  </a:lnTo>
                  <a:lnTo>
                    <a:pt x="3128022" y="573468"/>
                  </a:lnTo>
                  <a:lnTo>
                    <a:pt x="3118574" y="573468"/>
                  </a:lnTo>
                  <a:lnTo>
                    <a:pt x="3099409" y="516534"/>
                  </a:lnTo>
                  <a:lnTo>
                    <a:pt x="3097199" y="515124"/>
                  </a:lnTo>
                  <a:lnTo>
                    <a:pt x="3091789" y="515112"/>
                  </a:lnTo>
                  <a:lnTo>
                    <a:pt x="3089554" y="516928"/>
                  </a:lnTo>
                  <a:lnTo>
                    <a:pt x="3077959" y="563499"/>
                  </a:lnTo>
                  <a:lnTo>
                    <a:pt x="3074898" y="562800"/>
                  </a:lnTo>
                  <a:lnTo>
                    <a:pt x="3079356" y="548970"/>
                  </a:lnTo>
                  <a:lnTo>
                    <a:pt x="3084106" y="530593"/>
                  </a:lnTo>
                  <a:lnTo>
                    <a:pt x="3087319" y="510578"/>
                  </a:lnTo>
                  <a:lnTo>
                    <a:pt x="3087154" y="491858"/>
                  </a:lnTo>
                  <a:lnTo>
                    <a:pt x="3084131" y="463308"/>
                  </a:lnTo>
                  <a:lnTo>
                    <a:pt x="3081274" y="425069"/>
                  </a:lnTo>
                  <a:lnTo>
                    <a:pt x="3079407" y="388543"/>
                  </a:lnTo>
                  <a:lnTo>
                    <a:pt x="3079331" y="365137"/>
                  </a:lnTo>
                  <a:lnTo>
                    <a:pt x="3083674" y="339445"/>
                  </a:lnTo>
                  <a:lnTo>
                    <a:pt x="3091523" y="303466"/>
                  </a:lnTo>
                  <a:lnTo>
                    <a:pt x="3102432" y="257390"/>
                  </a:lnTo>
                  <a:lnTo>
                    <a:pt x="3103308" y="254914"/>
                  </a:lnTo>
                  <a:lnTo>
                    <a:pt x="3102318" y="251307"/>
                  </a:lnTo>
                  <a:lnTo>
                    <a:pt x="3095853" y="246634"/>
                  </a:lnTo>
                  <a:lnTo>
                    <a:pt x="3090761" y="249453"/>
                  </a:lnTo>
                  <a:lnTo>
                    <a:pt x="3081629" y="256552"/>
                  </a:lnTo>
                  <a:lnTo>
                    <a:pt x="3068815" y="268363"/>
                  </a:lnTo>
                  <a:lnTo>
                    <a:pt x="3058401" y="281559"/>
                  </a:lnTo>
                  <a:lnTo>
                    <a:pt x="3050171" y="295783"/>
                  </a:lnTo>
                  <a:lnTo>
                    <a:pt x="3043885" y="310680"/>
                  </a:lnTo>
                  <a:lnTo>
                    <a:pt x="3041942" y="297713"/>
                  </a:lnTo>
                  <a:lnTo>
                    <a:pt x="3005683" y="276212"/>
                  </a:lnTo>
                  <a:lnTo>
                    <a:pt x="3002153" y="277660"/>
                  </a:lnTo>
                  <a:lnTo>
                    <a:pt x="2999740" y="283718"/>
                  </a:lnTo>
                  <a:lnTo>
                    <a:pt x="3001226" y="287159"/>
                  </a:lnTo>
                  <a:lnTo>
                    <a:pt x="3004248" y="288366"/>
                  </a:lnTo>
                  <a:lnTo>
                    <a:pt x="3013392" y="292620"/>
                  </a:lnTo>
                  <a:lnTo>
                    <a:pt x="3034182" y="332740"/>
                  </a:lnTo>
                  <a:lnTo>
                    <a:pt x="3035020" y="349605"/>
                  </a:lnTo>
                  <a:lnTo>
                    <a:pt x="3033433" y="374103"/>
                  </a:lnTo>
                  <a:lnTo>
                    <a:pt x="3033979" y="394589"/>
                  </a:lnTo>
                  <a:lnTo>
                    <a:pt x="3035376" y="409041"/>
                  </a:lnTo>
                  <a:lnTo>
                    <a:pt x="3036862" y="418439"/>
                  </a:lnTo>
                  <a:lnTo>
                    <a:pt x="3039427" y="420636"/>
                  </a:lnTo>
                  <a:lnTo>
                    <a:pt x="3045739" y="420001"/>
                  </a:lnTo>
                  <a:lnTo>
                    <a:pt x="3048063" y="417449"/>
                  </a:lnTo>
                  <a:lnTo>
                    <a:pt x="3047784" y="378447"/>
                  </a:lnTo>
                  <a:lnTo>
                    <a:pt x="3046996" y="350672"/>
                  </a:lnTo>
                  <a:lnTo>
                    <a:pt x="3051149" y="328117"/>
                  </a:lnTo>
                  <a:lnTo>
                    <a:pt x="3058795" y="305600"/>
                  </a:lnTo>
                  <a:lnTo>
                    <a:pt x="3070809" y="284581"/>
                  </a:lnTo>
                  <a:lnTo>
                    <a:pt x="3088081" y="266534"/>
                  </a:lnTo>
                  <a:lnTo>
                    <a:pt x="3082506" y="289979"/>
                  </a:lnTo>
                  <a:lnTo>
                    <a:pt x="3076067" y="318325"/>
                  </a:lnTo>
                  <a:lnTo>
                    <a:pt x="3070491" y="345186"/>
                  </a:lnTo>
                  <a:lnTo>
                    <a:pt x="3067545" y="364159"/>
                  </a:lnTo>
                  <a:lnTo>
                    <a:pt x="3067583" y="388239"/>
                  </a:lnTo>
                  <a:lnTo>
                    <a:pt x="3069450" y="425361"/>
                  </a:lnTo>
                  <a:lnTo>
                    <a:pt x="3072346" y="464223"/>
                  </a:lnTo>
                  <a:lnTo>
                    <a:pt x="3075470" y="493547"/>
                  </a:lnTo>
                  <a:lnTo>
                    <a:pt x="3074860" y="515493"/>
                  </a:lnTo>
                  <a:lnTo>
                    <a:pt x="3069933" y="538734"/>
                  </a:lnTo>
                  <a:lnTo>
                    <a:pt x="3064281" y="557225"/>
                  </a:lnTo>
                  <a:lnTo>
                    <a:pt x="3060877" y="566572"/>
                  </a:lnTo>
                  <a:lnTo>
                    <a:pt x="3060992" y="568375"/>
                  </a:lnTo>
                  <a:lnTo>
                    <a:pt x="3062617" y="571423"/>
                  </a:lnTo>
                  <a:lnTo>
                    <a:pt x="3064040" y="572503"/>
                  </a:lnTo>
                  <a:lnTo>
                    <a:pt x="3084296" y="577011"/>
                  </a:lnTo>
                  <a:lnTo>
                    <a:pt x="3087243" y="575043"/>
                  </a:lnTo>
                  <a:lnTo>
                    <a:pt x="3095510" y="541959"/>
                  </a:lnTo>
                  <a:lnTo>
                    <a:pt x="3109518" y="583679"/>
                  </a:lnTo>
                  <a:lnTo>
                    <a:pt x="3111792" y="585292"/>
                  </a:lnTo>
                  <a:lnTo>
                    <a:pt x="3137458" y="585292"/>
                  </a:lnTo>
                  <a:lnTo>
                    <a:pt x="3139490" y="585292"/>
                  </a:lnTo>
                  <a:lnTo>
                    <a:pt x="3141383" y="584238"/>
                  </a:lnTo>
                  <a:lnTo>
                    <a:pt x="3143554" y="580796"/>
                  </a:lnTo>
                  <a:lnTo>
                    <a:pt x="3143669" y="578637"/>
                  </a:lnTo>
                  <a:close/>
                </a:path>
                <a:path w="3331845" h="763904">
                  <a:moveTo>
                    <a:pt x="3331692" y="304406"/>
                  </a:moveTo>
                  <a:lnTo>
                    <a:pt x="3309785" y="274904"/>
                  </a:lnTo>
                  <a:lnTo>
                    <a:pt x="3305975" y="276059"/>
                  </a:lnTo>
                  <a:lnTo>
                    <a:pt x="3282480" y="322846"/>
                  </a:lnTo>
                  <a:lnTo>
                    <a:pt x="3278771" y="333883"/>
                  </a:lnTo>
                  <a:lnTo>
                    <a:pt x="3282632" y="361772"/>
                  </a:lnTo>
                  <a:lnTo>
                    <a:pt x="3273323" y="356704"/>
                  </a:lnTo>
                  <a:lnTo>
                    <a:pt x="3266211" y="362496"/>
                  </a:lnTo>
                  <a:lnTo>
                    <a:pt x="3262287" y="368071"/>
                  </a:lnTo>
                  <a:lnTo>
                    <a:pt x="3257372" y="373519"/>
                  </a:lnTo>
                  <a:lnTo>
                    <a:pt x="3223806" y="373519"/>
                  </a:lnTo>
                  <a:lnTo>
                    <a:pt x="3222193" y="374230"/>
                  </a:lnTo>
                  <a:lnTo>
                    <a:pt x="3219945" y="376758"/>
                  </a:lnTo>
                  <a:lnTo>
                    <a:pt x="3219424" y="378434"/>
                  </a:lnTo>
                  <a:lnTo>
                    <a:pt x="3222117" y="402945"/>
                  </a:lnTo>
                  <a:lnTo>
                    <a:pt x="3224949" y="432193"/>
                  </a:lnTo>
                  <a:lnTo>
                    <a:pt x="3226993" y="459676"/>
                  </a:lnTo>
                  <a:lnTo>
                    <a:pt x="3227159" y="477227"/>
                  </a:lnTo>
                  <a:lnTo>
                    <a:pt x="3226143" y="486613"/>
                  </a:lnTo>
                  <a:lnTo>
                    <a:pt x="3224365" y="508838"/>
                  </a:lnTo>
                  <a:lnTo>
                    <a:pt x="3187877" y="538416"/>
                  </a:lnTo>
                  <a:lnTo>
                    <a:pt x="3183051" y="544347"/>
                  </a:lnTo>
                  <a:lnTo>
                    <a:pt x="3176676" y="551472"/>
                  </a:lnTo>
                  <a:lnTo>
                    <a:pt x="3149968" y="579856"/>
                  </a:lnTo>
                  <a:lnTo>
                    <a:pt x="3128708" y="622554"/>
                  </a:lnTo>
                  <a:lnTo>
                    <a:pt x="3126625" y="651662"/>
                  </a:lnTo>
                  <a:lnTo>
                    <a:pt x="3127121" y="659485"/>
                  </a:lnTo>
                  <a:lnTo>
                    <a:pt x="3126905" y="672299"/>
                  </a:lnTo>
                  <a:lnTo>
                    <a:pt x="3034334" y="632752"/>
                  </a:lnTo>
                  <a:lnTo>
                    <a:pt x="3030867" y="634123"/>
                  </a:lnTo>
                  <a:lnTo>
                    <a:pt x="3028302" y="640156"/>
                  </a:lnTo>
                  <a:lnTo>
                    <a:pt x="3029686" y="643623"/>
                  </a:lnTo>
                  <a:lnTo>
                    <a:pt x="3130829" y="686816"/>
                  </a:lnTo>
                  <a:lnTo>
                    <a:pt x="3132404" y="686981"/>
                  </a:lnTo>
                  <a:lnTo>
                    <a:pt x="3133471" y="686981"/>
                  </a:lnTo>
                  <a:lnTo>
                    <a:pt x="3138830" y="662368"/>
                  </a:lnTo>
                  <a:lnTo>
                    <a:pt x="3138424" y="650925"/>
                  </a:lnTo>
                  <a:lnTo>
                    <a:pt x="3138678" y="638517"/>
                  </a:lnTo>
                  <a:lnTo>
                    <a:pt x="3148101" y="599694"/>
                  </a:lnTo>
                  <a:lnTo>
                    <a:pt x="3178073" y="567334"/>
                  </a:lnTo>
                  <a:lnTo>
                    <a:pt x="3192234" y="551789"/>
                  </a:lnTo>
                  <a:lnTo>
                    <a:pt x="3228733" y="519988"/>
                  </a:lnTo>
                  <a:lnTo>
                    <a:pt x="3234677" y="516636"/>
                  </a:lnTo>
                  <a:lnTo>
                    <a:pt x="3235858" y="514781"/>
                  </a:lnTo>
                  <a:lnTo>
                    <a:pt x="3236696" y="501764"/>
                  </a:lnTo>
                  <a:lnTo>
                    <a:pt x="3238881" y="478624"/>
                  </a:lnTo>
                  <a:lnTo>
                    <a:pt x="3238855" y="460717"/>
                  </a:lnTo>
                  <a:lnTo>
                    <a:pt x="3236976" y="434022"/>
                  </a:lnTo>
                  <a:lnTo>
                    <a:pt x="3234347" y="406311"/>
                  </a:lnTo>
                  <a:lnTo>
                    <a:pt x="3232112" y="385343"/>
                  </a:lnTo>
                  <a:lnTo>
                    <a:pt x="3264319" y="385343"/>
                  </a:lnTo>
                  <a:lnTo>
                    <a:pt x="3272434" y="374218"/>
                  </a:lnTo>
                  <a:lnTo>
                    <a:pt x="3275063" y="371094"/>
                  </a:lnTo>
                  <a:lnTo>
                    <a:pt x="3286277" y="377634"/>
                  </a:lnTo>
                  <a:lnTo>
                    <a:pt x="3294684" y="372872"/>
                  </a:lnTo>
                  <a:lnTo>
                    <a:pt x="3294684" y="361251"/>
                  </a:lnTo>
                  <a:lnTo>
                    <a:pt x="3290874" y="335470"/>
                  </a:lnTo>
                  <a:lnTo>
                    <a:pt x="3290874" y="334467"/>
                  </a:lnTo>
                  <a:lnTo>
                    <a:pt x="3293529" y="327190"/>
                  </a:lnTo>
                  <a:lnTo>
                    <a:pt x="3298609" y="314325"/>
                  </a:lnTo>
                  <a:lnTo>
                    <a:pt x="3304502" y="300228"/>
                  </a:lnTo>
                  <a:lnTo>
                    <a:pt x="3309556" y="289293"/>
                  </a:lnTo>
                  <a:lnTo>
                    <a:pt x="3313011" y="292417"/>
                  </a:lnTo>
                  <a:lnTo>
                    <a:pt x="3317951" y="298323"/>
                  </a:lnTo>
                  <a:lnTo>
                    <a:pt x="3319411" y="301282"/>
                  </a:lnTo>
                  <a:lnTo>
                    <a:pt x="3318459" y="303174"/>
                  </a:lnTo>
                  <a:lnTo>
                    <a:pt x="3308616" y="318503"/>
                  </a:lnTo>
                  <a:lnTo>
                    <a:pt x="3304222" y="326390"/>
                  </a:lnTo>
                  <a:lnTo>
                    <a:pt x="3301339" y="333527"/>
                  </a:lnTo>
                  <a:lnTo>
                    <a:pt x="3300387" y="339966"/>
                  </a:lnTo>
                  <a:lnTo>
                    <a:pt x="3301327" y="370509"/>
                  </a:lnTo>
                  <a:lnTo>
                    <a:pt x="3303181" y="372770"/>
                  </a:lnTo>
                  <a:lnTo>
                    <a:pt x="3307080" y="373710"/>
                  </a:lnTo>
                  <a:lnTo>
                    <a:pt x="3300603" y="382054"/>
                  </a:lnTo>
                  <a:lnTo>
                    <a:pt x="3267646" y="431863"/>
                  </a:lnTo>
                  <a:lnTo>
                    <a:pt x="3247339" y="473532"/>
                  </a:lnTo>
                  <a:lnTo>
                    <a:pt x="3242018" y="485317"/>
                  </a:lnTo>
                  <a:lnTo>
                    <a:pt x="3243364" y="488810"/>
                  </a:lnTo>
                  <a:lnTo>
                    <a:pt x="3249295" y="491439"/>
                  </a:lnTo>
                  <a:lnTo>
                    <a:pt x="3252800" y="490131"/>
                  </a:lnTo>
                  <a:lnTo>
                    <a:pt x="3266592" y="460375"/>
                  </a:lnTo>
                  <a:lnTo>
                    <a:pt x="3277832" y="437908"/>
                  </a:lnTo>
                  <a:lnTo>
                    <a:pt x="3288754" y="418680"/>
                  </a:lnTo>
                  <a:lnTo>
                    <a:pt x="3298507" y="404596"/>
                  </a:lnTo>
                  <a:lnTo>
                    <a:pt x="3309391" y="390042"/>
                  </a:lnTo>
                  <a:lnTo>
                    <a:pt x="3323285" y="372275"/>
                  </a:lnTo>
                  <a:lnTo>
                    <a:pt x="3323679" y="370166"/>
                  </a:lnTo>
                  <a:lnTo>
                    <a:pt x="3322370" y="366344"/>
                  </a:lnTo>
                  <a:lnTo>
                    <a:pt x="3320796" y="364896"/>
                  </a:lnTo>
                  <a:lnTo>
                    <a:pt x="3312896" y="362978"/>
                  </a:lnTo>
                  <a:lnTo>
                    <a:pt x="3312210" y="339699"/>
                  </a:lnTo>
                  <a:lnTo>
                    <a:pt x="3313379" y="334848"/>
                  </a:lnTo>
                  <a:lnTo>
                    <a:pt x="3316401" y="328650"/>
                  </a:lnTo>
                  <a:lnTo>
                    <a:pt x="3320288" y="322122"/>
                  </a:lnTo>
                  <a:lnTo>
                    <a:pt x="3331692" y="3044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4" cstate="print"/>
            <a:stretch>
              <a:fillRect/>
            </a:stretch>
          </p:blipFill>
          <p:spPr>
            <a:xfrm>
              <a:off x="6402945" y="6524430"/>
              <a:ext cx="219354" cy="158153"/>
            </a:xfrm>
            <a:prstGeom prst="rect">
              <a:avLst/>
            </a:prstGeom>
          </p:spPr>
        </p:pic>
        <p:sp>
          <p:nvSpPr>
            <p:cNvPr id="8" name="object 8"/>
            <p:cNvSpPr/>
            <p:nvPr/>
          </p:nvSpPr>
          <p:spPr>
            <a:xfrm>
              <a:off x="6449476" y="6195745"/>
              <a:ext cx="107314" cy="54610"/>
            </a:xfrm>
            <a:custGeom>
              <a:avLst/>
              <a:gdLst/>
              <a:ahLst/>
              <a:cxnLst/>
              <a:rect l="l" t="t" r="r" b="b"/>
              <a:pathLst>
                <a:path w="107315" h="54610">
                  <a:moveTo>
                    <a:pt x="103153" y="10566"/>
                  </a:moveTo>
                  <a:lnTo>
                    <a:pt x="93637" y="10566"/>
                  </a:lnTo>
                  <a:lnTo>
                    <a:pt x="93751" y="10934"/>
                  </a:lnTo>
                  <a:lnTo>
                    <a:pt x="93878" y="16243"/>
                  </a:lnTo>
                  <a:lnTo>
                    <a:pt x="95097" y="19100"/>
                  </a:lnTo>
                  <a:lnTo>
                    <a:pt x="97460" y="20853"/>
                  </a:lnTo>
                  <a:lnTo>
                    <a:pt x="97223" y="44157"/>
                  </a:lnTo>
                  <a:lnTo>
                    <a:pt x="97229" y="52209"/>
                  </a:lnTo>
                  <a:lnTo>
                    <a:pt x="99225" y="54241"/>
                  </a:lnTo>
                  <a:lnTo>
                    <a:pt x="104432" y="54292"/>
                  </a:lnTo>
                  <a:lnTo>
                    <a:pt x="106553" y="52209"/>
                  </a:lnTo>
                  <a:lnTo>
                    <a:pt x="106861" y="20853"/>
                  </a:lnTo>
                  <a:lnTo>
                    <a:pt x="106737" y="15709"/>
                  </a:lnTo>
                  <a:lnTo>
                    <a:pt x="106261" y="14719"/>
                  </a:lnTo>
                  <a:lnTo>
                    <a:pt x="104584" y="13360"/>
                  </a:lnTo>
                  <a:lnTo>
                    <a:pt x="103937" y="13042"/>
                  </a:lnTo>
                  <a:lnTo>
                    <a:pt x="103238" y="12877"/>
                  </a:lnTo>
                  <a:lnTo>
                    <a:pt x="103153" y="10566"/>
                  </a:lnTo>
                  <a:close/>
                </a:path>
                <a:path w="107315" h="54610">
                  <a:moveTo>
                    <a:pt x="65048" y="10033"/>
                  </a:moveTo>
                  <a:lnTo>
                    <a:pt x="51155" y="10033"/>
                  </a:lnTo>
                  <a:lnTo>
                    <a:pt x="55638" y="10071"/>
                  </a:lnTo>
                  <a:lnTo>
                    <a:pt x="55829" y="15862"/>
                  </a:lnTo>
                  <a:lnTo>
                    <a:pt x="57404" y="18122"/>
                  </a:lnTo>
                  <a:lnTo>
                    <a:pt x="59042" y="19621"/>
                  </a:lnTo>
                  <a:lnTo>
                    <a:pt x="59715" y="20116"/>
                  </a:lnTo>
                  <a:lnTo>
                    <a:pt x="59512" y="51752"/>
                  </a:lnTo>
                  <a:lnTo>
                    <a:pt x="61595" y="53873"/>
                  </a:lnTo>
                  <a:lnTo>
                    <a:pt x="83058" y="54089"/>
                  </a:lnTo>
                  <a:lnTo>
                    <a:pt x="85062" y="52120"/>
                  </a:lnTo>
                  <a:lnTo>
                    <a:pt x="85187" y="51371"/>
                  </a:lnTo>
                  <a:lnTo>
                    <a:pt x="85279" y="44602"/>
                  </a:lnTo>
                  <a:lnTo>
                    <a:pt x="75870" y="44602"/>
                  </a:lnTo>
                  <a:lnTo>
                    <a:pt x="68973" y="44538"/>
                  </a:lnTo>
                  <a:lnTo>
                    <a:pt x="69129" y="20853"/>
                  </a:lnTo>
                  <a:lnTo>
                    <a:pt x="69075" y="14109"/>
                  </a:lnTo>
                  <a:lnTo>
                    <a:pt x="66548" y="11747"/>
                  </a:lnTo>
                  <a:lnTo>
                    <a:pt x="65100" y="11658"/>
                  </a:lnTo>
                  <a:lnTo>
                    <a:pt x="65048" y="10033"/>
                  </a:lnTo>
                  <a:close/>
                </a:path>
                <a:path w="107315" h="54610">
                  <a:moveTo>
                    <a:pt x="27387" y="9512"/>
                  </a:moveTo>
                  <a:lnTo>
                    <a:pt x="15316" y="9512"/>
                  </a:lnTo>
                  <a:lnTo>
                    <a:pt x="17856" y="9677"/>
                  </a:lnTo>
                  <a:lnTo>
                    <a:pt x="17959" y="10033"/>
                  </a:lnTo>
                  <a:lnTo>
                    <a:pt x="18074" y="12039"/>
                  </a:lnTo>
                  <a:lnTo>
                    <a:pt x="18200" y="15074"/>
                  </a:lnTo>
                  <a:lnTo>
                    <a:pt x="18314" y="15862"/>
                  </a:lnTo>
                  <a:lnTo>
                    <a:pt x="19482" y="18516"/>
                  </a:lnTo>
                  <a:lnTo>
                    <a:pt x="21780" y="20116"/>
                  </a:lnTo>
                  <a:lnTo>
                    <a:pt x="21463" y="51371"/>
                  </a:lnTo>
                  <a:lnTo>
                    <a:pt x="23546" y="53492"/>
                  </a:lnTo>
                  <a:lnTo>
                    <a:pt x="44628" y="53708"/>
                  </a:lnTo>
                  <a:lnTo>
                    <a:pt x="46761" y="51625"/>
                  </a:lnTo>
                  <a:lnTo>
                    <a:pt x="46835" y="44221"/>
                  </a:lnTo>
                  <a:lnTo>
                    <a:pt x="37427" y="44221"/>
                  </a:lnTo>
                  <a:lnTo>
                    <a:pt x="30950" y="44157"/>
                  </a:lnTo>
                  <a:lnTo>
                    <a:pt x="27521" y="11988"/>
                  </a:lnTo>
                  <a:lnTo>
                    <a:pt x="27387" y="9512"/>
                  </a:lnTo>
                  <a:close/>
                </a:path>
                <a:path w="107315" h="54610">
                  <a:moveTo>
                    <a:pt x="13284" y="0"/>
                  </a:moveTo>
                  <a:lnTo>
                    <a:pt x="10236" y="1054"/>
                  </a:lnTo>
                  <a:lnTo>
                    <a:pt x="5727" y="5143"/>
                  </a:lnTo>
                  <a:lnTo>
                    <a:pt x="4407" y="8039"/>
                  </a:lnTo>
                  <a:lnTo>
                    <a:pt x="4813" y="11785"/>
                  </a:lnTo>
                  <a:lnTo>
                    <a:pt x="3537" y="11785"/>
                  </a:lnTo>
                  <a:lnTo>
                    <a:pt x="2362" y="12255"/>
                  </a:lnTo>
                  <a:lnTo>
                    <a:pt x="584" y="14020"/>
                  </a:lnTo>
                  <a:lnTo>
                    <a:pt x="76" y="15214"/>
                  </a:lnTo>
                  <a:lnTo>
                    <a:pt x="0" y="51219"/>
                  </a:lnTo>
                  <a:lnTo>
                    <a:pt x="2044" y="53276"/>
                  </a:lnTo>
                  <a:lnTo>
                    <a:pt x="7251" y="53314"/>
                  </a:lnTo>
                  <a:lnTo>
                    <a:pt x="9372" y="51219"/>
                  </a:lnTo>
                  <a:lnTo>
                    <a:pt x="9461" y="19786"/>
                  </a:lnTo>
                  <a:lnTo>
                    <a:pt x="11735" y="18351"/>
                  </a:lnTo>
                  <a:lnTo>
                    <a:pt x="13518" y="15862"/>
                  </a:lnTo>
                  <a:lnTo>
                    <a:pt x="13642" y="15074"/>
                  </a:lnTo>
                  <a:lnTo>
                    <a:pt x="13721" y="11785"/>
                  </a:lnTo>
                  <a:lnTo>
                    <a:pt x="3568" y="11772"/>
                  </a:lnTo>
                  <a:lnTo>
                    <a:pt x="13721" y="11772"/>
                  </a:lnTo>
                  <a:lnTo>
                    <a:pt x="13767" y="9893"/>
                  </a:lnTo>
                  <a:lnTo>
                    <a:pt x="15214" y="9512"/>
                  </a:lnTo>
                  <a:lnTo>
                    <a:pt x="27387" y="9512"/>
                  </a:lnTo>
                  <a:lnTo>
                    <a:pt x="27316" y="8039"/>
                  </a:lnTo>
                  <a:lnTo>
                    <a:pt x="25933" y="774"/>
                  </a:lnTo>
                  <a:lnTo>
                    <a:pt x="15773" y="114"/>
                  </a:lnTo>
                  <a:lnTo>
                    <a:pt x="13284" y="0"/>
                  </a:lnTo>
                  <a:close/>
                </a:path>
                <a:path w="107315" h="54610">
                  <a:moveTo>
                    <a:pt x="99276" y="533"/>
                  </a:moveTo>
                  <a:lnTo>
                    <a:pt x="91249" y="1028"/>
                  </a:lnTo>
                  <a:lnTo>
                    <a:pt x="81572" y="1155"/>
                  </a:lnTo>
                  <a:lnTo>
                    <a:pt x="79845" y="7620"/>
                  </a:lnTo>
                  <a:lnTo>
                    <a:pt x="79591" y="12738"/>
                  </a:lnTo>
                  <a:lnTo>
                    <a:pt x="77673" y="13309"/>
                  </a:lnTo>
                  <a:lnTo>
                    <a:pt x="76263" y="15074"/>
                  </a:lnTo>
                  <a:lnTo>
                    <a:pt x="75870" y="44602"/>
                  </a:lnTo>
                  <a:lnTo>
                    <a:pt x="85279" y="44602"/>
                  </a:lnTo>
                  <a:lnTo>
                    <a:pt x="85610" y="20294"/>
                  </a:lnTo>
                  <a:lnTo>
                    <a:pt x="87541" y="18796"/>
                  </a:lnTo>
                  <a:lnTo>
                    <a:pt x="89060" y="16243"/>
                  </a:lnTo>
                  <a:lnTo>
                    <a:pt x="89141" y="11049"/>
                  </a:lnTo>
                  <a:lnTo>
                    <a:pt x="89332" y="10668"/>
                  </a:lnTo>
                  <a:lnTo>
                    <a:pt x="89738" y="10426"/>
                  </a:lnTo>
                  <a:lnTo>
                    <a:pt x="103149" y="10426"/>
                  </a:lnTo>
                  <a:lnTo>
                    <a:pt x="102984" y="4635"/>
                  </a:lnTo>
                  <a:lnTo>
                    <a:pt x="99276" y="533"/>
                  </a:lnTo>
                  <a:close/>
                </a:path>
                <a:path w="107315" h="54610">
                  <a:moveTo>
                    <a:pt x="45593" y="558"/>
                  </a:moveTo>
                  <a:lnTo>
                    <a:pt x="41859" y="6654"/>
                  </a:lnTo>
                  <a:lnTo>
                    <a:pt x="41402" y="12141"/>
                  </a:lnTo>
                  <a:lnTo>
                    <a:pt x="40564" y="12331"/>
                  </a:lnTo>
                  <a:lnTo>
                    <a:pt x="39789" y="12738"/>
                  </a:lnTo>
                  <a:lnTo>
                    <a:pt x="38227" y="14211"/>
                  </a:lnTo>
                  <a:lnTo>
                    <a:pt x="37706" y="15417"/>
                  </a:lnTo>
                  <a:lnTo>
                    <a:pt x="37427" y="44221"/>
                  </a:lnTo>
                  <a:lnTo>
                    <a:pt x="46835" y="44221"/>
                  </a:lnTo>
                  <a:lnTo>
                    <a:pt x="47079" y="19939"/>
                  </a:lnTo>
                  <a:lnTo>
                    <a:pt x="47371" y="19735"/>
                  </a:lnTo>
                  <a:lnTo>
                    <a:pt x="47650" y="19507"/>
                  </a:lnTo>
                  <a:lnTo>
                    <a:pt x="47917" y="19240"/>
                  </a:lnTo>
                  <a:lnTo>
                    <a:pt x="49238" y="18034"/>
                  </a:lnTo>
                  <a:lnTo>
                    <a:pt x="50751" y="15862"/>
                  </a:lnTo>
                  <a:lnTo>
                    <a:pt x="51003" y="11252"/>
                  </a:lnTo>
                  <a:lnTo>
                    <a:pt x="51155" y="10033"/>
                  </a:lnTo>
                  <a:lnTo>
                    <a:pt x="65048" y="10033"/>
                  </a:lnTo>
                  <a:lnTo>
                    <a:pt x="64884" y="4838"/>
                  </a:lnTo>
                  <a:lnTo>
                    <a:pt x="60426" y="711"/>
                  </a:lnTo>
                  <a:lnTo>
                    <a:pt x="45593" y="558"/>
                  </a:lnTo>
                  <a:close/>
                </a:path>
                <a:path w="107315" h="54610">
                  <a:moveTo>
                    <a:pt x="103149" y="10426"/>
                  </a:moveTo>
                  <a:lnTo>
                    <a:pt x="91872" y="10426"/>
                  </a:lnTo>
                  <a:lnTo>
                    <a:pt x="93040" y="10452"/>
                  </a:lnTo>
                  <a:lnTo>
                    <a:pt x="93599" y="10579"/>
                  </a:lnTo>
                  <a:lnTo>
                    <a:pt x="103153" y="10566"/>
                  </a:lnTo>
                  <a:lnTo>
                    <a:pt x="103149" y="10426"/>
                  </a:lnTo>
                  <a:close/>
                </a:path>
                <a:path w="107315" h="54610">
                  <a:moveTo>
                    <a:pt x="91872" y="10426"/>
                  </a:moveTo>
                  <a:lnTo>
                    <a:pt x="89738" y="10426"/>
                  </a:lnTo>
                  <a:lnTo>
                    <a:pt x="91084" y="10439"/>
                  </a:lnTo>
                  <a:lnTo>
                    <a:pt x="91872" y="1042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5" cstate="print"/>
            <a:stretch>
              <a:fillRect/>
            </a:stretch>
          </p:blipFill>
          <p:spPr>
            <a:xfrm>
              <a:off x="6465087" y="6293794"/>
              <a:ext cx="78879" cy="78879"/>
            </a:xfrm>
            <a:prstGeom prst="rect">
              <a:avLst/>
            </a:prstGeom>
          </p:spPr>
        </p:pic>
        <p:sp>
          <p:nvSpPr>
            <p:cNvPr id="10" name="object 10"/>
            <p:cNvSpPr/>
            <p:nvPr/>
          </p:nvSpPr>
          <p:spPr>
            <a:xfrm>
              <a:off x="6618275" y="5791720"/>
              <a:ext cx="5575300" cy="853440"/>
            </a:xfrm>
            <a:custGeom>
              <a:avLst/>
              <a:gdLst/>
              <a:ahLst/>
              <a:cxnLst/>
              <a:rect l="l" t="t" r="r" b="b"/>
              <a:pathLst>
                <a:path w="5575300" h="853440">
                  <a:moveTo>
                    <a:pt x="903897" y="802525"/>
                  </a:moveTo>
                  <a:lnTo>
                    <a:pt x="902525" y="801624"/>
                  </a:lnTo>
                  <a:lnTo>
                    <a:pt x="903312" y="802525"/>
                  </a:lnTo>
                  <a:lnTo>
                    <a:pt x="903897" y="802525"/>
                  </a:lnTo>
                  <a:close/>
                </a:path>
                <a:path w="5575300" h="853440">
                  <a:moveTo>
                    <a:pt x="2610027" y="846924"/>
                  </a:moveTo>
                  <a:lnTo>
                    <a:pt x="2607932" y="844384"/>
                  </a:lnTo>
                  <a:lnTo>
                    <a:pt x="2184196" y="844384"/>
                  </a:lnTo>
                  <a:lnTo>
                    <a:pt x="2184730" y="670394"/>
                  </a:lnTo>
                  <a:lnTo>
                    <a:pt x="2184730" y="667854"/>
                  </a:lnTo>
                  <a:lnTo>
                    <a:pt x="2184743" y="666584"/>
                  </a:lnTo>
                  <a:lnTo>
                    <a:pt x="2184743" y="665314"/>
                  </a:lnTo>
                  <a:lnTo>
                    <a:pt x="2184743" y="664044"/>
                  </a:lnTo>
                  <a:lnTo>
                    <a:pt x="2184768" y="658964"/>
                  </a:lnTo>
                  <a:lnTo>
                    <a:pt x="2165108" y="661504"/>
                  </a:lnTo>
                  <a:lnTo>
                    <a:pt x="2153831" y="662774"/>
                  </a:lnTo>
                  <a:lnTo>
                    <a:pt x="2145436" y="664044"/>
                  </a:lnTo>
                  <a:lnTo>
                    <a:pt x="2140394" y="664044"/>
                  </a:lnTo>
                  <a:lnTo>
                    <a:pt x="2108593" y="658964"/>
                  </a:lnTo>
                  <a:lnTo>
                    <a:pt x="2098154" y="658964"/>
                  </a:lnTo>
                  <a:lnTo>
                    <a:pt x="2075662" y="665314"/>
                  </a:lnTo>
                  <a:lnTo>
                    <a:pt x="2067496" y="665314"/>
                  </a:lnTo>
                  <a:lnTo>
                    <a:pt x="2057171" y="661504"/>
                  </a:lnTo>
                  <a:lnTo>
                    <a:pt x="2052612" y="660234"/>
                  </a:lnTo>
                  <a:lnTo>
                    <a:pt x="2042909" y="660234"/>
                  </a:lnTo>
                  <a:lnTo>
                    <a:pt x="2007527" y="664044"/>
                  </a:lnTo>
                  <a:lnTo>
                    <a:pt x="2004580" y="664044"/>
                  </a:lnTo>
                  <a:lnTo>
                    <a:pt x="1999576" y="665314"/>
                  </a:lnTo>
                  <a:lnTo>
                    <a:pt x="1997405" y="664044"/>
                  </a:lnTo>
                  <a:lnTo>
                    <a:pt x="1995246" y="662774"/>
                  </a:lnTo>
                  <a:lnTo>
                    <a:pt x="1990090" y="661504"/>
                  </a:lnTo>
                  <a:lnTo>
                    <a:pt x="1978355" y="657694"/>
                  </a:lnTo>
                  <a:lnTo>
                    <a:pt x="1969477" y="657694"/>
                  </a:lnTo>
                  <a:lnTo>
                    <a:pt x="1943468" y="664044"/>
                  </a:lnTo>
                  <a:lnTo>
                    <a:pt x="1937308" y="664044"/>
                  </a:lnTo>
                  <a:lnTo>
                    <a:pt x="1931797" y="662774"/>
                  </a:lnTo>
                  <a:lnTo>
                    <a:pt x="1915731" y="658964"/>
                  </a:lnTo>
                  <a:lnTo>
                    <a:pt x="1906879" y="658964"/>
                  </a:lnTo>
                  <a:lnTo>
                    <a:pt x="1880196" y="662774"/>
                  </a:lnTo>
                  <a:lnTo>
                    <a:pt x="1873669" y="662774"/>
                  </a:lnTo>
                  <a:lnTo>
                    <a:pt x="1866607" y="661504"/>
                  </a:lnTo>
                  <a:lnTo>
                    <a:pt x="1846783" y="657694"/>
                  </a:lnTo>
                  <a:lnTo>
                    <a:pt x="1837258" y="657694"/>
                  </a:lnTo>
                  <a:lnTo>
                    <a:pt x="1813661" y="664044"/>
                  </a:lnTo>
                  <a:lnTo>
                    <a:pt x="1806689" y="664044"/>
                  </a:lnTo>
                  <a:lnTo>
                    <a:pt x="1783168" y="657694"/>
                  </a:lnTo>
                  <a:lnTo>
                    <a:pt x="1774177" y="657694"/>
                  </a:lnTo>
                  <a:lnTo>
                    <a:pt x="1757400" y="662774"/>
                  </a:lnTo>
                  <a:lnTo>
                    <a:pt x="1751901" y="664044"/>
                  </a:lnTo>
                  <a:lnTo>
                    <a:pt x="1745818" y="664044"/>
                  </a:lnTo>
                  <a:lnTo>
                    <a:pt x="1724253" y="658964"/>
                  </a:lnTo>
                  <a:lnTo>
                    <a:pt x="1715871" y="658964"/>
                  </a:lnTo>
                  <a:lnTo>
                    <a:pt x="1709051" y="660234"/>
                  </a:lnTo>
                  <a:lnTo>
                    <a:pt x="1691182" y="664044"/>
                  </a:lnTo>
                  <a:lnTo>
                    <a:pt x="1684261" y="664044"/>
                  </a:lnTo>
                  <a:lnTo>
                    <a:pt x="1665401" y="660234"/>
                  </a:lnTo>
                  <a:lnTo>
                    <a:pt x="1661629" y="660234"/>
                  </a:lnTo>
                  <a:lnTo>
                    <a:pt x="1657438" y="658964"/>
                  </a:lnTo>
                  <a:lnTo>
                    <a:pt x="1651012" y="660234"/>
                  </a:lnTo>
                  <a:lnTo>
                    <a:pt x="1634667" y="662774"/>
                  </a:lnTo>
                  <a:lnTo>
                    <a:pt x="1631505" y="662774"/>
                  </a:lnTo>
                  <a:lnTo>
                    <a:pt x="1627924" y="664044"/>
                  </a:lnTo>
                  <a:lnTo>
                    <a:pt x="1621929" y="661504"/>
                  </a:lnTo>
                  <a:lnTo>
                    <a:pt x="1610093" y="660234"/>
                  </a:lnTo>
                  <a:lnTo>
                    <a:pt x="1603273" y="658964"/>
                  </a:lnTo>
                  <a:lnTo>
                    <a:pt x="1594446" y="658964"/>
                  </a:lnTo>
                  <a:lnTo>
                    <a:pt x="1569262" y="664044"/>
                  </a:lnTo>
                  <a:lnTo>
                    <a:pt x="1562671" y="664044"/>
                  </a:lnTo>
                  <a:lnTo>
                    <a:pt x="1543697" y="660234"/>
                  </a:lnTo>
                  <a:lnTo>
                    <a:pt x="1535214" y="660234"/>
                  </a:lnTo>
                  <a:lnTo>
                    <a:pt x="1515783" y="662774"/>
                  </a:lnTo>
                  <a:lnTo>
                    <a:pt x="1509890" y="664044"/>
                  </a:lnTo>
                  <a:lnTo>
                    <a:pt x="1502765" y="664044"/>
                  </a:lnTo>
                  <a:lnTo>
                    <a:pt x="1489621" y="661504"/>
                  </a:lnTo>
                  <a:lnTo>
                    <a:pt x="1484490" y="660234"/>
                  </a:lnTo>
                  <a:lnTo>
                    <a:pt x="1476971" y="660234"/>
                  </a:lnTo>
                  <a:lnTo>
                    <a:pt x="1456905" y="664044"/>
                  </a:lnTo>
                  <a:lnTo>
                    <a:pt x="1451698" y="664044"/>
                  </a:lnTo>
                  <a:lnTo>
                    <a:pt x="1447342" y="662774"/>
                  </a:lnTo>
                  <a:lnTo>
                    <a:pt x="1436357" y="660234"/>
                  </a:lnTo>
                  <a:lnTo>
                    <a:pt x="1430248" y="658964"/>
                  </a:lnTo>
                  <a:lnTo>
                    <a:pt x="1423035" y="660234"/>
                  </a:lnTo>
                  <a:lnTo>
                    <a:pt x="1418107" y="660234"/>
                  </a:lnTo>
                  <a:lnTo>
                    <a:pt x="1417866" y="595464"/>
                  </a:lnTo>
                  <a:lnTo>
                    <a:pt x="1427403" y="594194"/>
                  </a:lnTo>
                  <a:lnTo>
                    <a:pt x="1427759" y="593128"/>
                  </a:lnTo>
                  <a:lnTo>
                    <a:pt x="1432598" y="592975"/>
                  </a:lnTo>
                  <a:lnTo>
                    <a:pt x="1428242" y="591642"/>
                  </a:lnTo>
                  <a:lnTo>
                    <a:pt x="1438363" y="561174"/>
                  </a:lnTo>
                  <a:lnTo>
                    <a:pt x="1427441" y="552411"/>
                  </a:lnTo>
                  <a:lnTo>
                    <a:pt x="1427441" y="564984"/>
                  </a:lnTo>
                  <a:lnTo>
                    <a:pt x="1420456" y="585304"/>
                  </a:lnTo>
                  <a:lnTo>
                    <a:pt x="1410995" y="586308"/>
                  </a:lnTo>
                  <a:lnTo>
                    <a:pt x="1403819" y="584085"/>
                  </a:lnTo>
                  <a:lnTo>
                    <a:pt x="1392339" y="581545"/>
                  </a:lnTo>
                  <a:lnTo>
                    <a:pt x="1356385" y="567575"/>
                  </a:lnTo>
                  <a:lnTo>
                    <a:pt x="1338491" y="553605"/>
                  </a:lnTo>
                  <a:lnTo>
                    <a:pt x="1333322" y="551065"/>
                  </a:lnTo>
                  <a:lnTo>
                    <a:pt x="1320888" y="544715"/>
                  </a:lnTo>
                  <a:lnTo>
                    <a:pt x="1310017" y="542175"/>
                  </a:lnTo>
                  <a:lnTo>
                    <a:pt x="1298917" y="542175"/>
                  </a:lnTo>
                  <a:lnTo>
                    <a:pt x="1295107" y="543445"/>
                  </a:lnTo>
                  <a:lnTo>
                    <a:pt x="1294358" y="573925"/>
                  </a:lnTo>
                  <a:lnTo>
                    <a:pt x="1110183" y="571385"/>
                  </a:lnTo>
                  <a:lnTo>
                    <a:pt x="1103947" y="567575"/>
                  </a:lnTo>
                  <a:lnTo>
                    <a:pt x="1093000" y="562495"/>
                  </a:lnTo>
                  <a:lnTo>
                    <a:pt x="1078699" y="553605"/>
                  </a:lnTo>
                  <a:lnTo>
                    <a:pt x="1062393" y="542175"/>
                  </a:lnTo>
                  <a:lnTo>
                    <a:pt x="1056005" y="538365"/>
                  </a:lnTo>
                  <a:lnTo>
                    <a:pt x="1049629" y="534555"/>
                  </a:lnTo>
                  <a:lnTo>
                    <a:pt x="1038682" y="530745"/>
                  </a:lnTo>
                  <a:lnTo>
                    <a:pt x="1029703" y="528205"/>
                  </a:lnTo>
                  <a:lnTo>
                    <a:pt x="1022870" y="528205"/>
                  </a:lnTo>
                  <a:lnTo>
                    <a:pt x="1022731" y="515505"/>
                  </a:lnTo>
                  <a:lnTo>
                    <a:pt x="1022629" y="506615"/>
                  </a:lnTo>
                  <a:lnTo>
                    <a:pt x="906614" y="507885"/>
                  </a:lnTo>
                  <a:lnTo>
                    <a:pt x="906614" y="601865"/>
                  </a:lnTo>
                  <a:lnTo>
                    <a:pt x="447217" y="609473"/>
                  </a:lnTo>
                  <a:lnTo>
                    <a:pt x="448500" y="545934"/>
                  </a:lnTo>
                  <a:lnTo>
                    <a:pt x="439191" y="543394"/>
                  </a:lnTo>
                  <a:lnTo>
                    <a:pt x="444512" y="542124"/>
                  </a:lnTo>
                  <a:lnTo>
                    <a:pt x="453732" y="538314"/>
                  </a:lnTo>
                  <a:lnTo>
                    <a:pt x="473862" y="526884"/>
                  </a:lnTo>
                  <a:lnTo>
                    <a:pt x="482955" y="523074"/>
                  </a:lnTo>
                  <a:lnTo>
                    <a:pt x="488124" y="521804"/>
                  </a:lnTo>
                  <a:lnTo>
                    <a:pt x="489737" y="520534"/>
                  </a:lnTo>
                  <a:lnTo>
                    <a:pt x="494118" y="521804"/>
                  </a:lnTo>
                  <a:lnTo>
                    <a:pt x="494169" y="520534"/>
                  </a:lnTo>
                  <a:lnTo>
                    <a:pt x="495896" y="521804"/>
                  </a:lnTo>
                  <a:lnTo>
                    <a:pt x="498259" y="521804"/>
                  </a:lnTo>
                  <a:lnTo>
                    <a:pt x="504253" y="524344"/>
                  </a:lnTo>
                  <a:lnTo>
                    <a:pt x="512495" y="526884"/>
                  </a:lnTo>
                  <a:lnTo>
                    <a:pt x="521576" y="533234"/>
                  </a:lnTo>
                  <a:lnTo>
                    <a:pt x="527164" y="537044"/>
                  </a:lnTo>
                  <a:lnTo>
                    <a:pt x="539673" y="542124"/>
                  </a:lnTo>
                  <a:lnTo>
                    <a:pt x="545274" y="543394"/>
                  </a:lnTo>
                  <a:lnTo>
                    <a:pt x="538861" y="545934"/>
                  </a:lnTo>
                  <a:lnTo>
                    <a:pt x="539356" y="578954"/>
                  </a:lnTo>
                  <a:lnTo>
                    <a:pt x="564083" y="576414"/>
                  </a:lnTo>
                  <a:lnTo>
                    <a:pt x="603669" y="571334"/>
                  </a:lnTo>
                  <a:lnTo>
                    <a:pt x="630999" y="568794"/>
                  </a:lnTo>
                  <a:lnTo>
                    <a:pt x="693445" y="559904"/>
                  </a:lnTo>
                  <a:lnTo>
                    <a:pt x="757389" y="543394"/>
                  </a:lnTo>
                  <a:lnTo>
                    <a:pt x="786422" y="534504"/>
                  </a:lnTo>
                  <a:lnTo>
                    <a:pt x="796518" y="531964"/>
                  </a:lnTo>
                  <a:lnTo>
                    <a:pt x="814273" y="528154"/>
                  </a:lnTo>
                  <a:lnTo>
                    <a:pt x="828840" y="526884"/>
                  </a:lnTo>
                  <a:lnTo>
                    <a:pt x="838720" y="525614"/>
                  </a:lnTo>
                  <a:lnTo>
                    <a:pt x="843356" y="525614"/>
                  </a:lnTo>
                  <a:lnTo>
                    <a:pt x="916800" y="497674"/>
                  </a:lnTo>
                  <a:lnTo>
                    <a:pt x="917448" y="486244"/>
                  </a:lnTo>
                  <a:lnTo>
                    <a:pt x="908570" y="483704"/>
                  </a:lnTo>
                  <a:lnTo>
                    <a:pt x="908608" y="479894"/>
                  </a:lnTo>
                  <a:lnTo>
                    <a:pt x="951687" y="459574"/>
                  </a:lnTo>
                  <a:lnTo>
                    <a:pt x="967663" y="457034"/>
                  </a:lnTo>
                  <a:lnTo>
                    <a:pt x="974204" y="457034"/>
                  </a:lnTo>
                  <a:lnTo>
                    <a:pt x="982332" y="459574"/>
                  </a:lnTo>
                  <a:lnTo>
                    <a:pt x="994181" y="462114"/>
                  </a:lnTo>
                  <a:lnTo>
                    <a:pt x="1027239" y="493864"/>
                  </a:lnTo>
                  <a:lnTo>
                    <a:pt x="1235710" y="502754"/>
                  </a:lnTo>
                  <a:lnTo>
                    <a:pt x="1246860" y="506564"/>
                  </a:lnTo>
                  <a:lnTo>
                    <a:pt x="1266367" y="512914"/>
                  </a:lnTo>
                  <a:lnTo>
                    <a:pt x="1287030" y="520534"/>
                  </a:lnTo>
                  <a:lnTo>
                    <a:pt x="1301711" y="526884"/>
                  </a:lnTo>
                  <a:lnTo>
                    <a:pt x="1307858" y="529424"/>
                  </a:lnTo>
                  <a:lnTo>
                    <a:pt x="1308493" y="519264"/>
                  </a:lnTo>
                  <a:lnTo>
                    <a:pt x="1308595" y="515454"/>
                  </a:lnTo>
                  <a:lnTo>
                    <a:pt x="1308760" y="502754"/>
                  </a:lnTo>
                  <a:lnTo>
                    <a:pt x="1300010" y="500214"/>
                  </a:lnTo>
                  <a:lnTo>
                    <a:pt x="1300048" y="496404"/>
                  </a:lnTo>
                  <a:lnTo>
                    <a:pt x="1321269" y="487514"/>
                  </a:lnTo>
                  <a:lnTo>
                    <a:pt x="1338211" y="479894"/>
                  </a:lnTo>
                  <a:lnTo>
                    <a:pt x="1347609" y="476084"/>
                  </a:lnTo>
                  <a:lnTo>
                    <a:pt x="1354074" y="473544"/>
                  </a:lnTo>
                  <a:lnTo>
                    <a:pt x="1356550" y="473544"/>
                  </a:lnTo>
                  <a:lnTo>
                    <a:pt x="1359611" y="472274"/>
                  </a:lnTo>
                  <a:lnTo>
                    <a:pt x="1359814" y="469734"/>
                  </a:lnTo>
                  <a:lnTo>
                    <a:pt x="1360144" y="472274"/>
                  </a:lnTo>
                  <a:lnTo>
                    <a:pt x="1363027" y="473544"/>
                  </a:lnTo>
                  <a:lnTo>
                    <a:pt x="1366443" y="474814"/>
                  </a:lnTo>
                  <a:lnTo>
                    <a:pt x="1374813" y="477354"/>
                  </a:lnTo>
                  <a:lnTo>
                    <a:pt x="1385811" y="481164"/>
                  </a:lnTo>
                  <a:lnTo>
                    <a:pt x="1397088" y="486244"/>
                  </a:lnTo>
                  <a:lnTo>
                    <a:pt x="1418323" y="497674"/>
                  </a:lnTo>
                  <a:lnTo>
                    <a:pt x="1418323" y="500214"/>
                  </a:lnTo>
                  <a:lnTo>
                    <a:pt x="1407795" y="502754"/>
                  </a:lnTo>
                  <a:lnTo>
                    <a:pt x="1408531" y="535774"/>
                  </a:lnTo>
                  <a:lnTo>
                    <a:pt x="1410525" y="549744"/>
                  </a:lnTo>
                  <a:lnTo>
                    <a:pt x="1427441" y="564984"/>
                  </a:lnTo>
                  <a:lnTo>
                    <a:pt x="1427441" y="552411"/>
                  </a:lnTo>
                  <a:lnTo>
                    <a:pt x="1419377" y="545934"/>
                  </a:lnTo>
                  <a:lnTo>
                    <a:pt x="1417904" y="534504"/>
                  </a:lnTo>
                  <a:lnTo>
                    <a:pt x="1417345" y="510374"/>
                  </a:lnTo>
                  <a:lnTo>
                    <a:pt x="1427734" y="506564"/>
                  </a:lnTo>
                  <a:lnTo>
                    <a:pt x="1427734" y="492594"/>
                  </a:lnTo>
                  <a:lnTo>
                    <a:pt x="1425333" y="491324"/>
                  </a:lnTo>
                  <a:lnTo>
                    <a:pt x="1417015" y="486244"/>
                  </a:lnTo>
                  <a:lnTo>
                    <a:pt x="1401470" y="478624"/>
                  </a:lnTo>
                  <a:lnTo>
                    <a:pt x="1392212" y="473544"/>
                  </a:lnTo>
                  <a:lnTo>
                    <a:pt x="1382915" y="469734"/>
                  </a:lnTo>
                  <a:lnTo>
                    <a:pt x="1374686" y="467194"/>
                  </a:lnTo>
                  <a:lnTo>
                    <a:pt x="1368602" y="464654"/>
                  </a:lnTo>
                  <a:lnTo>
                    <a:pt x="1357325" y="385914"/>
                  </a:lnTo>
                  <a:lnTo>
                    <a:pt x="1350759" y="465924"/>
                  </a:lnTo>
                  <a:lnTo>
                    <a:pt x="1345996" y="467194"/>
                  </a:lnTo>
                  <a:lnTo>
                    <a:pt x="1339545" y="469734"/>
                  </a:lnTo>
                  <a:lnTo>
                    <a:pt x="1331798" y="472274"/>
                  </a:lnTo>
                  <a:lnTo>
                    <a:pt x="1323149" y="476084"/>
                  </a:lnTo>
                  <a:lnTo>
                    <a:pt x="1318679" y="477354"/>
                  </a:lnTo>
                  <a:lnTo>
                    <a:pt x="1314094" y="479894"/>
                  </a:lnTo>
                  <a:lnTo>
                    <a:pt x="1290739" y="491324"/>
                  </a:lnTo>
                  <a:lnTo>
                    <a:pt x="1290485" y="506564"/>
                  </a:lnTo>
                  <a:lnTo>
                    <a:pt x="1299248" y="509104"/>
                  </a:lnTo>
                  <a:lnTo>
                    <a:pt x="1299146" y="515454"/>
                  </a:lnTo>
                  <a:lnTo>
                    <a:pt x="1281938" y="509104"/>
                  </a:lnTo>
                  <a:lnTo>
                    <a:pt x="1262303" y="501484"/>
                  </a:lnTo>
                  <a:lnTo>
                    <a:pt x="1245831" y="496404"/>
                  </a:lnTo>
                  <a:lnTo>
                    <a:pt x="1238135" y="493864"/>
                  </a:lnTo>
                  <a:lnTo>
                    <a:pt x="1036535" y="484974"/>
                  </a:lnTo>
                  <a:lnTo>
                    <a:pt x="1036421" y="477354"/>
                  </a:lnTo>
                  <a:lnTo>
                    <a:pt x="1035050" y="474814"/>
                  </a:lnTo>
                  <a:lnTo>
                    <a:pt x="1032764" y="473544"/>
                  </a:lnTo>
                  <a:lnTo>
                    <a:pt x="1027404" y="468464"/>
                  </a:lnTo>
                  <a:lnTo>
                    <a:pt x="1020127" y="463384"/>
                  </a:lnTo>
                  <a:lnTo>
                    <a:pt x="1012075" y="458304"/>
                  </a:lnTo>
                  <a:lnTo>
                    <a:pt x="1008253" y="457034"/>
                  </a:lnTo>
                  <a:lnTo>
                    <a:pt x="1000633" y="454494"/>
                  </a:lnTo>
                  <a:lnTo>
                    <a:pt x="990434" y="451954"/>
                  </a:lnTo>
                  <a:lnTo>
                    <a:pt x="982014" y="449414"/>
                  </a:lnTo>
                  <a:lnTo>
                    <a:pt x="975893" y="448144"/>
                  </a:lnTo>
                  <a:lnTo>
                    <a:pt x="967257" y="378294"/>
                  </a:lnTo>
                  <a:lnTo>
                    <a:pt x="960145" y="448144"/>
                  </a:lnTo>
                  <a:lnTo>
                    <a:pt x="955167" y="449414"/>
                  </a:lnTo>
                  <a:lnTo>
                    <a:pt x="910386" y="467194"/>
                  </a:lnTo>
                  <a:lnTo>
                    <a:pt x="903478" y="472274"/>
                  </a:lnTo>
                  <a:lnTo>
                    <a:pt x="900963" y="473544"/>
                  </a:lnTo>
                  <a:lnTo>
                    <a:pt x="899274" y="474814"/>
                  </a:lnTo>
                  <a:lnTo>
                    <a:pt x="899045" y="490054"/>
                  </a:lnTo>
                  <a:lnTo>
                    <a:pt x="905357" y="492594"/>
                  </a:lnTo>
                  <a:lnTo>
                    <a:pt x="841705" y="516724"/>
                  </a:lnTo>
                  <a:lnTo>
                    <a:pt x="825144" y="516724"/>
                  </a:lnTo>
                  <a:lnTo>
                    <a:pt x="810933" y="519264"/>
                  </a:lnTo>
                  <a:lnTo>
                    <a:pt x="794105" y="521804"/>
                  </a:lnTo>
                  <a:lnTo>
                    <a:pt x="723493" y="542124"/>
                  </a:lnTo>
                  <a:lnTo>
                    <a:pt x="667245" y="554824"/>
                  </a:lnTo>
                  <a:lnTo>
                    <a:pt x="574941" y="564984"/>
                  </a:lnTo>
                  <a:lnTo>
                    <a:pt x="548614" y="568794"/>
                  </a:lnTo>
                  <a:lnTo>
                    <a:pt x="548373" y="552284"/>
                  </a:lnTo>
                  <a:lnTo>
                    <a:pt x="557758" y="549744"/>
                  </a:lnTo>
                  <a:lnTo>
                    <a:pt x="557758" y="537044"/>
                  </a:lnTo>
                  <a:lnTo>
                    <a:pt x="554189" y="537044"/>
                  </a:lnTo>
                  <a:lnTo>
                    <a:pt x="551141" y="535774"/>
                  </a:lnTo>
                  <a:lnTo>
                    <a:pt x="543966" y="533234"/>
                  </a:lnTo>
                  <a:lnTo>
                    <a:pt x="535139" y="530694"/>
                  </a:lnTo>
                  <a:lnTo>
                    <a:pt x="527164" y="525614"/>
                  </a:lnTo>
                  <a:lnTo>
                    <a:pt x="519595" y="520534"/>
                  </a:lnTo>
                  <a:lnTo>
                    <a:pt x="512356" y="516724"/>
                  </a:lnTo>
                  <a:lnTo>
                    <a:pt x="506018" y="514184"/>
                  </a:lnTo>
                  <a:lnTo>
                    <a:pt x="501142" y="512914"/>
                  </a:lnTo>
                  <a:lnTo>
                    <a:pt x="493750" y="453224"/>
                  </a:lnTo>
                  <a:lnTo>
                    <a:pt x="485863" y="511644"/>
                  </a:lnTo>
                  <a:lnTo>
                    <a:pt x="481164" y="512914"/>
                  </a:lnTo>
                  <a:lnTo>
                    <a:pt x="474662" y="515454"/>
                  </a:lnTo>
                  <a:lnTo>
                    <a:pt x="466178" y="520534"/>
                  </a:lnTo>
                  <a:lnTo>
                    <a:pt x="455574" y="525614"/>
                  </a:lnTo>
                  <a:lnTo>
                    <a:pt x="448195" y="529424"/>
                  </a:lnTo>
                  <a:lnTo>
                    <a:pt x="440588" y="533234"/>
                  </a:lnTo>
                  <a:lnTo>
                    <a:pt x="434632" y="535774"/>
                  </a:lnTo>
                  <a:lnTo>
                    <a:pt x="432155" y="535774"/>
                  </a:lnTo>
                  <a:lnTo>
                    <a:pt x="428840" y="537044"/>
                  </a:lnTo>
                  <a:lnTo>
                    <a:pt x="428840" y="551014"/>
                  </a:lnTo>
                  <a:lnTo>
                    <a:pt x="438937" y="553554"/>
                  </a:lnTo>
                  <a:lnTo>
                    <a:pt x="437603" y="620864"/>
                  </a:lnTo>
                  <a:lnTo>
                    <a:pt x="370027" y="624674"/>
                  </a:lnTo>
                  <a:lnTo>
                    <a:pt x="370027" y="652614"/>
                  </a:lnTo>
                  <a:lnTo>
                    <a:pt x="346646" y="657694"/>
                  </a:lnTo>
                  <a:lnTo>
                    <a:pt x="346646" y="684364"/>
                  </a:lnTo>
                  <a:lnTo>
                    <a:pt x="339991" y="685152"/>
                  </a:lnTo>
                  <a:lnTo>
                    <a:pt x="339991" y="704684"/>
                  </a:lnTo>
                  <a:lnTo>
                    <a:pt x="327952" y="704684"/>
                  </a:lnTo>
                  <a:lnTo>
                    <a:pt x="327533" y="703414"/>
                  </a:lnTo>
                  <a:lnTo>
                    <a:pt x="339991" y="704684"/>
                  </a:lnTo>
                  <a:lnTo>
                    <a:pt x="339991" y="685152"/>
                  </a:lnTo>
                  <a:lnTo>
                    <a:pt x="335737" y="685634"/>
                  </a:lnTo>
                  <a:lnTo>
                    <a:pt x="335737" y="694524"/>
                  </a:lnTo>
                  <a:lnTo>
                    <a:pt x="323418" y="694524"/>
                  </a:lnTo>
                  <a:lnTo>
                    <a:pt x="318376" y="699604"/>
                  </a:lnTo>
                  <a:lnTo>
                    <a:pt x="317944" y="700874"/>
                  </a:lnTo>
                  <a:lnTo>
                    <a:pt x="317766" y="702144"/>
                  </a:lnTo>
                  <a:lnTo>
                    <a:pt x="316687" y="705954"/>
                  </a:lnTo>
                  <a:lnTo>
                    <a:pt x="323646" y="713574"/>
                  </a:lnTo>
                  <a:lnTo>
                    <a:pt x="334899" y="713574"/>
                  </a:lnTo>
                  <a:lnTo>
                    <a:pt x="333133" y="844384"/>
                  </a:lnTo>
                  <a:lnTo>
                    <a:pt x="8826" y="844384"/>
                  </a:lnTo>
                  <a:lnTo>
                    <a:pt x="0" y="853274"/>
                  </a:lnTo>
                  <a:lnTo>
                    <a:pt x="342442" y="853274"/>
                  </a:lnTo>
                  <a:lnTo>
                    <a:pt x="344449" y="704684"/>
                  </a:lnTo>
                  <a:lnTo>
                    <a:pt x="345135" y="704684"/>
                  </a:lnTo>
                  <a:lnTo>
                    <a:pt x="345135" y="703414"/>
                  </a:lnTo>
                  <a:lnTo>
                    <a:pt x="345135" y="694524"/>
                  </a:lnTo>
                  <a:lnTo>
                    <a:pt x="356057" y="693254"/>
                  </a:lnTo>
                  <a:lnTo>
                    <a:pt x="356057" y="665314"/>
                  </a:lnTo>
                  <a:lnTo>
                    <a:pt x="379437" y="660234"/>
                  </a:lnTo>
                  <a:lnTo>
                    <a:pt x="379437" y="633564"/>
                  </a:lnTo>
                  <a:lnTo>
                    <a:pt x="446824" y="629754"/>
                  </a:lnTo>
                  <a:lnTo>
                    <a:pt x="446862" y="627265"/>
                  </a:lnTo>
                  <a:lnTo>
                    <a:pt x="838923" y="624789"/>
                  </a:lnTo>
                  <a:lnTo>
                    <a:pt x="838314" y="697115"/>
                  </a:lnTo>
                  <a:lnTo>
                    <a:pt x="825690" y="697115"/>
                  </a:lnTo>
                  <a:lnTo>
                    <a:pt x="826198" y="664095"/>
                  </a:lnTo>
                  <a:lnTo>
                    <a:pt x="826363" y="653935"/>
                  </a:lnTo>
                  <a:lnTo>
                    <a:pt x="771118" y="657745"/>
                  </a:lnTo>
                  <a:lnTo>
                    <a:pt x="711225" y="667905"/>
                  </a:lnTo>
                  <a:lnTo>
                    <a:pt x="459498" y="666635"/>
                  </a:lnTo>
                  <a:lnTo>
                    <a:pt x="459498" y="704735"/>
                  </a:lnTo>
                  <a:lnTo>
                    <a:pt x="448995" y="704735"/>
                  </a:lnTo>
                  <a:lnTo>
                    <a:pt x="448995" y="714895"/>
                  </a:lnTo>
                  <a:lnTo>
                    <a:pt x="448995" y="793635"/>
                  </a:lnTo>
                  <a:lnTo>
                    <a:pt x="440601" y="793635"/>
                  </a:lnTo>
                  <a:lnTo>
                    <a:pt x="440601" y="719975"/>
                  </a:lnTo>
                  <a:lnTo>
                    <a:pt x="440601" y="718705"/>
                  </a:lnTo>
                  <a:lnTo>
                    <a:pt x="440601" y="713625"/>
                  </a:lnTo>
                  <a:lnTo>
                    <a:pt x="448995" y="714895"/>
                  </a:lnTo>
                  <a:lnTo>
                    <a:pt x="448995" y="704735"/>
                  </a:lnTo>
                  <a:lnTo>
                    <a:pt x="374662" y="704735"/>
                  </a:lnTo>
                  <a:lnTo>
                    <a:pt x="374662" y="713625"/>
                  </a:lnTo>
                  <a:lnTo>
                    <a:pt x="374662" y="789825"/>
                  </a:lnTo>
                  <a:lnTo>
                    <a:pt x="372783" y="789825"/>
                  </a:lnTo>
                  <a:lnTo>
                    <a:pt x="373278" y="718705"/>
                  </a:lnTo>
                  <a:lnTo>
                    <a:pt x="373316" y="713625"/>
                  </a:lnTo>
                  <a:lnTo>
                    <a:pt x="374662" y="713625"/>
                  </a:lnTo>
                  <a:lnTo>
                    <a:pt x="374662" y="704735"/>
                  </a:lnTo>
                  <a:lnTo>
                    <a:pt x="345605" y="704735"/>
                  </a:lnTo>
                  <a:lnTo>
                    <a:pt x="343725" y="799985"/>
                  </a:lnTo>
                  <a:lnTo>
                    <a:pt x="356260" y="799985"/>
                  </a:lnTo>
                  <a:lnTo>
                    <a:pt x="357695" y="718705"/>
                  </a:lnTo>
                  <a:lnTo>
                    <a:pt x="363867" y="718705"/>
                  </a:lnTo>
                  <a:lnTo>
                    <a:pt x="363296" y="799985"/>
                  </a:lnTo>
                  <a:lnTo>
                    <a:pt x="384073" y="799985"/>
                  </a:lnTo>
                  <a:lnTo>
                    <a:pt x="384073" y="789825"/>
                  </a:lnTo>
                  <a:lnTo>
                    <a:pt x="384073" y="718705"/>
                  </a:lnTo>
                  <a:lnTo>
                    <a:pt x="384797" y="718705"/>
                  </a:lnTo>
                  <a:lnTo>
                    <a:pt x="384797" y="799985"/>
                  </a:lnTo>
                  <a:lnTo>
                    <a:pt x="402424" y="799985"/>
                  </a:lnTo>
                  <a:lnTo>
                    <a:pt x="402424" y="719975"/>
                  </a:lnTo>
                  <a:lnTo>
                    <a:pt x="412800" y="719975"/>
                  </a:lnTo>
                  <a:lnTo>
                    <a:pt x="412800" y="801255"/>
                  </a:lnTo>
                  <a:lnTo>
                    <a:pt x="424764" y="801255"/>
                  </a:lnTo>
                  <a:lnTo>
                    <a:pt x="424764" y="719975"/>
                  </a:lnTo>
                  <a:lnTo>
                    <a:pt x="431203" y="719975"/>
                  </a:lnTo>
                  <a:lnTo>
                    <a:pt x="431203" y="802525"/>
                  </a:lnTo>
                  <a:lnTo>
                    <a:pt x="458393" y="802525"/>
                  </a:lnTo>
                  <a:lnTo>
                    <a:pt x="458393" y="793635"/>
                  </a:lnTo>
                  <a:lnTo>
                    <a:pt x="458393" y="721245"/>
                  </a:lnTo>
                  <a:lnTo>
                    <a:pt x="459168" y="721245"/>
                  </a:lnTo>
                  <a:lnTo>
                    <a:pt x="459168" y="802525"/>
                  </a:lnTo>
                  <a:lnTo>
                    <a:pt x="495731" y="802525"/>
                  </a:lnTo>
                  <a:lnTo>
                    <a:pt x="495731" y="793635"/>
                  </a:lnTo>
                  <a:lnTo>
                    <a:pt x="495731" y="722515"/>
                  </a:lnTo>
                  <a:lnTo>
                    <a:pt x="496227" y="802525"/>
                  </a:lnTo>
                  <a:lnTo>
                    <a:pt x="507784" y="802525"/>
                  </a:lnTo>
                  <a:lnTo>
                    <a:pt x="507784" y="803795"/>
                  </a:lnTo>
                  <a:lnTo>
                    <a:pt x="604583" y="803795"/>
                  </a:lnTo>
                  <a:lnTo>
                    <a:pt x="604583" y="794905"/>
                  </a:lnTo>
                  <a:lnTo>
                    <a:pt x="604583" y="793635"/>
                  </a:lnTo>
                  <a:lnTo>
                    <a:pt x="604583" y="723785"/>
                  </a:lnTo>
                  <a:lnTo>
                    <a:pt x="605066" y="803795"/>
                  </a:lnTo>
                  <a:lnTo>
                    <a:pt x="654253" y="803795"/>
                  </a:lnTo>
                  <a:lnTo>
                    <a:pt x="654253" y="805065"/>
                  </a:lnTo>
                  <a:lnTo>
                    <a:pt x="691286" y="805065"/>
                  </a:lnTo>
                  <a:lnTo>
                    <a:pt x="691286" y="806335"/>
                  </a:lnTo>
                  <a:lnTo>
                    <a:pt x="725792" y="806335"/>
                  </a:lnTo>
                  <a:lnTo>
                    <a:pt x="725792" y="808875"/>
                  </a:lnTo>
                  <a:lnTo>
                    <a:pt x="745667" y="808875"/>
                  </a:lnTo>
                  <a:lnTo>
                    <a:pt x="745667" y="798715"/>
                  </a:lnTo>
                  <a:lnTo>
                    <a:pt x="745667" y="725055"/>
                  </a:lnTo>
                  <a:lnTo>
                    <a:pt x="749261" y="725055"/>
                  </a:lnTo>
                  <a:lnTo>
                    <a:pt x="749261" y="805065"/>
                  </a:lnTo>
                  <a:lnTo>
                    <a:pt x="760272" y="805065"/>
                  </a:lnTo>
                  <a:lnTo>
                    <a:pt x="760272" y="806335"/>
                  </a:lnTo>
                  <a:lnTo>
                    <a:pt x="797102" y="805065"/>
                  </a:lnTo>
                  <a:lnTo>
                    <a:pt x="797102" y="725055"/>
                  </a:lnTo>
                  <a:lnTo>
                    <a:pt x="797877" y="725055"/>
                  </a:lnTo>
                  <a:lnTo>
                    <a:pt x="797877" y="805065"/>
                  </a:lnTo>
                  <a:lnTo>
                    <a:pt x="851103" y="805065"/>
                  </a:lnTo>
                  <a:lnTo>
                    <a:pt x="851103" y="796175"/>
                  </a:lnTo>
                  <a:lnTo>
                    <a:pt x="851103" y="725055"/>
                  </a:lnTo>
                  <a:lnTo>
                    <a:pt x="855853" y="725055"/>
                  </a:lnTo>
                  <a:lnTo>
                    <a:pt x="855853" y="805065"/>
                  </a:lnTo>
                  <a:lnTo>
                    <a:pt x="879119" y="805065"/>
                  </a:lnTo>
                  <a:lnTo>
                    <a:pt x="879119" y="794905"/>
                  </a:lnTo>
                  <a:lnTo>
                    <a:pt x="879119" y="725055"/>
                  </a:lnTo>
                  <a:lnTo>
                    <a:pt x="880148" y="725055"/>
                  </a:lnTo>
                  <a:lnTo>
                    <a:pt x="880148" y="805065"/>
                  </a:lnTo>
                  <a:lnTo>
                    <a:pt x="885812" y="803795"/>
                  </a:lnTo>
                  <a:lnTo>
                    <a:pt x="893508" y="802525"/>
                  </a:lnTo>
                  <a:lnTo>
                    <a:pt x="901966" y="801255"/>
                  </a:lnTo>
                  <a:lnTo>
                    <a:pt x="902525" y="801624"/>
                  </a:lnTo>
                  <a:lnTo>
                    <a:pt x="902208" y="801255"/>
                  </a:lnTo>
                  <a:lnTo>
                    <a:pt x="902208" y="798715"/>
                  </a:lnTo>
                  <a:lnTo>
                    <a:pt x="909002" y="798715"/>
                  </a:lnTo>
                  <a:lnTo>
                    <a:pt x="909002" y="806335"/>
                  </a:lnTo>
                  <a:lnTo>
                    <a:pt x="931379" y="807605"/>
                  </a:lnTo>
                  <a:lnTo>
                    <a:pt x="931646" y="806335"/>
                  </a:lnTo>
                  <a:lnTo>
                    <a:pt x="933437" y="805065"/>
                  </a:lnTo>
                  <a:lnTo>
                    <a:pt x="934453" y="802525"/>
                  </a:lnTo>
                  <a:lnTo>
                    <a:pt x="934656" y="798715"/>
                  </a:lnTo>
                  <a:lnTo>
                    <a:pt x="934732" y="797445"/>
                  </a:lnTo>
                  <a:lnTo>
                    <a:pt x="934872" y="794905"/>
                  </a:lnTo>
                  <a:lnTo>
                    <a:pt x="934974" y="783475"/>
                  </a:lnTo>
                  <a:lnTo>
                    <a:pt x="934834" y="725055"/>
                  </a:lnTo>
                  <a:lnTo>
                    <a:pt x="940384" y="725055"/>
                  </a:lnTo>
                  <a:lnTo>
                    <a:pt x="940384" y="808875"/>
                  </a:lnTo>
                  <a:lnTo>
                    <a:pt x="989838" y="808875"/>
                  </a:lnTo>
                  <a:lnTo>
                    <a:pt x="989901" y="806335"/>
                  </a:lnTo>
                  <a:lnTo>
                    <a:pt x="1015098" y="806335"/>
                  </a:lnTo>
                  <a:lnTo>
                    <a:pt x="1015098" y="798715"/>
                  </a:lnTo>
                  <a:lnTo>
                    <a:pt x="1015098" y="725055"/>
                  </a:lnTo>
                  <a:lnTo>
                    <a:pt x="1020965" y="725055"/>
                  </a:lnTo>
                  <a:lnTo>
                    <a:pt x="1020965" y="806335"/>
                  </a:lnTo>
                  <a:lnTo>
                    <a:pt x="1040561" y="806335"/>
                  </a:lnTo>
                  <a:lnTo>
                    <a:pt x="1040561" y="805065"/>
                  </a:lnTo>
                  <a:lnTo>
                    <a:pt x="1056093" y="805065"/>
                  </a:lnTo>
                  <a:lnTo>
                    <a:pt x="1056093" y="796175"/>
                  </a:lnTo>
                  <a:lnTo>
                    <a:pt x="1056093" y="725055"/>
                  </a:lnTo>
                  <a:lnTo>
                    <a:pt x="1059688" y="725055"/>
                  </a:lnTo>
                  <a:lnTo>
                    <a:pt x="1059688" y="803795"/>
                  </a:lnTo>
                  <a:lnTo>
                    <a:pt x="1120000" y="803795"/>
                  </a:lnTo>
                  <a:lnTo>
                    <a:pt x="1120000" y="801255"/>
                  </a:lnTo>
                  <a:lnTo>
                    <a:pt x="1147699" y="802525"/>
                  </a:lnTo>
                  <a:lnTo>
                    <a:pt x="1147699" y="801255"/>
                  </a:lnTo>
                  <a:lnTo>
                    <a:pt x="1165237" y="801255"/>
                  </a:lnTo>
                  <a:lnTo>
                    <a:pt x="1165237" y="799985"/>
                  </a:lnTo>
                  <a:lnTo>
                    <a:pt x="1205585" y="799985"/>
                  </a:lnTo>
                  <a:lnTo>
                    <a:pt x="1205585" y="801255"/>
                  </a:lnTo>
                  <a:lnTo>
                    <a:pt x="1218031" y="801255"/>
                  </a:lnTo>
                  <a:lnTo>
                    <a:pt x="1218031" y="803795"/>
                  </a:lnTo>
                  <a:lnTo>
                    <a:pt x="1238173" y="803795"/>
                  </a:lnTo>
                  <a:lnTo>
                    <a:pt x="1238173" y="802525"/>
                  </a:lnTo>
                  <a:lnTo>
                    <a:pt x="1319225" y="801255"/>
                  </a:lnTo>
                  <a:lnTo>
                    <a:pt x="1319225" y="803795"/>
                  </a:lnTo>
                  <a:lnTo>
                    <a:pt x="1344663" y="803795"/>
                  </a:lnTo>
                  <a:lnTo>
                    <a:pt x="1344663" y="805065"/>
                  </a:lnTo>
                  <a:lnTo>
                    <a:pt x="1360309" y="805065"/>
                  </a:lnTo>
                  <a:lnTo>
                    <a:pt x="1360309" y="803795"/>
                  </a:lnTo>
                  <a:lnTo>
                    <a:pt x="1383322" y="803795"/>
                  </a:lnTo>
                  <a:lnTo>
                    <a:pt x="1383690" y="805065"/>
                  </a:lnTo>
                  <a:lnTo>
                    <a:pt x="1405369" y="805065"/>
                  </a:lnTo>
                  <a:lnTo>
                    <a:pt x="1419186" y="807605"/>
                  </a:lnTo>
                  <a:lnTo>
                    <a:pt x="1419072" y="799985"/>
                  </a:lnTo>
                  <a:lnTo>
                    <a:pt x="1419021" y="796175"/>
                  </a:lnTo>
                  <a:lnTo>
                    <a:pt x="1418056" y="725055"/>
                  </a:lnTo>
                  <a:lnTo>
                    <a:pt x="1423276" y="725055"/>
                  </a:lnTo>
                  <a:lnTo>
                    <a:pt x="1423276" y="806335"/>
                  </a:lnTo>
                  <a:lnTo>
                    <a:pt x="1438910" y="806335"/>
                  </a:lnTo>
                  <a:lnTo>
                    <a:pt x="1438910" y="725055"/>
                  </a:lnTo>
                  <a:lnTo>
                    <a:pt x="1449298" y="725055"/>
                  </a:lnTo>
                  <a:lnTo>
                    <a:pt x="1449298" y="807605"/>
                  </a:lnTo>
                  <a:lnTo>
                    <a:pt x="1460601" y="807605"/>
                  </a:lnTo>
                  <a:lnTo>
                    <a:pt x="1460601" y="808875"/>
                  </a:lnTo>
                  <a:lnTo>
                    <a:pt x="1479600" y="808875"/>
                  </a:lnTo>
                  <a:lnTo>
                    <a:pt x="1479600" y="798715"/>
                  </a:lnTo>
                  <a:lnTo>
                    <a:pt x="1479600" y="725055"/>
                  </a:lnTo>
                  <a:lnTo>
                    <a:pt x="1495158" y="725055"/>
                  </a:lnTo>
                  <a:lnTo>
                    <a:pt x="1496288" y="807605"/>
                  </a:lnTo>
                  <a:lnTo>
                    <a:pt x="1508658" y="807605"/>
                  </a:lnTo>
                  <a:lnTo>
                    <a:pt x="1508658" y="810145"/>
                  </a:lnTo>
                  <a:lnTo>
                    <a:pt x="1525993" y="810145"/>
                  </a:lnTo>
                  <a:lnTo>
                    <a:pt x="1525993" y="725055"/>
                  </a:lnTo>
                  <a:lnTo>
                    <a:pt x="1536357" y="725055"/>
                  </a:lnTo>
                  <a:lnTo>
                    <a:pt x="1536357" y="807605"/>
                  </a:lnTo>
                  <a:lnTo>
                    <a:pt x="1552003" y="807605"/>
                  </a:lnTo>
                  <a:lnTo>
                    <a:pt x="1552003" y="725055"/>
                  </a:lnTo>
                  <a:lnTo>
                    <a:pt x="1570291" y="725055"/>
                  </a:lnTo>
                  <a:lnTo>
                    <a:pt x="1570291" y="810145"/>
                  </a:lnTo>
                  <a:lnTo>
                    <a:pt x="1587055" y="810145"/>
                  </a:lnTo>
                  <a:lnTo>
                    <a:pt x="1587055" y="725055"/>
                  </a:lnTo>
                  <a:lnTo>
                    <a:pt x="1608747" y="725055"/>
                  </a:lnTo>
                  <a:lnTo>
                    <a:pt x="1608747" y="810145"/>
                  </a:lnTo>
                  <a:lnTo>
                    <a:pt x="1626057" y="810145"/>
                  </a:lnTo>
                  <a:lnTo>
                    <a:pt x="1626057" y="725055"/>
                  </a:lnTo>
                  <a:lnTo>
                    <a:pt x="1649463" y="725055"/>
                  </a:lnTo>
                  <a:lnTo>
                    <a:pt x="1649463" y="813955"/>
                  </a:lnTo>
                  <a:lnTo>
                    <a:pt x="1670177" y="813955"/>
                  </a:lnTo>
                  <a:lnTo>
                    <a:pt x="1670177" y="803795"/>
                  </a:lnTo>
                  <a:lnTo>
                    <a:pt x="1670177" y="725055"/>
                  </a:lnTo>
                  <a:lnTo>
                    <a:pt x="1685074" y="725055"/>
                  </a:lnTo>
                  <a:lnTo>
                    <a:pt x="1685074" y="812685"/>
                  </a:lnTo>
                  <a:lnTo>
                    <a:pt x="1708632" y="812685"/>
                  </a:lnTo>
                  <a:lnTo>
                    <a:pt x="1708632" y="803795"/>
                  </a:lnTo>
                  <a:lnTo>
                    <a:pt x="1708632" y="725055"/>
                  </a:lnTo>
                  <a:lnTo>
                    <a:pt x="1728622" y="725055"/>
                  </a:lnTo>
                  <a:lnTo>
                    <a:pt x="1728622" y="811415"/>
                  </a:lnTo>
                  <a:lnTo>
                    <a:pt x="1744814" y="811415"/>
                  </a:lnTo>
                  <a:lnTo>
                    <a:pt x="1744814" y="725055"/>
                  </a:lnTo>
                  <a:lnTo>
                    <a:pt x="1768767" y="725055"/>
                  </a:lnTo>
                  <a:lnTo>
                    <a:pt x="1768767" y="812685"/>
                  </a:lnTo>
                  <a:lnTo>
                    <a:pt x="1783270" y="812685"/>
                  </a:lnTo>
                  <a:lnTo>
                    <a:pt x="1783270" y="725055"/>
                  </a:lnTo>
                  <a:lnTo>
                    <a:pt x="1806651" y="725055"/>
                  </a:lnTo>
                  <a:lnTo>
                    <a:pt x="1806651" y="816495"/>
                  </a:lnTo>
                  <a:lnTo>
                    <a:pt x="1827961" y="816495"/>
                  </a:lnTo>
                  <a:lnTo>
                    <a:pt x="1827961" y="807605"/>
                  </a:lnTo>
                  <a:lnTo>
                    <a:pt x="1827961" y="725055"/>
                  </a:lnTo>
                  <a:lnTo>
                    <a:pt x="1845678" y="725055"/>
                  </a:lnTo>
                  <a:lnTo>
                    <a:pt x="1845678" y="812685"/>
                  </a:lnTo>
                  <a:lnTo>
                    <a:pt x="1869224" y="812685"/>
                  </a:lnTo>
                  <a:lnTo>
                    <a:pt x="1869224" y="803795"/>
                  </a:lnTo>
                  <a:lnTo>
                    <a:pt x="1869224" y="725055"/>
                  </a:lnTo>
                  <a:lnTo>
                    <a:pt x="1881847" y="725055"/>
                  </a:lnTo>
                  <a:lnTo>
                    <a:pt x="1881847" y="815225"/>
                  </a:lnTo>
                  <a:lnTo>
                    <a:pt x="1904276" y="815225"/>
                  </a:lnTo>
                  <a:lnTo>
                    <a:pt x="1904276" y="805065"/>
                  </a:lnTo>
                  <a:lnTo>
                    <a:pt x="1904276" y="725055"/>
                  </a:lnTo>
                  <a:lnTo>
                    <a:pt x="1934438" y="725055"/>
                  </a:lnTo>
                  <a:lnTo>
                    <a:pt x="1934438" y="817765"/>
                  </a:lnTo>
                  <a:lnTo>
                    <a:pt x="1951786" y="817765"/>
                  </a:lnTo>
                  <a:lnTo>
                    <a:pt x="1951786" y="725055"/>
                  </a:lnTo>
                  <a:lnTo>
                    <a:pt x="1985899" y="725055"/>
                  </a:lnTo>
                  <a:lnTo>
                    <a:pt x="1985899" y="817765"/>
                  </a:lnTo>
                  <a:lnTo>
                    <a:pt x="2001545" y="817765"/>
                  </a:lnTo>
                  <a:lnTo>
                    <a:pt x="2001545" y="725055"/>
                  </a:lnTo>
                  <a:lnTo>
                    <a:pt x="2025497" y="725055"/>
                  </a:lnTo>
                  <a:lnTo>
                    <a:pt x="2025497" y="820305"/>
                  </a:lnTo>
                  <a:lnTo>
                    <a:pt x="2042833" y="820305"/>
                  </a:lnTo>
                  <a:lnTo>
                    <a:pt x="2042833" y="725055"/>
                  </a:lnTo>
                  <a:lnTo>
                    <a:pt x="2044128" y="725055"/>
                  </a:lnTo>
                  <a:lnTo>
                    <a:pt x="2044128" y="820305"/>
                  </a:lnTo>
                  <a:lnTo>
                    <a:pt x="2058657" y="820305"/>
                  </a:lnTo>
                  <a:lnTo>
                    <a:pt x="2058657" y="725055"/>
                  </a:lnTo>
                  <a:lnTo>
                    <a:pt x="2063940" y="725055"/>
                  </a:lnTo>
                  <a:lnTo>
                    <a:pt x="2063940" y="821575"/>
                  </a:lnTo>
                  <a:lnTo>
                    <a:pt x="2076373" y="821575"/>
                  </a:lnTo>
                  <a:lnTo>
                    <a:pt x="2076373" y="822845"/>
                  </a:lnTo>
                  <a:lnTo>
                    <a:pt x="2093137" y="822845"/>
                  </a:lnTo>
                  <a:lnTo>
                    <a:pt x="2093137" y="725055"/>
                  </a:lnTo>
                  <a:lnTo>
                    <a:pt x="2100694" y="725055"/>
                  </a:lnTo>
                  <a:lnTo>
                    <a:pt x="2100694" y="822845"/>
                  </a:lnTo>
                  <a:lnTo>
                    <a:pt x="2129332" y="822845"/>
                  </a:lnTo>
                  <a:lnTo>
                    <a:pt x="2129332" y="725055"/>
                  </a:lnTo>
                  <a:lnTo>
                    <a:pt x="2152726" y="725055"/>
                  </a:lnTo>
                  <a:lnTo>
                    <a:pt x="2152726" y="822845"/>
                  </a:lnTo>
                  <a:lnTo>
                    <a:pt x="2171725" y="822845"/>
                  </a:lnTo>
                  <a:lnTo>
                    <a:pt x="2171725" y="813955"/>
                  </a:lnTo>
                  <a:lnTo>
                    <a:pt x="2171725" y="719975"/>
                  </a:lnTo>
                  <a:lnTo>
                    <a:pt x="2162327" y="719975"/>
                  </a:lnTo>
                  <a:lnTo>
                    <a:pt x="2162327" y="813955"/>
                  </a:lnTo>
                  <a:lnTo>
                    <a:pt x="2162149" y="725055"/>
                  </a:lnTo>
                  <a:lnTo>
                    <a:pt x="2162137" y="716165"/>
                  </a:lnTo>
                  <a:lnTo>
                    <a:pt x="1894865" y="716165"/>
                  </a:lnTo>
                  <a:lnTo>
                    <a:pt x="1894865" y="805065"/>
                  </a:lnTo>
                  <a:lnTo>
                    <a:pt x="1891258" y="805065"/>
                  </a:lnTo>
                  <a:lnTo>
                    <a:pt x="1891258" y="725055"/>
                  </a:lnTo>
                  <a:lnTo>
                    <a:pt x="1891258" y="716165"/>
                  </a:lnTo>
                  <a:lnTo>
                    <a:pt x="1859813" y="716165"/>
                  </a:lnTo>
                  <a:lnTo>
                    <a:pt x="1859813" y="803795"/>
                  </a:lnTo>
                  <a:lnTo>
                    <a:pt x="1855089" y="803795"/>
                  </a:lnTo>
                  <a:lnTo>
                    <a:pt x="1855089" y="725055"/>
                  </a:lnTo>
                  <a:lnTo>
                    <a:pt x="1855089" y="716165"/>
                  </a:lnTo>
                  <a:lnTo>
                    <a:pt x="1818551" y="716165"/>
                  </a:lnTo>
                  <a:lnTo>
                    <a:pt x="1818551" y="807605"/>
                  </a:lnTo>
                  <a:lnTo>
                    <a:pt x="1816061" y="807605"/>
                  </a:lnTo>
                  <a:lnTo>
                    <a:pt x="1816061" y="725055"/>
                  </a:lnTo>
                  <a:lnTo>
                    <a:pt x="1816061" y="716165"/>
                  </a:lnTo>
                  <a:lnTo>
                    <a:pt x="1699209" y="716165"/>
                  </a:lnTo>
                  <a:lnTo>
                    <a:pt x="1699209" y="803795"/>
                  </a:lnTo>
                  <a:lnTo>
                    <a:pt x="1694497" y="803795"/>
                  </a:lnTo>
                  <a:lnTo>
                    <a:pt x="1694497" y="725055"/>
                  </a:lnTo>
                  <a:lnTo>
                    <a:pt x="1694497" y="716165"/>
                  </a:lnTo>
                  <a:lnTo>
                    <a:pt x="1660766" y="716165"/>
                  </a:lnTo>
                  <a:lnTo>
                    <a:pt x="1660766" y="803795"/>
                  </a:lnTo>
                  <a:lnTo>
                    <a:pt x="1658874" y="803795"/>
                  </a:lnTo>
                  <a:lnTo>
                    <a:pt x="1658874" y="725055"/>
                  </a:lnTo>
                  <a:lnTo>
                    <a:pt x="1658874" y="716165"/>
                  </a:lnTo>
                  <a:lnTo>
                    <a:pt x="1470190" y="716165"/>
                  </a:lnTo>
                  <a:lnTo>
                    <a:pt x="1470190" y="798715"/>
                  </a:lnTo>
                  <a:lnTo>
                    <a:pt x="1470025" y="725055"/>
                  </a:lnTo>
                  <a:lnTo>
                    <a:pt x="1470012" y="716165"/>
                  </a:lnTo>
                  <a:lnTo>
                    <a:pt x="1400657" y="716165"/>
                  </a:lnTo>
                  <a:lnTo>
                    <a:pt x="1400657" y="796175"/>
                  </a:lnTo>
                  <a:lnTo>
                    <a:pt x="1393101" y="796175"/>
                  </a:lnTo>
                  <a:lnTo>
                    <a:pt x="1393101" y="794905"/>
                  </a:lnTo>
                  <a:lnTo>
                    <a:pt x="1393101" y="793635"/>
                  </a:lnTo>
                  <a:lnTo>
                    <a:pt x="1393101" y="716165"/>
                  </a:lnTo>
                  <a:lnTo>
                    <a:pt x="1337335" y="716165"/>
                  </a:lnTo>
                  <a:lnTo>
                    <a:pt x="1337335" y="793635"/>
                  </a:lnTo>
                  <a:lnTo>
                    <a:pt x="1328635" y="793635"/>
                  </a:lnTo>
                  <a:lnTo>
                    <a:pt x="1328635" y="792365"/>
                  </a:lnTo>
                  <a:lnTo>
                    <a:pt x="1328635" y="716165"/>
                  </a:lnTo>
                  <a:lnTo>
                    <a:pt x="1315275" y="716165"/>
                  </a:lnTo>
                  <a:lnTo>
                    <a:pt x="1315275" y="792365"/>
                  </a:lnTo>
                  <a:lnTo>
                    <a:pt x="1306029" y="792365"/>
                  </a:lnTo>
                  <a:lnTo>
                    <a:pt x="1306029" y="716165"/>
                  </a:lnTo>
                  <a:lnTo>
                    <a:pt x="1292656" y="716165"/>
                  </a:lnTo>
                  <a:lnTo>
                    <a:pt x="1292656" y="792365"/>
                  </a:lnTo>
                  <a:lnTo>
                    <a:pt x="1290751" y="792365"/>
                  </a:lnTo>
                  <a:lnTo>
                    <a:pt x="1290751" y="716165"/>
                  </a:lnTo>
                  <a:lnTo>
                    <a:pt x="1275130" y="716165"/>
                  </a:lnTo>
                  <a:lnTo>
                    <a:pt x="1275130" y="792365"/>
                  </a:lnTo>
                  <a:lnTo>
                    <a:pt x="1247216" y="792365"/>
                  </a:lnTo>
                  <a:lnTo>
                    <a:pt x="1247216" y="716165"/>
                  </a:lnTo>
                  <a:lnTo>
                    <a:pt x="1228763" y="716165"/>
                  </a:lnTo>
                  <a:lnTo>
                    <a:pt x="1228763" y="794905"/>
                  </a:lnTo>
                  <a:lnTo>
                    <a:pt x="1227442" y="794905"/>
                  </a:lnTo>
                  <a:lnTo>
                    <a:pt x="1227442" y="792365"/>
                  </a:lnTo>
                  <a:lnTo>
                    <a:pt x="1227442" y="791095"/>
                  </a:lnTo>
                  <a:lnTo>
                    <a:pt x="1227442" y="716165"/>
                  </a:lnTo>
                  <a:lnTo>
                    <a:pt x="1200492" y="716165"/>
                  </a:lnTo>
                  <a:lnTo>
                    <a:pt x="1200492" y="791095"/>
                  </a:lnTo>
                  <a:lnTo>
                    <a:pt x="1190104" y="791095"/>
                  </a:lnTo>
                  <a:lnTo>
                    <a:pt x="1190104" y="789825"/>
                  </a:lnTo>
                  <a:lnTo>
                    <a:pt x="1190104" y="716165"/>
                  </a:lnTo>
                  <a:lnTo>
                    <a:pt x="1175600" y="716165"/>
                  </a:lnTo>
                  <a:lnTo>
                    <a:pt x="1175600" y="789825"/>
                  </a:lnTo>
                  <a:lnTo>
                    <a:pt x="1172591" y="789825"/>
                  </a:lnTo>
                  <a:lnTo>
                    <a:pt x="1172591" y="716165"/>
                  </a:lnTo>
                  <a:lnTo>
                    <a:pt x="1155827" y="716165"/>
                  </a:lnTo>
                  <a:lnTo>
                    <a:pt x="1155827" y="792365"/>
                  </a:lnTo>
                  <a:lnTo>
                    <a:pt x="1153909" y="792365"/>
                  </a:lnTo>
                  <a:lnTo>
                    <a:pt x="1153909" y="716165"/>
                  </a:lnTo>
                  <a:lnTo>
                    <a:pt x="1138288" y="716165"/>
                  </a:lnTo>
                  <a:lnTo>
                    <a:pt x="1138288" y="792365"/>
                  </a:lnTo>
                  <a:lnTo>
                    <a:pt x="1135253" y="792365"/>
                  </a:lnTo>
                  <a:lnTo>
                    <a:pt x="1135253" y="716165"/>
                  </a:lnTo>
                  <a:lnTo>
                    <a:pt x="1110589" y="716165"/>
                  </a:lnTo>
                  <a:lnTo>
                    <a:pt x="1110589" y="794905"/>
                  </a:lnTo>
                  <a:lnTo>
                    <a:pt x="1107554" y="794905"/>
                  </a:lnTo>
                  <a:lnTo>
                    <a:pt x="1107554" y="716165"/>
                  </a:lnTo>
                  <a:lnTo>
                    <a:pt x="1092517" y="716165"/>
                  </a:lnTo>
                  <a:lnTo>
                    <a:pt x="1092288" y="747915"/>
                  </a:lnTo>
                  <a:lnTo>
                    <a:pt x="1092250" y="789825"/>
                  </a:lnTo>
                  <a:lnTo>
                    <a:pt x="1092339" y="794905"/>
                  </a:lnTo>
                  <a:lnTo>
                    <a:pt x="1069098" y="794905"/>
                  </a:lnTo>
                  <a:lnTo>
                    <a:pt x="1069098" y="725055"/>
                  </a:lnTo>
                  <a:lnTo>
                    <a:pt x="1069098" y="716165"/>
                  </a:lnTo>
                  <a:lnTo>
                    <a:pt x="1031151" y="716165"/>
                  </a:lnTo>
                  <a:lnTo>
                    <a:pt x="1031151" y="796175"/>
                  </a:lnTo>
                  <a:lnTo>
                    <a:pt x="1030376" y="796175"/>
                  </a:lnTo>
                  <a:lnTo>
                    <a:pt x="1030376" y="725055"/>
                  </a:lnTo>
                  <a:lnTo>
                    <a:pt x="1030376" y="716165"/>
                  </a:lnTo>
                  <a:lnTo>
                    <a:pt x="985227" y="716165"/>
                  </a:lnTo>
                  <a:lnTo>
                    <a:pt x="985227" y="721245"/>
                  </a:lnTo>
                  <a:lnTo>
                    <a:pt x="980821" y="721245"/>
                  </a:lnTo>
                  <a:lnTo>
                    <a:pt x="981176" y="730135"/>
                  </a:lnTo>
                  <a:lnTo>
                    <a:pt x="981240" y="750455"/>
                  </a:lnTo>
                  <a:lnTo>
                    <a:pt x="980998" y="774585"/>
                  </a:lnTo>
                  <a:lnTo>
                    <a:pt x="980617" y="798715"/>
                  </a:lnTo>
                  <a:lnTo>
                    <a:pt x="949794" y="798715"/>
                  </a:lnTo>
                  <a:lnTo>
                    <a:pt x="949794" y="725055"/>
                  </a:lnTo>
                  <a:lnTo>
                    <a:pt x="949794" y="716165"/>
                  </a:lnTo>
                  <a:lnTo>
                    <a:pt x="925385" y="716165"/>
                  </a:lnTo>
                  <a:lnTo>
                    <a:pt x="925525" y="797445"/>
                  </a:lnTo>
                  <a:lnTo>
                    <a:pt x="918413" y="797445"/>
                  </a:lnTo>
                  <a:lnTo>
                    <a:pt x="918413" y="793635"/>
                  </a:lnTo>
                  <a:lnTo>
                    <a:pt x="918413" y="716165"/>
                  </a:lnTo>
                  <a:lnTo>
                    <a:pt x="902208" y="716165"/>
                  </a:lnTo>
                  <a:lnTo>
                    <a:pt x="902208" y="792365"/>
                  </a:lnTo>
                  <a:lnTo>
                    <a:pt x="894664" y="792365"/>
                  </a:lnTo>
                  <a:lnTo>
                    <a:pt x="889558" y="793635"/>
                  </a:lnTo>
                  <a:lnTo>
                    <a:pt x="889558" y="725055"/>
                  </a:lnTo>
                  <a:lnTo>
                    <a:pt x="889558" y="716165"/>
                  </a:lnTo>
                  <a:lnTo>
                    <a:pt x="869708" y="716165"/>
                  </a:lnTo>
                  <a:lnTo>
                    <a:pt x="869708" y="794905"/>
                  </a:lnTo>
                  <a:lnTo>
                    <a:pt x="865263" y="794905"/>
                  </a:lnTo>
                  <a:lnTo>
                    <a:pt x="865263" y="725055"/>
                  </a:lnTo>
                  <a:lnTo>
                    <a:pt x="865263" y="716165"/>
                  </a:lnTo>
                  <a:lnTo>
                    <a:pt x="841692" y="716165"/>
                  </a:lnTo>
                  <a:lnTo>
                    <a:pt x="841692" y="796175"/>
                  </a:lnTo>
                  <a:lnTo>
                    <a:pt x="827379" y="796175"/>
                  </a:lnTo>
                  <a:lnTo>
                    <a:pt x="827379" y="716165"/>
                  </a:lnTo>
                  <a:lnTo>
                    <a:pt x="817562" y="716165"/>
                  </a:lnTo>
                  <a:lnTo>
                    <a:pt x="817562" y="721245"/>
                  </a:lnTo>
                  <a:lnTo>
                    <a:pt x="812927" y="721245"/>
                  </a:lnTo>
                  <a:lnTo>
                    <a:pt x="813003" y="774585"/>
                  </a:lnTo>
                  <a:lnTo>
                    <a:pt x="812888" y="796175"/>
                  </a:lnTo>
                  <a:lnTo>
                    <a:pt x="807288" y="796175"/>
                  </a:lnTo>
                  <a:lnTo>
                    <a:pt x="807288" y="725055"/>
                  </a:lnTo>
                  <a:lnTo>
                    <a:pt x="807288" y="721245"/>
                  </a:lnTo>
                  <a:lnTo>
                    <a:pt x="807288" y="716165"/>
                  </a:lnTo>
                  <a:lnTo>
                    <a:pt x="780821" y="716165"/>
                  </a:lnTo>
                  <a:lnTo>
                    <a:pt x="780821" y="719975"/>
                  </a:lnTo>
                  <a:lnTo>
                    <a:pt x="779221" y="719975"/>
                  </a:lnTo>
                  <a:lnTo>
                    <a:pt x="779221" y="721245"/>
                  </a:lnTo>
                  <a:lnTo>
                    <a:pt x="777595" y="721245"/>
                  </a:lnTo>
                  <a:lnTo>
                    <a:pt x="777595" y="716165"/>
                  </a:lnTo>
                  <a:lnTo>
                    <a:pt x="736269" y="716165"/>
                  </a:lnTo>
                  <a:lnTo>
                    <a:pt x="736269" y="798715"/>
                  </a:lnTo>
                  <a:lnTo>
                    <a:pt x="735203" y="798715"/>
                  </a:lnTo>
                  <a:lnTo>
                    <a:pt x="735203" y="796175"/>
                  </a:lnTo>
                  <a:lnTo>
                    <a:pt x="735203" y="716165"/>
                  </a:lnTo>
                  <a:lnTo>
                    <a:pt x="707110" y="716165"/>
                  </a:lnTo>
                  <a:lnTo>
                    <a:pt x="707110" y="796175"/>
                  </a:lnTo>
                  <a:lnTo>
                    <a:pt x="700697" y="796175"/>
                  </a:lnTo>
                  <a:lnTo>
                    <a:pt x="700697" y="716165"/>
                  </a:lnTo>
                  <a:lnTo>
                    <a:pt x="685914" y="716165"/>
                  </a:lnTo>
                  <a:lnTo>
                    <a:pt x="685914" y="796175"/>
                  </a:lnTo>
                  <a:lnTo>
                    <a:pt x="683450" y="796175"/>
                  </a:lnTo>
                  <a:lnTo>
                    <a:pt x="683450" y="794905"/>
                  </a:lnTo>
                  <a:lnTo>
                    <a:pt x="683450" y="716165"/>
                  </a:lnTo>
                  <a:lnTo>
                    <a:pt x="667258" y="716165"/>
                  </a:lnTo>
                  <a:lnTo>
                    <a:pt x="667258" y="794905"/>
                  </a:lnTo>
                  <a:lnTo>
                    <a:pt x="663663" y="794905"/>
                  </a:lnTo>
                  <a:lnTo>
                    <a:pt x="663663" y="716165"/>
                  </a:lnTo>
                  <a:lnTo>
                    <a:pt x="650290" y="716165"/>
                  </a:lnTo>
                  <a:lnTo>
                    <a:pt x="650290" y="794905"/>
                  </a:lnTo>
                  <a:lnTo>
                    <a:pt x="646137" y="794905"/>
                  </a:lnTo>
                  <a:lnTo>
                    <a:pt x="646137" y="793635"/>
                  </a:lnTo>
                  <a:lnTo>
                    <a:pt x="646137" y="716165"/>
                  </a:lnTo>
                  <a:lnTo>
                    <a:pt x="617499" y="716165"/>
                  </a:lnTo>
                  <a:lnTo>
                    <a:pt x="617499" y="793635"/>
                  </a:lnTo>
                  <a:lnTo>
                    <a:pt x="614476" y="793635"/>
                  </a:lnTo>
                  <a:lnTo>
                    <a:pt x="614476" y="723785"/>
                  </a:lnTo>
                  <a:lnTo>
                    <a:pt x="614476" y="714895"/>
                  </a:lnTo>
                  <a:lnTo>
                    <a:pt x="595172" y="714895"/>
                  </a:lnTo>
                  <a:lnTo>
                    <a:pt x="595172" y="793635"/>
                  </a:lnTo>
                  <a:lnTo>
                    <a:pt x="594398" y="793635"/>
                  </a:lnTo>
                  <a:lnTo>
                    <a:pt x="594398" y="714895"/>
                  </a:lnTo>
                  <a:lnTo>
                    <a:pt x="579348" y="714895"/>
                  </a:lnTo>
                  <a:lnTo>
                    <a:pt x="579348" y="794905"/>
                  </a:lnTo>
                  <a:lnTo>
                    <a:pt x="564730" y="794905"/>
                  </a:lnTo>
                  <a:lnTo>
                    <a:pt x="564730" y="793635"/>
                  </a:lnTo>
                  <a:lnTo>
                    <a:pt x="565010" y="714895"/>
                  </a:lnTo>
                  <a:lnTo>
                    <a:pt x="537489" y="714895"/>
                  </a:lnTo>
                  <a:lnTo>
                    <a:pt x="537489" y="793635"/>
                  </a:lnTo>
                  <a:lnTo>
                    <a:pt x="526834" y="793635"/>
                  </a:lnTo>
                  <a:lnTo>
                    <a:pt x="526834" y="722515"/>
                  </a:lnTo>
                  <a:lnTo>
                    <a:pt x="526834" y="713625"/>
                  </a:lnTo>
                  <a:lnTo>
                    <a:pt x="486321" y="713625"/>
                  </a:lnTo>
                  <a:lnTo>
                    <a:pt x="486321" y="793635"/>
                  </a:lnTo>
                  <a:lnTo>
                    <a:pt x="468579" y="793635"/>
                  </a:lnTo>
                  <a:lnTo>
                    <a:pt x="468782" y="721245"/>
                  </a:lnTo>
                  <a:lnTo>
                    <a:pt x="468807" y="713625"/>
                  </a:lnTo>
                  <a:lnTo>
                    <a:pt x="468909" y="676795"/>
                  </a:lnTo>
                  <a:lnTo>
                    <a:pt x="712012" y="678065"/>
                  </a:lnTo>
                  <a:lnTo>
                    <a:pt x="718705" y="676795"/>
                  </a:lnTo>
                  <a:lnTo>
                    <a:pt x="765543" y="667905"/>
                  </a:lnTo>
                  <a:lnTo>
                    <a:pt x="772236" y="666635"/>
                  </a:lnTo>
                  <a:lnTo>
                    <a:pt x="816813" y="664095"/>
                  </a:lnTo>
                  <a:lnTo>
                    <a:pt x="816127" y="707275"/>
                  </a:lnTo>
                  <a:lnTo>
                    <a:pt x="847648" y="707275"/>
                  </a:lnTo>
                  <a:lnTo>
                    <a:pt x="847725" y="697115"/>
                  </a:lnTo>
                  <a:lnTo>
                    <a:pt x="848334" y="624725"/>
                  </a:lnTo>
                  <a:lnTo>
                    <a:pt x="848398" y="617105"/>
                  </a:lnTo>
                  <a:lnTo>
                    <a:pt x="848423" y="614565"/>
                  </a:lnTo>
                  <a:lnTo>
                    <a:pt x="514845" y="617105"/>
                  </a:lnTo>
                  <a:lnTo>
                    <a:pt x="916025" y="610755"/>
                  </a:lnTo>
                  <a:lnTo>
                    <a:pt x="916025" y="516775"/>
                  </a:lnTo>
                  <a:lnTo>
                    <a:pt x="1013333" y="515505"/>
                  </a:lnTo>
                  <a:lnTo>
                    <a:pt x="1013663" y="542175"/>
                  </a:lnTo>
                  <a:lnTo>
                    <a:pt x="1020216" y="538365"/>
                  </a:lnTo>
                  <a:lnTo>
                    <a:pt x="1030135" y="538365"/>
                  </a:lnTo>
                  <a:lnTo>
                    <a:pt x="1041539" y="540905"/>
                  </a:lnTo>
                  <a:lnTo>
                    <a:pt x="1056881" y="549795"/>
                  </a:lnTo>
                  <a:lnTo>
                    <a:pt x="1075563" y="562495"/>
                  </a:lnTo>
                  <a:lnTo>
                    <a:pt x="1102410" y="577735"/>
                  </a:lnTo>
                  <a:lnTo>
                    <a:pt x="1106982" y="580275"/>
                  </a:lnTo>
                  <a:lnTo>
                    <a:pt x="1303553" y="582815"/>
                  </a:lnTo>
                  <a:lnTo>
                    <a:pt x="1303769" y="573925"/>
                  </a:lnTo>
                  <a:lnTo>
                    <a:pt x="1304328" y="551065"/>
                  </a:lnTo>
                  <a:lnTo>
                    <a:pt x="1309357" y="551065"/>
                  </a:lnTo>
                  <a:lnTo>
                    <a:pt x="1318882" y="552335"/>
                  </a:lnTo>
                  <a:lnTo>
                    <a:pt x="1332903" y="561225"/>
                  </a:lnTo>
                  <a:lnTo>
                    <a:pt x="1339151" y="566305"/>
                  </a:lnTo>
                  <a:lnTo>
                    <a:pt x="1344561" y="571385"/>
                  </a:lnTo>
                  <a:lnTo>
                    <a:pt x="1351178" y="575195"/>
                  </a:lnTo>
                  <a:lnTo>
                    <a:pt x="1360335" y="580275"/>
                  </a:lnTo>
                  <a:lnTo>
                    <a:pt x="1373403" y="585355"/>
                  </a:lnTo>
                  <a:lnTo>
                    <a:pt x="1335887" y="586625"/>
                  </a:lnTo>
                  <a:lnTo>
                    <a:pt x="1335887" y="646315"/>
                  </a:lnTo>
                  <a:lnTo>
                    <a:pt x="1021537" y="641235"/>
                  </a:lnTo>
                  <a:lnTo>
                    <a:pt x="1021384" y="582815"/>
                  </a:lnTo>
                  <a:lnTo>
                    <a:pt x="1011974" y="582815"/>
                  </a:lnTo>
                  <a:lnTo>
                    <a:pt x="1012164" y="650125"/>
                  </a:lnTo>
                  <a:lnTo>
                    <a:pt x="1345298" y="655205"/>
                  </a:lnTo>
                  <a:lnTo>
                    <a:pt x="1345298" y="646315"/>
                  </a:lnTo>
                  <a:lnTo>
                    <a:pt x="1345298" y="595515"/>
                  </a:lnTo>
                  <a:lnTo>
                    <a:pt x="1408442" y="593686"/>
                  </a:lnTo>
                  <a:lnTo>
                    <a:pt x="1408734" y="669124"/>
                  </a:lnTo>
                  <a:lnTo>
                    <a:pt x="1434719" y="669124"/>
                  </a:lnTo>
                  <a:lnTo>
                    <a:pt x="1437754" y="670394"/>
                  </a:lnTo>
                  <a:lnTo>
                    <a:pt x="1450301" y="674204"/>
                  </a:lnTo>
                  <a:lnTo>
                    <a:pt x="1457718" y="674204"/>
                  </a:lnTo>
                  <a:lnTo>
                    <a:pt x="1463116" y="672934"/>
                  </a:lnTo>
                  <a:lnTo>
                    <a:pt x="1478038" y="669124"/>
                  </a:lnTo>
                  <a:lnTo>
                    <a:pt x="1480654" y="669124"/>
                  </a:lnTo>
                  <a:lnTo>
                    <a:pt x="1483931" y="670394"/>
                  </a:lnTo>
                  <a:lnTo>
                    <a:pt x="1488249" y="670394"/>
                  </a:lnTo>
                  <a:lnTo>
                    <a:pt x="1501698" y="672934"/>
                  </a:lnTo>
                  <a:lnTo>
                    <a:pt x="1516621" y="672934"/>
                  </a:lnTo>
                  <a:lnTo>
                    <a:pt x="1523466" y="671664"/>
                  </a:lnTo>
                  <a:lnTo>
                    <a:pt x="1535760" y="669124"/>
                  </a:lnTo>
                  <a:lnTo>
                    <a:pt x="1542580" y="669124"/>
                  </a:lnTo>
                  <a:lnTo>
                    <a:pt x="1561604" y="672934"/>
                  </a:lnTo>
                  <a:lnTo>
                    <a:pt x="1569961" y="672934"/>
                  </a:lnTo>
                  <a:lnTo>
                    <a:pt x="1576717" y="671664"/>
                  </a:lnTo>
                  <a:lnTo>
                    <a:pt x="1595551" y="667854"/>
                  </a:lnTo>
                  <a:lnTo>
                    <a:pt x="1603019" y="667854"/>
                  </a:lnTo>
                  <a:lnTo>
                    <a:pt x="1626743" y="672934"/>
                  </a:lnTo>
                  <a:lnTo>
                    <a:pt x="1635404" y="672934"/>
                  </a:lnTo>
                  <a:lnTo>
                    <a:pt x="1652003" y="670394"/>
                  </a:lnTo>
                  <a:lnTo>
                    <a:pt x="1657959" y="669124"/>
                  </a:lnTo>
                  <a:lnTo>
                    <a:pt x="1664258" y="669124"/>
                  </a:lnTo>
                  <a:lnTo>
                    <a:pt x="1683092" y="672934"/>
                  </a:lnTo>
                  <a:lnTo>
                    <a:pt x="1686826" y="672934"/>
                  </a:lnTo>
                  <a:lnTo>
                    <a:pt x="1692821" y="674204"/>
                  </a:lnTo>
                  <a:lnTo>
                    <a:pt x="1698777" y="671664"/>
                  </a:lnTo>
                  <a:lnTo>
                    <a:pt x="1710232" y="669124"/>
                  </a:lnTo>
                  <a:lnTo>
                    <a:pt x="1715960" y="667854"/>
                  </a:lnTo>
                  <a:lnTo>
                    <a:pt x="1723110" y="667854"/>
                  </a:lnTo>
                  <a:lnTo>
                    <a:pt x="1744675" y="672934"/>
                  </a:lnTo>
                  <a:lnTo>
                    <a:pt x="1752968" y="672934"/>
                  </a:lnTo>
                  <a:lnTo>
                    <a:pt x="1759051" y="671664"/>
                  </a:lnTo>
                  <a:lnTo>
                    <a:pt x="1775333" y="667854"/>
                  </a:lnTo>
                  <a:lnTo>
                    <a:pt x="1782051" y="667854"/>
                  </a:lnTo>
                  <a:lnTo>
                    <a:pt x="1805584" y="672934"/>
                  </a:lnTo>
                  <a:lnTo>
                    <a:pt x="1814042" y="672934"/>
                  </a:lnTo>
                  <a:lnTo>
                    <a:pt x="1820989" y="671664"/>
                  </a:lnTo>
                  <a:lnTo>
                    <a:pt x="1838363" y="667854"/>
                  </a:lnTo>
                  <a:lnTo>
                    <a:pt x="1845919" y="667854"/>
                  </a:lnTo>
                  <a:lnTo>
                    <a:pt x="1872399" y="672934"/>
                  </a:lnTo>
                  <a:lnTo>
                    <a:pt x="1880895" y="672934"/>
                  </a:lnTo>
                  <a:lnTo>
                    <a:pt x="1907552" y="669124"/>
                  </a:lnTo>
                  <a:lnTo>
                    <a:pt x="1914753" y="669124"/>
                  </a:lnTo>
                  <a:lnTo>
                    <a:pt x="1930412" y="671664"/>
                  </a:lnTo>
                  <a:lnTo>
                    <a:pt x="1936496" y="672934"/>
                  </a:lnTo>
                  <a:lnTo>
                    <a:pt x="1944458" y="672934"/>
                  </a:lnTo>
                  <a:lnTo>
                    <a:pt x="1960041" y="669124"/>
                  </a:lnTo>
                  <a:lnTo>
                    <a:pt x="1965236" y="667854"/>
                  </a:lnTo>
                  <a:lnTo>
                    <a:pt x="1970443" y="666584"/>
                  </a:lnTo>
                  <a:lnTo>
                    <a:pt x="1977224" y="666584"/>
                  </a:lnTo>
                  <a:lnTo>
                    <a:pt x="1981936" y="669124"/>
                  </a:lnTo>
                  <a:lnTo>
                    <a:pt x="1992757" y="671664"/>
                  </a:lnTo>
                  <a:lnTo>
                    <a:pt x="1999030" y="674204"/>
                  </a:lnTo>
                  <a:lnTo>
                    <a:pt x="2008314" y="674204"/>
                  </a:lnTo>
                  <a:lnTo>
                    <a:pt x="2043658" y="669124"/>
                  </a:lnTo>
                  <a:lnTo>
                    <a:pt x="2051011" y="669124"/>
                  </a:lnTo>
                  <a:lnTo>
                    <a:pt x="2054186" y="670394"/>
                  </a:lnTo>
                  <a:lnTo>
                    <a:pt x="2065731" y="674204"/>
                  </a:lnTo>
                  <a:lnTo>
                    <a:pt x="2077034" y="674204"/>
                  </a:lnTo>
                  <a:lnTo>
                    <a:pt x="2095042" y="669124"/>
                  </a:lnTo>
                  <a:lnTo>
                    <a:pt x="2099551" y="667854"/>
                  </a:lnTo>
                  <a:lnTo>
                    <a:pt x="2108619" y="667854"/>
                  </a:lnTo>
                  <a:lnTo>
                    <a:pt x="2115896" y="669124"/>
                  </a:lnTo>
                  <a:lnTo>
                    <a:pt x="2139480" y="672934"/>
                  </a:lnTo>
                  <a:lnTo>
                    <a:pt x="2151596" y="672934"/>
                  </a:lnTo>
                  <a:lnTo>
                    <a:pt x="2168004" y="670394"/>
                  </a:lnTo>
                  <a:lnTo>
                    <a:pt x="2175319" y="670394"/>
                  </a:lnTo>
                  <a:lnTo>
                    <a:pt x="2174748" y="853274"/>
                  </a:lnTo>
                  <a:lnTo>
                    <a:pt x="2607932" y="853274"/>
                  </a:lnTo>
                  <a:lnTo>
                    <a:pt x="2610027" y="852004"/>
                  </a:lnTo>
                  <a:lnTo>
                    <a:pt x="2610027" y="846924"/>
                  </a:lnTo>
                  <a:close/>
                </a:path>
                <a:path w="5575300" h="853440">
                  <a:moveTo>
                    <a:pt x="3913263" y="730250"/>
                  </a:moveTo>
                  <a:lnTo>
                    <a:pt x="3876675" y="701040"/>
                  </a:lnTo>
                  <a:lnTo>
                    <a:pt x="3810901" y="690880"/>
                  </a:lnTo>
                  <a:lnTo>
                    <a:pt x="3809022" y="678180"/>
                  </a:lnTo>
                  <a:lnTo>
                    <a:pt x="3797808" y="673100"/>
                  </a:lnTo>
                  <a:lnTo>
                    <a:pt x="3795585" y="662940"/>
                  </a:lnTo>
                  <a:lnTo>
                    <a:pt x="3786975" y="660400"/>
                  </a:lnTo>
                  <a:lnTo>
                    <a:pt x="3788968" y="654050"/>
                  </a:lnTo>
                  <a:lnTo>
                    <a:pt x="3791153" y="645160"/>
                  </a:lnTo>
                  <a:lnTo>
                    <a:pt x="3789172" y="636270"/>
                  </a:lnTo>
                  <a:lnTo>
                    <a:pt x="3765639" y="596900"/>
                  </a:lnTo>
                  <a:lnTo>
                    <a:pt x="3751605" y="582930"/>
                  </a:lnTo>
                  <a:lnTo>
                    <a:pt x="3748608" y="577850"/>
                  </a:lnTo>
                  <a:lnTo>
                    <a:pt x="3747909" y="576580"/>
                  </a:lnTo>
                  <a:lnTo>
                    <a:pt x="3749535" y="565150"/>
                  </a:lnTo>
                  <a:lnTo>
                    <a:pt x="3749141" y="562610"/>
                  </a:lnTo>
                  <a:lnTo>
                    <a:pt x="3745065" y="551180"/>
                  </a:lnTo>
                  <a:lnTo>
                    <a:pt x="3738702" y="542290"/>
                  </a:lnTo>
                  <a:lnTo>
                    <a:pt x="3731742" y="535940"/>
                  </a:lnTo>
                  <a:lnTo>
                    <a:pt x="3725849" y="532130"/>
                  </a:lnTo>
                  <a:lnTo>
                    <a:pt x="3726103" y="530860"/>
                  </a:lnTo>
                  <a:lnTo>
                    <a:pt x="3726992" y="529590"/>
                  </a:lnTo>
                  <a:lnTo>
                    <a:pt x="3729151" y="528320"/>
                  </a:lnTo>
                  <a:lnTo>
                    <a:pt x="3737406" y="528320"/>
                  </a:lnTo>
                  <a:lnTo>
                    <a:pt x="3743160" y="527050"/>
                  </a:lnTo>
                  <a:lnTo>
                    <a:pt x="3746271" y="525780"/>
                  </a:lnTo>
                  <a:lnTo>
                    <a:pt x="3752850" y="524510"/>
                  </a:lnTo>
                  <a:lnTo>
                    <a:pt x="3756164" y="523240"/>
                  </a:lnTo>
                  <a:lnTo>
                    <a:pt x="3769461" y="523240"/>
                  </a:lnTo>
                  <a:lnTo>
                    <a:pt x="3780155" y="521970"/>
                  </a:lnTo>
                  <a:lnTo>
                    <a:pt x="3788092" y="518160"/>
                  </a:lnTo>
                  <a:lnTo>
                    <a:pt x="3793629" y="513080"/>
                  </a:lnTo>
                  <a:lnTo>
                    <a:pt x="3797135" y="509270"/>
                  </a:lnTo>
                  <a:lnTo>
                    <a:pt x="3807739" y="509270"/>
                  </a:lnTo>
                  <a:lnTo>
                    <a:pt x="3818559" y="506730"/>
                  </a:lnTo>
                  <a:lnTo>
                    <a:pt x="3826878" y="504190"/>
                  </a:lnTo>
                  <a:lnTo>
                    <a:pt x="3832720" y="500380"/>
                  </a:lnTo>
                  <a:lnTo>
                    <a:pt x="3834587" y="497840"/>
                  </a:lnTo>
                  <a:lnTo>
                    <a:pt x="3836454" y="495300"/>
                  </a:lnTo>
                  <a:lnTo>
                    <a:pt x="3838460" y="490220"/>
                  </a:lnTo>
                  <a:lnTo>
                    <a:pt x="3875278" y="488950"/>
                  </a:lnTo>
                  <a:lnTo>
                    <a:pt x="3894594" y="486410"/>
                  </a:lnTo>
                  <a:lnTo>
                    <a:pt x="3902214" y="482600"/>
                  </a:lnTo>
                  <a:lnTo>
                    <a:pt x="3903916" y="478790"/>
                  </a:lnTo>
                  <a:lnTo>
                    <a:pt x="3904373" y="477520"/>
                  </a:lnTo>
                  <a:lnTo>
                    <a:pt x="3904373" y="473710"/>
                  </a:lnTo>
                  <a:lnTo>
                    <a:pt x="3901859" y="471170"/>
                  </a:lnTo>
                  <a:lnTo>
                    <a:pt x="3882720" y="459740"/>
                  </a:lnTo>
                  <a:lnTo>
                    <a:pt x="3852608" y="452120"/>
                  </a:lnTo>
                  <a:lnTo>
                    <a:pt x="3824668" y="447040"/>
                  </a:lnTo>
                  <a:lnTo>
                    <a:pt x="3812044" y="444500"/>
                  </a:lnTo>
                  <a:lnTo>
                    <a:pt x="3797668" y="444500"/>
                  </a:lnTo>
                  <a:lnTo>
                    <a:pt x="3786022" y="443230"/>
                  </a:lnTo>
                  <a:lnTo>
                    <a:pt x="3765778" y="443230"/>
                  </a:lnTo>
                  <a:lnTo>
                    <a:pt x="3757726" y="441960"/>
                  </a:lnTo>
                  <a:lnTo>
                    <a:pt x="3755618" y="439420"/>
                  </a:lnTo>
                  <a:lnTo>
                    <a:pt x="3749281" y="431800"/>
                  </a:lnTo>
                  <a:lnTo>
                    <a:pt x="3748278" y="430530"/>
                  </a:lnTo>
                  <a:lnTo>
                    <a:pt x="3744214" y="425450"/>
                  </a:lnTo>
                  <a:lnTo>
                    <a:pt x="3728339" y="430530"/>
                  </a:lnTo>
                  <a:lnTo>
                    <a:pt x="3724821" y="422910"/>
                  </a:lnTo>
                  <a:lnTo>
                    <a:pt x="3720160" y="416560"/>
                  </a:lnTo>
                  <a:lnTo>
                    <a:pt x="3713746" y="415290"/>
                  </a:lnTo>
                  <a:lnTo>
                    <a:pt x="3711689" y="414020"/>
                  </a:lnTo>
                  <a:lnTo>
                    <a:pt x="3713378" y="414020"/>
                  </a:lnTo>
                  <a:lnTo>
                    <a:pt x="3715194" y="412750"/>
                  </a:lnTo>
                  <a:lnTo>
                    <a:pt x="3736505" y="410210"/>
                  </a:lnTo>
                  <a:lnTo>
                    <a:pt x="3718344" y="401320"/>
                  </a:lnTo>
                  <a:lnTo>
                    <a:pt x="3705923" y="396240"/>
                  </a:lnTo>
                  <a:lnTo>
                    <a:pt x="3709314" y="386080"/>
                  </a:lnTo>
                  <a:lnTo>
                    <a:pt x="3710787" y="378460"/>
                  </a:lnTo>
                  <a:lnTo>
                    <a:pt x="3711181" y="370840"/>
                  </a:lnTo>
                  <a:lnTo>
                    <a:pt x="3710495" y="363220"/>
                  </a:lnTo>
                  <a:lnTo>
                    <a:pt x="3710749" y="363220"/>
                  </a:lnTo>
                  <a:lnTo>
                    <a:pt x="3721684" y="359410"/>
                  </a:lnTo>
                  <a:lnTo>
                    <a:pt x="3719334" y="349250"/>
                  </a:lnTo>
                  <a:lnTo>
                    <a:pt x="3707231" y="344170"/>
                  </a:lnTo>
                  <a:lnTo>
                    <a:pt x="3706330" y="344170"/>
                  </a:lnTo>
                  <a:lnTo>
                    <a:pt x="3705961" y="342900"/>
                  </a:lnTo>
                  <a:lnTo>
                    <a:pt x="3754564" y="339090"/>
                  </a:lnTo>
                  <a:lnTo>
                    <a:pt x="3769474" y="322580"/>
                  </a:lnTo>
                  <a:lnTo>
                    <a:pt x="3778758" y="320040"/>
                  </a:lnTo>
                  <a:lnTo>
                    <a:pt x="3807053" y="287020"/>
                  </a:lnTo>
                  <a:lnTo>
                    <a:pt x="3804399" y="275590"/>
                  </a:lnTo>
                  <a:lnTo>
                    <a:pt x="3803573" y="274320"/>
                  </a:lnTo>
                  <a:lnTo>
                    <a:pt x="3797808" y="265430"/>
                  </a:lnTo>
                  <a:lnTo>
                    <a:pt x="3791064" y="262890"/>
                  </a:lnTo>
                  <a:lnTo>
                    <a:pt x="3783317" y="264160"/>
                  </a:lnTo>
                  <a:lnTo>
                    <a:pt x="3774605" y="267970"/>
                  </a:lnTo>
                  <a:lnTo>
                    <a:pt x="3764927" y="275590"/>
                  </a:lnTo>
                  <a:lnTo>
                    <a:pt x="3755440" y="274320"/>
                  </a:lnTo>
                  <a:lnTo>
                    <a:pt x="3726700" y="271780"/>
                  </a:lnTo>
                  <a:lnTo>
                    <a:pt x="3715664" y="270510"/>
                  </a:lnTo>
                  <a:lnTo>
                    <a:pt x="3715042" y="267970"/>
                  </a:lnTo>
                  <a:lnTo>
                    <a:pt x="3712730" y="264160"/>
                  </a:lnTo>
                  <a:lnTo>
                    <a:pt x="3703472" y="260350"/>
                  </a:lnTo>
                  <a:lnTo>
                    <a:pt x="3702545" y="257810"/>
                  </a:lnTo>
                  <a:lnTo>
                    <a:pt x="3704171" y="254000"/>
                  </a:lnTo>
                  <a:lnTo>
                    <a:pt x="3719334" y="245110"/>
                  </a:lnTo>
                  <a:lnTo>
                    <a:pt x="3716655" y="237490"/>
                  </a:lnTo>
                  <a:lnTo>
                    <a:pt x="3709505" y="228600"/>
                  </a:lnTo>
                  <a:lnTo>
                    <a:pt x="3710609" y="226060"/>
                  </a:lnTo>
                  <a:lnTo>
                    <a:pt x="3711854" y="219710"/>
                  </a:lnTo>
                  <a:lnTo>
                    <a:pt x="3708806" y="205740"/>
                  </a:lnTo>
                  <a:lnTo>
                    <a:pt x="3704539" y="200660"/>
                  </a:lnTo>
                  <a:lnTo>
                    <a:pt x="3702088" y="199390"/>
                  </a:lnTo>
                  <a:lnTo>
                    <a:pt x="3701732" y="198120"/>
                  </a:lnTo>
                  <a:lnTo>
                    <a:pt x="3701669" y="196850"/>
                  </a:lnTo>
                  <a:lnTo>
                    <a:pt x="3702291" y="195580"/>
                  </a:lnTo>
                  <a:lnTo>
                    <a:pt x="3703294" y="195580"/>
                  </a:lnTo>
                  <a:lnTo>
                    <a:pt x="3708362" y="194310"/>
                  </a:lnTo>
                  <a:lnTo>
                    <a:pt x="3708362" y="184150"/>
                  </a:lnTo>
                  <a:lnTo>
                    <a:pt x="3713962" y="182880"/>
                  </a:lnTo>
                  <a:lnTo>
                    <a:pt x="3720846" y="181610"/>
                  </a:lnTo>
                  <a:lnTo>
                    <a:pt x="3728567" y="179070"/>
                  </a:lnTo>
                  <a:lnTo>
                    <a:pt x="3736644" y="176530"/>
                  </a:lnTo>
                  <a:lnTo>
                    <a:pt x="3740785" y="173990"/>
                  </a:lnTo>
                  <a:lnTo>
                    <a:pt x="3741826" y="170180"/>
                  </a:lnTo>
                  <a:lnTo>
                    <a:pt x="3741978" y="167640"/>
                  </a:lnTo>
                  <a:lnTo>
                    <a:pt x="3740874" y="162560"/>
                  </a:lnTo>
                  <a:lnTo>
                    <a:pt x="3737178" y="156210"/>
                  </a:lnTo>
                  <a:lnTo>
                    <a:pt x="3731374" y="151130"/>
                  </a:lnTo>
                  <a:lnTo>
                    <a:pt x="3723970" y="144780"/>
                  </a:lnTo>
                  <a:lnTo>
                    <a:pt x="3715689" y="137160"/>
                  </a:lnTo>
                  <a:lnTo>
                    <a:pt x="3709238" y="130810"/>
                  </a:lnTo>
                  <a:lnTo>
                    <a:pt x="3704577" y="127000"/>
                  </a:lnTo>
                  <a:lnTo>
                    <a:pt x="3701389" y="123190"/>
                  </a:lnTo>
                  <a:lnTo>
                    <a:pt x="3709759" y="118110"/>
                  </a:lnTo>
                  <a:lnTo>
                    <a:pt x="3712908" y="114300"/>
                  </a:lnTo>
                  <a:lnTo>
                    <a:pt x="3710749" y="109220"/>
                  </a:lnTo>
                  <a:lnTo>
                    <a:pt x="3707053" y="100330"/>
                  </a:lnTo>
                  <a:lnTo>
                    <a:pt x="3703091" y="92710"/>
                  </a:lnTo>
                  <a:lnTo>
                    <a:pt x="3699903" y="87630"/>
                  </a:lnTo>
                  <a:lnTo>
                    <a:pt x="3698532" y="85090"/>
                  </a:lnTo>
                  <a:lnTo>
                    <a:pt x="3693083" y="54610"/>
                  </a:lnTo>
                  <a:lnTo>
                    <a:pt x="3693515" y="54610"/>
                  </a:lnTo>
                  <a:lnTo>
                    <a:pt x="3706330" y="52070"/>
                  </a:lnTo>
                  <a:lnTo>
                    <a:pt x="3707307" y="34290"/>
                  </a:lnTo>
                  <a:lnTo>
                    <a:pt x="3707371" y="33020"/>
                  </a:lnTo>
                  <a:lnTo>
                    <a:pt x="3704285" y="29210"/>
                  </a:lnTo>
                  <a:lnTo>
                    <a:pt x="3698671" y="24130"/>
                  </a:lnTo>
                  <a:lnTo>
                    <a:pt x="3695204" y="24130"/>
                  </a:lnTo>
                  <a:lnTo>
                    <a:pt x="3695204" y="39370"/>
                  </a:lnTo>
                  <a:lnTo>
                    <a:pt x="3695065" y="41910"/>
                  </a:lnTo>
                  <a:lnTo>
                    <a:pt x="3694519" y="41910"/>
                  </a:lnTo>
                  <a:lnTo>
                    <a:pt x="3682898" y="44043"/>
                  </a:lnTo>
                  <a:lnTo>
                    <a:pt x="3682898" y="36830"/>
                  </a:lnTo>
                  <a:lnTo>
                    <a:pt x="3686683" y="35560"/>
                  </a:lnTo>
                  <a:lnTo>
                    <a:pt x="3688994" y="35560"/>
                  </a:lnTo>
                  <a:lnTo>
                    <a:pt x="3692804" y="34290"/>
                  </a:lnTo>
                  <a:lnTo>
                    <a:pt x="3695179" y="36830"/>
                  </a:lnTo>
                  <a:lnTo>
                    <a:pt x="3695204" y="39370"/>
                  </a:lnTo>
                  <a:lnTo>
                    <a:pt x="3695204" y="24130"/>
                  </a:lnTo>
                  <a:lnTo>
                    <a:pt x="3691928" y="22860"/>
                  </a:lnTo>
                  <a:lnTo>
                    <a:pt x="3692156" y="20320"/>
                  </a:lnTo>
                  <a:lnTo>
                    <a:pt x="3692271" y="19050"/>
                  </a:lnTo>
                  <a:lnTo>
                    <a:pt x="3692347" y="16510"/>
                  </a:lnTo>
                  <a:lnTo>
                    <a:pt x="3692042" y="8890"/>
                  </a:lnTo>
                  <a:lnTo>
                    <a:pt x="3685806" y="1270"/>
                  </a:lnTo>
                  <a:lnTo>
                    <a:pt x="3682593" y="0"/>
                  </a:lnTo>
                  <a:lnTo>
                    <a:pt x="3680269" y="0"/>
                  </a:lnTo>
                  <a:lnTo>
                    <a:pt x="3680269" y="19050"/>
                  </a:lnTo>
                  <a:lnTo>
                    <a:pt x="3680244" y="20320"/>
                  </a:lnTo>
                  <a:lnTo>
                    <a:pt x="3680269" y="19050"/>
                  </a:lnTo>
                  <a:lnTo>
                    <a:pt x="3680269" y="0"/>
                  </a:lnTo>
                  <a:lnTo>
                    <a:pt x="3674732" y="0"/>
                  </a:lnTo>
                  <a:lnTo>
                    <a:pt x="3673208" y="3810"/>
                  </a:lnTo>
                  <a:lnTo>
                    <a:pt x="3667734" y="16510"/>
                  </a:lnTo>
                  <a:lnTo>
                    <a:pt x="3667506" y="20320"/>
                  </a:lnTo>
                  <a:lnTo>
                    <a:pt x="3669461" y="26670"/>
                  </a:lnTo>
                  <a:lnTo>
                    <a:pt x="3670071" y="27940"/>
                  </a:lnTo>
                  <a:lnTo>
                    <a:pt x="3670706" y="30480"/>
                  </a:lnTo>
                  <a:lnTo>
                    <a:pt x="3671011" y="34290"/>
                  </a:lnTo>
                  <a:lnTo>
                    <a:pt x="3671493" y="41910"/>
                  </a:lnTo>
                  <a:lnTo>
                    <a:pt x="3664039" y="50800"/>
                  </a:lnTo>
                  <a:lnTo>
                    <a:pt x="3660343" y="60960"/>
                  </a:lnTo>
                  <a:lnTo>
                    <a:pt x="3665397" y="67310"/>
                  </a:lnTo>
                  <a:lnTo>
                    <a:pt x="3667620" y="69850"/>
                  </a:lnTo>
                  <a:lnTo>
                    <a:pt x="3669893" y="74930"/>
                  </a:lnTo>
                  <a:lnTo>
                    <a:pt x="3671760" y="83820"/>
                  </a:lnTo>
                  <a:lnTo>
                    <a:pt x="3672763" y="95250"/>
                  </a:lnTo>
                  <a:lnTo>
                    <a:pt x="3673017" y="114300"/>
                  </a:lnTo>
                  <a:lnTo>
                    <a:pt x="3665817" y="118110"/>
                  </a:lnTo>
                  <a:lnTo>
                    <a:pt x="3662464" y="119380"/>
                  </a:lnTo>
                  <a:lnTo>
                    <a:pt x="3655593" y="124460"/>
                  </a:lnTo>
                  <a:lnTo>
                    <a:pt x="3656927" y="135890"/>
                  </a:lnTo>
                  <a:lnTo>
                    <a:pt x="3646144" y="142240"/>
                  </a:lnTo>
                  <a:lnTo>
                    <a:pt x="3636010" y="149860"/>
                  </a:lnTo>
                  <a:lnTo>
                    <a:pt x="3628974" y="158750"/>
                  </a:lnTo>
                  <a:lnTo>
                    <a:pt x="3627488" y="166370"/>
                  </a:lnTo>
                  <a:lnTo>
                    <a:pt x="3629660" y="175260"/>
                  </a:lnTo>
                  <a:lnTo>
                    <a:pt x="3661194" y="181610"/>
                  </a:lnTo>
                  <a:lnTo>
                    <a:pt x="3662235" y="184150"/>
                  </a:lnTo>
                  <a:lnTo>
                    <a:pt x="3662540" y="184150"/>
                  </a:lnTo>
                  <a:lnTo>
                    <a:pt x="3662578" y="187960"/>
                  </a:lnTo>
                  <a:lnTo>
                    <a:pt x="3662489" y="189230"/>
                  </a:lnTo>
                  <a:lnTo>
                    <a:pt x="3661448" y="195580"/>
                  </a:lnTo>
                  <a:lnTo>
                    <a:pt x="3668026" y="195580"/>
                  </a:lnTo>
                  <a:lnTo>
                    <a:pt x="3668445" y="196850"/>
                  </a:lnTo>
                  <a:lnTo>
                    <a:pt x="3668280" y="199390"/>
                  </a:lnTo>
                  <a:lnTo>
                    <a:pt x="3668026" y="199390"/>
                  </a:lnTo>
                  <a:lnTo>
                    <a:pt x="3657803" y="209550"/>
                  </a:lnTo>
                  <a:lnTo>
                    <a:pt x="3657384" y="220980"/>
                  </a:lnTo>
                  <a:lnTo>
                    <a:pt x="3658870" y="226060"/>
                  </a:lnTo>
                  <a:lnTo>
                    <a:pt x="3660165" y="229870"/>
                  </a:lnTo>
                  <a:lnTo>
                    <a:pt x="3647389" y="241300"/>
                  </a:lnTo>
                  <a:lnTo>
                    <a:pt x="3659441" y="248920"/>
                  </a:lnTo>
                  <a:lnTo>
                    <a:pt x="3665143" y="254000"/>
                  </a:lnTo>
                  <a:lnTo>
                    <a:pt x="3667683" y="256540"/>
                  </a:lnTo>
                  <a:lnTo>
                    <a:pt x="3661587" y="261620"/>
                  </a:lnTo>
                  <a:lnTo>
                    <a:pt x="3656698" y="267970"/>
                  </a:lnTo>
                  <a:lnTo>
                    <a:pt x="3654221" y="271780"/>
                  </a:lnTo>
                  <a:lnTo>
                    <a:pt x="3651897" y="271780"/>
                  </a:lnTo>
                  <a:lnTo>
                    <a:pt x="3647922" y="267970"/>
                  </a:lnTo>
                  <a:lnTo>
                    <a:pt x="3646589" y="266700"/>
                  </a:lnTo>
                  <a:lnTo>
                    <a:pt x="3638651" y="261620"/>
                  </a:lnTo>
                  <a:lnTo>
                    <a:pt x="3628707" y="257810"/>
                  </a:lnTo>
                  <a:lnTo>
                    <a:pt x="3617379" y="255270"/>
                  </a:lnTo>
                  <a:lnTo>
                    <a:pt x="3605225" y="257810"/>
                  </a:lnTo>
                  <a:lnTo>
                    <a:pt x="3596208" y="262890"/>
                  </a:lnTo>
                  <a:lnTo>
                    <a:pt x="3590010" y="269240"/>
                  </a:lnTo>
                  <a:lnTo>
                    <a:pt x="3586302" y="275590"/>
                  </a:lnTo>
                  <a:lnTo>
                    <a:pt x="3576637" y="276860"/>
                  </a:lnTo>
                  <a:lnTo>
                    <a:pt x="3567912" y="280670"/>
                  </a:lnTo>
                  <a:lnTo>
                    <a:pt x="3561499" y="284480"/>
                  </a:lnTo>
                  <a:lnTo>
                    <a:pt x="3558768" y="290830"/>
                  </a:lnTo>
                  <a:lnTo>
                    <a:pt x="3560165" y="297180"/>
                  </a:lnTo>
                  <a:lnTo>
                    <a:pt x="3564458" y="302260"/>
                  </a:lnTo>
                  <a:lnTo>
                    <a:pt x="3570643" y="306070"/>
                  </a:lnTo>
                  <a:lnTo>
                    <a:pt x="3577717" y="308610"/>
                  </a:lnTo>
                  <a:lnTo>
                    <a:pt x="3588893" y="313690"/>
                  </a:lnTo>
                  <a:lnTo>
                    <a:pt x="3592284" y="317500"/>
                  </a:lnTo>
                  <a:lnTo>
                    <a:pt x="3614280" y="337820"/>
                  </a:lnTo>
                  <a:lnTo>
                    <a:pt x="3631222" y="339090"/>
                  </a:lnTo>
                  <a:lnTo>
                    <a:pt x="3659886" y="341630"/>
                  </a:lnTo>
                  <a:lnTo>
                    <a:pt x="3659784" y="342900"/>
                  </a:lnTo>
                  <a:lnTo>
                    <a:pt x="3658755" y="342900"/>
                  </a:lnTo>
                  <a:lnTo>
                    <a:pt x="3657460" y="344170"/>
                  </a:lnTo>
                  <a:lnTo>
                    <a:pt x="3647211" y="347980"/>
                  </a:lnTo>
                  <a:lnTo>
                    <a:pt x="3646284" y="351790"/>
                  </a:lnTo>
                  <a:lnTo>
                    <a:pt x="3645725" y="354330"/>
                  </a:lnTo>
                  <a:lnTo>
                    <a:pt x="3649078" y="359410"/>
                  </a:lnTo>
                  <a:lnTo>
                    <a:pt x="3651961" y="359410"/>
                  </a:lnTo>
                  <a:lnTo>
                    <a:pt x="3655593" y="360680"/>
                  </a:lnTo>
                  <a:lnTo>
                    <a:pt x="3654806" y="367030"/>
                  </a:lnTo>
                  <a:lnTo>
                    <a:pt x="3656787" y="389890"/>
                  </a:lnTo>
                  <a:lnTo>
                    <a:pt x="3656787" y="393700"/>
                  </a:lnTo>
                  <a:lnTo>
                    <a:pt x="3656469" y="394970"/>
                  </a:lnTo>
                  <a:lnTo>
                    <a:pt x="3651199" y="398780"/>
                  </a:lnTo>
                  <a:lnTo>
                    <a:pt x="3624326" y="407670"/>
                  </a:lnTo>
                  <a:lnTo>
                    <a:pt x="3647973" y="411480"/>
                  </a:lnTo>
                  <a:lnTo>
                    <a:pt x="3649726" y="412750"/>
                  </a:lnTo>
                  <a:lnTo>
                    <a:pt x="3649954" y="412750"/>
                  </a:lnTo>
                  <a:lnTo>
                    <a:pt x="3648265" y="414020"/>
                  </a:lnTo>
                  <a:lnTo>
                    <a:pt x="3636543" y="416560"/>
                  </a:lnTo>
                  <a:lnTo>
                    <a:pt x="3631412" y="425450"/>
                  </a:lnTo>
                  <a:lnTo>
                    <a:pt x="3629202" y="431800"/>
                  </a:lnTo>
                  <a:lnTo>
                    <a:pt x="3548278" y="436880"/>
                  </a:lnTo>
                  <a:lnTo>
                    <a:pt x="3494189" y="440690"/>
                  </a:lnTo>
                  <a:lnTo>
                    <a:pt x="3459975" y="466090"/>
                  </a:lnTo>
                  <a:lnTo>
                    <a:pt x="3463023" y="471170"/>
                  </a:lnTo>
                  <a:lnTo>
                    <a:pt x="3467443" y="474980"/>
                  </a:lnTo>
                  <a:lnTo>
                    <a:pt x="3471329" y="476250"/>
                  </a:lnTo>
                  <a:lnTo>
                    <a:pt x="3472802" y="476250"/>
                  </a:lnTo>
                  <a:lnTo>
                    <a:pt x="3483279" y="480060"/>
                  </a:lnTo>
                  <a:lnTo>
                    <a:pt x="3510496" y="482600"/>
                  </a:lnTo>
                  <a:lnTo>
                    <a:pt x="3520414" y="482600"/>
                  </a:lnTo>
                  <a:lnTo>
                    <a:pt x="3537839" y="502920"/>
                  </a:lnTo>
                  <a:lnTo>
                    <a:pt x="3563543" y="502920"/>
                  </a:lnTo>
                  <a:lnTo>
                    <a:pt x="3564813" y="506730"/>
                  </a:lnTo>
                  <a:lnTo>
                    <a:pt x="3568230" y="513080"/>
                  </a:lnTo>
                  <a:lnTo>
                    <a:pt x="3575774" y="516890"/>
                  </a:lnTo>
                  <a:lnTo>
                    <a:pt x="3582898" y="519430"/>
                  </a:lnTo>
                  <a:lnTo>
                    <a:pt x="3590734" y="520700"/>
                  </a:lnTo>
                  <a:lnTo>
                    <a:pt x="3605263" y="520700"/>
                  </a:lnTo>
                  <a:lnTo>
                    <a:pt x="3604958" y="525780"/>
                  </a:lnTo>
                  <a:lnTo>
                    <a:pt x="3618369" y="525780"/>
                  </a:lnTo>
                  <a:lnTo>
                    <a:pt x="3628948" y="528320"/>
                  </a:lnTo>
                  <a:lnTo>
                    <a:pt x="3632593" y="528320"/>
                  </a:lnTo>
                  <a:lnTo>
                    <a:pt x="3635108" y="529590"/>
                  </a:lnTo>
                  <a:lnTo>
                    <a:pt x="3636010" y="532130"/>
                  </a:lnTo>
                  <a:lnTo>
                    <a:pt x="3636086" y="533400"/>
                  </a:lnTo>
                  <a:lnTo>
                    <a:pt x="3631692" y="534670"/>
                  </a:lnTo>
                  <a:lnTo>
                    <a:pt x="3623564" y="538480"/>
                  </a:lnTo>
                  <a:lnTo>
                    <a:pt x="3620236" y="539750"/>
                  </a:lnTo>
                  <a:lnTo>
                    <a:pt x="3605403" y="548640"/>
                  </a:lnTo>
                  <a:lnTo>
                    <a:pt x="3604653" y="574040"/>
                  </a:lnTo>
                  <a:lnTo>
                    <a:pt x="3601910" y="577850"/>
                  </a:lnTo>
                  <a:lnTo>
                    <a:pt x="3596576" y="584200"/>
                  </a:lnTo>
                  <a:lnTo>
                    <a:pt x="3592817" y="590550"/>
                  </a:lnTo>
                  <a:lnTo>
                    <a:pt x="3590023" y="598170"/>
                  </a:lnTo>
                  <a:lnTo>
                    <a:pt x="3588474" y="601980"/>
                  </a:lnTo>
                  <a:lnTo>
                    <a:pt x="3559378" y="629920"/>
                  </a:lnTo>
                  <a:lnTo>
                    <a:pt x="3557574" y="645160"/>
                  </a:lnTo>
                  <a:lnTo>
                    <a:pt x="3557701" y="650240"/>
                  </a:lnTo>
                  <a:lnTo>
                    <a:pt x="3559365" y="659130"/>
                  </a:lnTo>
                  <a:lnTo>
                    <a:pt x="3561715" y="665480"/>
                  </a:lnTo>
                  <a:lnTo>
                    <a:pt x="3555454" y="666750"/>
                  </a:lnTo>
                  <a:lnTo>
                    <a:pt x="3549662" y="674370"/>
                  </a:lnTo>
                  <a:lnTo>
                    <a:pt x="3536835" y="676910"/>
                  </a:lnTo>
                  <a:lnTo>
                    <a:pt x="3535680" y="680720"/>
                  </a:lnTo>
                  <a:lnTo>
                    <a:pt x="3527958" y="680720"/>
                  </a:lnTo>
                  <a:lnTo>
                    <a:pt x="3517557" y="681990"/>
                  </a:lnTo>
                  <a:lnTo>
                    <a:pt x="3505149" y="683260"/>
                  </a:lnTo>
                  <a:lnTo>
                    <a:pt x="3469868" y="689610"/>
                  </a:lnTo>
                  <a:lnTo>
                    <a:pt x="3454755" y="694690"/>
                  </a:lnTo>
                  <a:lnTo>
                    <a:pt x="3445738" y="698500"/>
                  </a:lnTo>
                  <a:lnTo>
                    <a:pt x="3442500" y="701040"/>
                  </a:lnTo>
                  <a:lnTo>
                    <a:pt x="3439731" y="702310"/>
                  </a:lnTo>
                  <a:lnTo>
                    <a:pt x="3441344" y="726440"/>
                  </a:lnTo>
                  <a:lnTo>
                    <a:pt x="3445662" y="731520"/>
                  </a:lnTo>
                  <a:lnTo>
                    <a:pt x="3446513" y="797560"/>
                  </a:lnTo>
                  <a:lnTo>
                    <a:pt x="2973197" y="793750"/>
                  </a:lnTo>
                  <a:lnTo>
                    <a:pt x="2970530" y="796290"/>
                  </a:lnTo>
                  <a:lnTo>
                    <a:pt x="2970504" y="803910"/>
                  </a:lnTo>
                  <a:lnTo>
                    <a:pt x="2973133" y="806450"/>
                  </a:lnTo>
                  <a:lnTo>
                    <a:pt x="3458476" y="808990"/>
                  </a:lnTo>
                  <a:lnTo>
                    <a:pt x="3458337" y="797560"/>
                  </a:lnTo>
                  <a:lnTo>
                    <a:pt x="3457435" y="727710"/>
                  </a:lnTo>
                  <a:lnTo>
                    <a:pt x="3452888" y="722630"/>
                  </a:lnTo>
                  <a:lnTo>
                    <a:pt x="3451987" y="708660"/>
                  </a:lnTo>
                  <a:lnTo>
                    <a:pt x="3493478" y="697230"/>
                  </a:lnTo>
                  <a:lnTo>
                    <a:pt x="3525685" y="693420"/>
                  </a:lnTo>
                  <a:lnTo>
                    <a:pt x="3544709" y="693420"/>
                  </a:lnTo>
                  <a:lnTo>
                    <a:pt x="3546386" y="687070"/>
                  </a:lnTo>
                  <a:lnTo>
                    <a:pt x="3556317" y="685800"/>
                  </a:lnTo>
                  <a:lnTo>
                    <a:pt x="3561829" y="678180"/>
                  </a:lnTo>
                  <a:lnTo>
                    <a:pt x="3580803" y="675640"/>
                  </a:lnTo>
                  <a:lnTo>
                    <a:pt x="3575710" y="668020"/>
                  </a:lnTo>
                  <a:lnTo>
                    <a:pt x="3574148" y="664210"/>
                  </a:lnTo>
                  <a:lnTo>
                    <a:pt x="3571189" y="656590"/>
                  </a:lnTo>
                  <a:lnTo>
                    <a:pt x="3569233" y="646430"/>
                  </a:lnTo>
                  <a:lnTo>
                    <a:pt x="3570694" y="633730"/>
                  </a:lnTo>
                  <a:lnTo>
                    <a:pt x="3576358" y="623570"/>
                  </a:lnTo>
                  <a:lnTo>
                    <a:pt x="3584283" y="617220"/>
                  </a:lnTo>
                  <a:lnTo>
                    <a:pt x="3591369" y="613410"/>
                  </a:lnTo>
                  <a:lnTo>
                    <a:pt x="3594519" y="613410"/>
                  </a:lnTo>
                  <a:lnTo>
                    <a:pt x="3597656" y="612140"/>
                  </a:lnTo>
                  <a:lnTo>
                    <a:pt x="3598684" y="609600"/>
                  </a:lnTo>
                  <a:lnTo>
                    <a:pt x="3600348" y="604520"/>
                  </a:lnTo>
                  <a:lnTo>
                    <a:pt x="3603485" y="595630"/>
                  </a:lnTo>
                  <a:lnTo>
                    <a:pt x="3606203" y="590550"/>
                  </a:lnTo>
                  <a:lnTo>
                    <a:pt x="3611537" y="584200"/>
                  </a:lnTo>
                  <a:lnTo>
                    <a:pt x="3616337" y="579120"/>
                  </a:lnTo>
                  <a:lnTo>
                    <a:pt x="3617036" y="554990"/>
                  </a:lnTo>
                  <a:lnTo>
                    <a:pt x="3626358" y="549910"/>
                  </a:lnTo>
                  <a:lnTo>
                    <a:pt x="3629037" y="548640"/>
                  </a:lnTo>
                  <a:lnTo>
                    <a:pt x="3638105" y="544830"/>
                  </a:lnTo>
                  <a:lnTo>
                    <a:pt x="3645268" y="542290"/>
                  </a:lnTo>
                  <a:lnTo>
                    <a:pt x="3646627" y="539750"/>
                  </a:lnTo>
                  <a:lnTo>
                    <a:pt x="3649522" y="533400"/>
                  </a:lnTo>
                  <a:lnTo>
                    <a:pt x="3644366" y="521970"/>
                  </a:lnTo>
                  <a:lnTo>
                    <a:pt x="3639388" y="518160"/>
                  </a:lnTo>
                  <a:lnTo>
                    <a:pt x="3631387" y="516890"/>
                  </a:lnTo>
                  <a:lnTo>
                    <a:pt x="3625672" y="515620"/>
                  </a:lnTo>
                  <a:lnTo>
                    <a:pt x="3620935" y="514350"/>
                  </a:lnTo>
                  <a:lnTo>
                    <a:pt x="3617468" y="514350"/>
                  </a:lnTo>
                  <a:lnTo>
                    <a:pt x="3617811" y="509270"/>
                  </a:lnTo>
                  <a:lnTo>
                    <a:pt x="3617887" y="508000"/>
                  </a:lnTo>
                  <a:lnTo>
                    <a:pt x="3610775" y="508000"/>
                  </a:lnTo>
                  <a:lnTo>
                    <a:pt x="3604958" y="509270"/>
                  </a:lnTo>
                  <a:lnTo>
                    <a:pt x="3596944" y="509270"/>
                  </a:lnTo>
                  <a:lnTo>
                    <a:pt x="3588461" y="508000"/>
                  </a:lnTo>
                  <a:lnTo>
                    <a:pt x="3581273" y="505460"/>
                  </a:lnTo>
                  <a:lnTo>
                    <a:pt x="3574364" y="502920"/>
                  </a:lnTo>
                  <a:lnTo>
                    <a:pt x="3574732" y="497840"/>
                  </a:lnTo>
                  <a:lnTo>
                    <a:pt x="3576142" y="490220"/>
                  </a:lnTo>
                  <a:lnTo>
                    <a:pt x="3543249" y="490220"/>
                  </a:lnTo>
                  <a:lnTo>
                    <a:pt x="3525863" y="471170"/>
                  </a:lnTo>
                  <a:lnTo>
                    <a:pt x="3523183" y="471170"/>
                  </a:lnTo>
                  <a:lnTo>
                    <a:pt x="3511219" y="469900"/>
                  </a:lnTo>
                  <a:lnTo>
                    <a:pt x="3497872" y="469900"/>
                  </a:lnTo>
                  <a:lnTo>
                    <a:pt x="3485781" y="467360"/>
                  </a:lnTo>
                  <a:lnTo>
                    <a:pt x="3477590" y="466090"/>
                  </a:lnTo>
                  <a:lnTo>
                    <a:pt x="3475532" y="464820"/>
                  </a:lnTo>
                  <a:lnTo>
                    <a:pt x="3471214" y="463550"/>
                  </a:lnTo>
                  <a:lnTo>
                    <a:pt x="3470846" y="463550"/>
                  </a:lnTo>
                  <a:lnTo>
                    <a:pt x="3471608" y="459740"/>
                  </a:lnTo>
                  <a:lnTo>
                    <a:pt x="3479774" y="455930"/>
                  </a:lnTo>
                  <a:lnTo>
                    <a:pt x="3497262" y="452120"/>
                  </a:lnTo>
                  <a:lnTo>
                    <a:pt x="3521202" y="449580"/>
                  </a:lnTo>
                  <a:lnTo>
                    <a:pt x="3548723" y="448310"/>
                  </a:lnTo>
                  <a:lnTo>
                    <a:pt x="3638207" y="443230"/>
                  </a:lnTo>
                  <a:lnTo>
                    <a:pt x="3640290" y="434340"/>
                  </a:lnTo>
                  <a:lnTo>
                    <a:pt x="3643884" y="426720"/>
                  </a:lnTo>
                  <a:lnTo>
                    <a:pt x="3648621" y="425450"/>
                  </a:lnTo>
                  <a:lnTo>
                    <a:pt x="3658476" y="424180"/>
                  </a:lnTo>
                  <a:lnTo>
                    <a:pt x="3669004" y="420370"/>
                  </a:lnTo>
                  <a:lnTo>
                    <a:pt x="3668915" y="407670"/>
                  </a:lnTo>
                  <a:lnTo>
                    <a:pt x="3662451" y="403860"/>
                  </a:lnTo>
                  <a:lnTo>
                    <a:pt x="3665893" y="401320"/>
                  </a:lnTo>
                  <a:lnTo>
                    <a:pt x="3668611" y="397510"/>
                  </a:lnTo>
                  <a:lnTo>
                    <a:pt x="3668611" y="389890"/>
                  </a:lnTo>
                  <a:lnTo>
                    <a:pt x="3666693" y="367030"/>
                  </a:lnTo>
                  <a:lnTo>
                    <a:pt x="3667341" y="360680"/>
                  </a:lnTo>
                  <a:lnTo>
                    <a:pt x="3667683" y="359410"/>
                  </a:lnTo>
                  <a:lnTo>
                    <a:pt x="3668636" y="354330"/>
                  </a:lnTo>
                  <a:lnTo>
                    <a:pt x="3667112" y="351790"/>
                  </a:lnTo>
                  <a:lnTo>
                    <a:pt x="3668839" y="350520"/>
                  </a:lnTo>
                  <a:lnTo>
                    <a:pt x="3669906" y="349250"/>
                  </a:lnTo>
                  <a:lnTo>
                    <a:pt x="3671430" y="344170"/>
                  </a:lnTo>
                  <a:lnTo>
                    <a:pt x="3673665" y="339090"/>
                  </a:lnTo>
                  <a:lnTo>
                    <a:pt x="3677640" y="331470"/>
                  </a:lnTo>
                  <a:lnTo>
                    <a:pt x="3668776" y="330200"/>
                  </a:lnTo>
                  <a:lnTo>
                    <a:pt x="3655491" y="330200"/>
                  </a:lnTo>
                  <a:lnTo>
                    <a:pt x="3641001" y="327660"/>
                  </a:lnTo>
                  <a:lnTo>
                    <a:pt x="3628059" y="326390"/>
                  </a:lnTo>
                  <a:lnTo>
                    <a:pt x="3619462" y="326390"/>
                  </a:lnTo>
                  <a:lnTo>
                    <a:pt x="3600323" y="308610"/>
                  </a:lnTo>
                  <a:lnTo>
                    <a:pt x="3595446" y="303530"/>
                  </a:lnTo>
                  <a:lnTo>
                    <a:pt x="3571252" y="293370"/>
                  </a:lnTo>
                  <a:lnTo>
                    <a:pt x="3570173" y="293370"/>
                  </a:lnTo>
                  <a:lnTo>
                    <a:pt x="3571849" y="290830"/>
                  </a:lnTo>
                  <a:lnTo>
                    <a:pt x="3581781" y="288290"/>
                  </a:lnTo>
                  <a:lnTo>
                    <a:pt x="3594519" y="285750"/>
                  </a:lnTo>
                  <a:lnTo>
                    <a:pt x="3595763" y="283210"/>
                  </a:lnTo>
                  <a:lnTo>
                    <a:pt x="3596983" y="280670"/>
                  </a:lnTo>
                  <a:lnTo>
                    <a:pt x="3600767" y="275590"/>
                  </a:lnTo>
                  <a:lnTo>
                    <a:pt x="3607574" y="270510"/>
                  </a:lnTo>
                  <a:lnTo>
                    <a:pt x="3617798" y="267970"/>
                  </a:lnTo>
                  <a:lnTo>
                    <a:pt x="3618446" y="267970"/>
                  </a:lnTo>
                  <a:lnTo>
                    <a:pt x="3628326" y="269240"/>
                  </a:lnTo>
                  <a:lnTo>
                    <a:pt x="3636861" y="274320"/>
                  </a:lnTo>
                  <a:lnTo>
                    <a:pt x="3642893" y="279400"/>
                  </a:lnTo>
                  <a:lnTo>
                    <a:pt x="3645217" y="281940"/>
                  </a:lnTo>
                  <a:lnTo>
                    <a:pt x="3647097" y="283210"/>
                  </a:lnTo>
                  <a:lnTo>
                    <a:pt x="3660686" y="283210"/>
                  </a:lnTo>
                  <a:lnTo>
                    <a:pt x="3668103" y="271780"/>
                  </a:lnTo>
                  <a:lnTo>
                    <a:pt x="3668915" y="270510"/>
                  </a:lnTo>
                  <a:lnTo>
                    <a:pt x="3679418" y="262890"/>
                  </a:lnTo>
                  <a:lnTo>
                    <a:pt x="3680701" y="260350"/>
                  </a:lnTo>
                  <a:lnTo>
                    <a:pt x="3680549" y="252730"/>
                  </a:lnTo>
                  <a:lnTo>
                    <a:pt x="3675786" y="246380"/>
                  </a:lnTo>
                  <a:lnTo>
                    <a:pt x="3666490" y="240030"/>
                  </a:lnTo>
                  <a:lnTo>
                    <a:pt x="3673779" y="233680"/>
                  </a:lnTo>
                  <a:lnTo>
                    <a:pt x="3670808" y="224790"/>
                  </a:lnTo>
                  <a:lnTo>
                    <a:pt x="3669309" y="219710"/>
                  </a:lnTo>
                  <a:lnTo>
                    <a:pt x="3669423" y="214630"/>
                  </a:lnTo>
                  <a:lnTo>
                    <a:pt x="3671176" y="213360"/>
                  </a:lnTo>
                  <a:lnTo>
                    <a:pt x="3679507" y="204470"/>
                  </a:lnTo>
                  <a:lnTo>
                    <a:pt x="3680523" y="195580"/>
                  </a:lnTo>
                  <a:lnTo>
                    <a:pt x="3679418" y="190500"/>
                  </a:lnTo>
                  <a:lnTo>
                    <a:pt x="3675926" y="186690"/>
                  </a:lnTo>
                  <a:lnTo>
                    <a:pt x="3675138" y="186690"/>
                  </a:lnTo>
                  <a:lnTo>
                    <a:pt x="3674376" y="185420"/>
                  </a:lnTo>
                  <a:lnTo>
                    <a:pt x="3640010" y="165100"/>
                  </a:lnTo>
                  <a:lnTo>
                    <a:pt x="3638994" y="163830"/>
                  </a:lnTo>
                  <a:lnTo>
                    <a:pt x="3641661" y="161290"/>
                  </a:lnTo>
                  <a:lnTo>
                    <a:pt x="3647795" y="156210"/>
                  </a:lnTo>
                  <a:lnTo>
                    <a:pt x="3656292" y="149860"/>
                  </a:lnTo>
                  <a:lnTo>
                    <a:pt x="3666071" y="144780"/>
                  </a:lnTo>
                  <a:lnTo>
                    <a:pt x="3670046" y="142240"/>
                  </a:lnTo>
                  <a:lnTo>
                    <a:pt x="3669233" y="138430"/>
                  </a:lnTo>
                  <a:lnTo>
                    <a:pt x="3668661" y="135890"/>
                  </a:lnTo>
                  <a:lnTo>
                    <a:pt x="3668407" y="132080"/>
                  </a:lnTo>
                  <a:lnTo>
                    <a:pt x="3668560" y="129540"/>
                  </a:lnTo>
                  <a:lnTo>
                    <a:pt x="3669969" y="129540"/>
                  </a:lnTo>
                  <a:lnTo>
                    <a:pt x="3670668" y="128270"/>
                  </a:lnTo>
                  <a:lnTo>
                    <a:pt x="3676967" y="124460"/>
                  </a:lnTo>
                  <a:lnTo>
                    <a:pt x="3681361" y="119380"/>
                  </a:lnTo>
                  <a:lnTo>
                    <a:pt x="3683901" y="109220"/>
                  </a:lnTo>
                  <a:lnTo>
                    <a:pt x="3684587" y="95250"/>
                  </a:lnTo>
                  <a:lnTo>
                    <a:pt x="3683266" y="80010"/>
                  </a:lnTo>
                  <a:lnTo>
                    <a:pt x="3680739" y="71120"/>
                  </a:lnTo>
                  <a:lnTo>
                    <a:pt x="3677704" y="64770"/>
                  </a:lnTo>
                  <a:lnTo>
                    <a:pt x="3674846" y="59690"/>
                  </a:lnTo>
                  <a:lnTo>
                    <a:pt x="3673754" y="58420"/>
                  </a:lnTo>
                  <a:lnTo>
                    <a:pt x="3673919" y="57150"/>
                  </a:lnTo>
                  <a:lnTo>
                    <a:pt x="3674364" y="57150"/>
                  </a:lnTo>
                  <a:lnTo>
                    <a:pt x="3676383" y="54610"/>
                  </a:lnTo>
                  <a:lnTo>
                    <a:pt x="3679190" y="50800"/>
                  </a:lnTo>
                  <a:lnTo>
                    <a:pt x="3680930" y="49022"/>
                  </a:lnTo>
                  <a:lnTo>
                    <a:pt x="3687724" y="88900"/>
                  </a:lnTo>
                  <a:lnTo>
                    <a:pt x="3694607" y="101600"/>
                  </a:lnTo>
                  <a:lnTo>
                    <a:pt x="3698875" y="110490"/>
                  </a:lnTo>
                  <a:lnTo>
                    <a:pt x="3696893" y="113030"/>
                  </a:lnTo>
                  <a:lnTo>
                    <a:pt x="3692855" y="114300"/>
                  </a:lnTo>
                  <a:lnTo>
                    <a:pt x="3681539" y="119380"/>
                  </a:lnTo>
                  <a:lnTo>
                    <a:pt x="3687076" y="125730"/>
                  </a:lnTo>
                  <a:lnTo>
                    <a:pt x="3688321" y="127000"/>
                  </a:lnTo>
                  <a:lnTo>
                    <a:pt x="3691940" y="130810"/>
                  </a:lnTo>
                  <a:lnTo>
                    <a:pt x="3698290" y="137160"/>
                  </a:lnTo>
                  <a:lnTo>
                    <a:pt x="3707739" y="146050"/>
                  </a:lnTo>
                  <a:lnTo>
                    <a:pt x="3710609" y="148590"/>
                  </a:lnTo>
                  <a:lnTo>
                    <a:pt x="3728199" y="163830"/>
                  </a:lnTo>
                  <a:lnTo>
                    <a:pt x="3729863" y="166370"/>
                  </a:lnTo>
                  <a:lnTo>
                    <a:pt x="3719995" y="168910"/>
                  </a:lnTo>
                  <a:lnTo>
                    <a:pt x="3711041" y="171450"/>
                  </a:lnTo>
                  <a:lnTo>
                    <a:pt x="3704501" y="172720"/>
                  </a:lnTo>
                  <a:lnTo>
                    <a:pt x="3696551" y="172720"/>
                  </a:lnTo>
                  <a:lnTo>
                    <a:pt x="3696551" y="185420"/>
                  </a:lnTo>
                  <a:lnTo>
                    <a:pt x="3694912" y="186690"/>
                  </a:lnTo>
                  <a:lnTo>
                    <a:pt x="3693147" y="187960"/>
                  </a:lnTo>
                  <a:lnTo>
                    <a:pt x="3690404" y="193040"/>
                  </a:lnTo>
                  <a:lnTo>
                    <a:pt x="3689045" y="196850"/>
                  </a:lnTo>
                  <a:lnTo>
                    <a:pt x="3691420" y="204470"/>
                  </a:lnTo>
                  <a:lnTo>
                    <a:pt x="3697973" y="210820"/>
                  </a:lnTo>
                  <a:lnTo>
                    <a:pt x="3699865" y="219710"/>
                  </a:lnTo>
                  <a:lnTo>
                    <a:pt x="3698443" y="226060"/>
                  </a:lnTo>
                  <a:lnTo>
                    <a:pt x="3697351" y="228600"/>
                  </a:lnTo>
                  <a:lnTo>
                    <a:pt x="3696017" y="231140"/>
                  </a:lnTo>
                  <a:lnTo>
                    <a:pt x="3700119" y="236220"/>
                  </a:lnTo>
                  <a:lnTo>
                    <a:pt x="3702139" y="238760"/>
                  </a:lnTo>
                  <a:lnTo>
                    <a:pt x="3703726" y="241300"/>
                  </a:lnTo>
                  <a:lnTo>
                    <a:pt x="3696195" y="246380"/>
                  </a:lnTo>
                  <a:lnTo>
                    <a:pt x="3690061" y="251460"/>
                  </a:lnTo>
                  <a:lnTo>
                    <a:pt x="3691394" y="267970"/>
                  </a:lnTo>
                  <a:lnTo>
                    <a:pt x="3700653" y="271780"/>
                  </a:lnTo>
                  <a:lnTo>
                    <a:pt x="3704031" y="273050"/>
                  </a:lnTo>
                  <a:lnTo>
                    <a:pt x="3703701" y="279400"/>
                  </a:lnTo>
                  <a:lnTo>
                    <a:pt x="3710495" y="283210"/>
                  </a:lnTo>
                  <a:lnTo>
                    <a:pt x="3714318" y="283210"/>
                  </a:lnTo>
                  <a:lnTo>
                    <a:pt x="3745915" y="285750"/>
                  </a:lnTo>
                  <a:lnTo>
                    <a:pt x="3766553" y="288290"/>
                  </a:lnTo>
                  <a:lnTo>
                    <a:pt x="3769322" y="288290"/>
                  </a:lnTo>
                  <a:lnTo>
                    <a:pt x="3781641" y="275590"/>
                  </a:lnTo>
                  <a:lnTo>
                    <a:pt x="3787876" y="274320"/>
                  </a:lnTo>
                  <a:lnTo>
                    <a:pt x="3790442" y="275590"/>
                  </a:lnTo>
                  <a:lnTo>
                    <a:pt x="3793604" y="280670"/>
                  </a:lnTo>
                  <a:lnTo>
                    <a:pt x="3795179" y="287020"/>
                  </a:lnTo>
                  <a:lnTo>
                    <a:pt x="3795522" y="294640"/>
                  </a:lnTo>
                  <a:lnTo>
                    <a:pt x="3794937" y="299720"/>
                  </a:lnTo>
                  <a:lnTo>
                    <a:pt x="3791470" y="302260"/>
                  </a:lnTo>
                  <a:lnTo>
                    <a:pt x="3784523" y="306070"/>
                  </a:lnTo>
                  <a:lnTo>
                    <a:pt x="3775303" y="308610"/>
                  </a:lnTo>
                  <a:lnTo>
                    <a:pt x="3765004" y="312420"/>
                  </a:lnTo>
                  <a:lnTo>
                    <a:pt x="3763289" y="312420"/>
                  </a:lnTo>
                  <a:lnTo>
                    <a:pt x="3749065" y="327660"/>
                  </a:lnTo>
                  <a:lnTo>
                    <a:pt x="3687305" y="332740"/>
                  </a:lnTo>
                  <a:lnTo>
                    <a:pt x="3692067" y="340360"/>
                  </a:lnTo>
                  <a:lnTo>
                    <a:pt x="3693934" y="344170"/>
                  </a:lnTo>
                  <a:lnTo>
                    <a:pt x="3696474" y="351790"/>
                  </a:lnTo>
                  <a:lnTo>
                    <a:pt x="3698278" y="353060"/>
                  </a:lnTo>
                  <a:lnTo>
                    <a:pt x="3700818" y="354330"/>
                  </a:lnTo>
                  <a:lnTo>
                    <a:pt x="3699040" y="355600"/>
                  </a:lnTo>
                  <a:lnTo>
                    <a:pt x="3697909" y="358140"/>
                  </a:lnTo>
                  <a:lnTo>
                    <a:pt x="3698303" y="360680"/>
                  </a:lnTo>
                  <a:lnTo>
                    <a:pt x="3699230" y="367030"/>
                  </a:lnTo>
                  <a:lnTo>
                    <a:pt x="3699345" y="370840"/>
                  </a:lnTo>
                  <a:lnTo>
                    <a:pt x="3699218" y="375920"/>
                  </a:lnTo>
                  <a:lnTo>
                    <a:pt x="3697884" y="382270"/>
                  </a:lnTo>
                  <a:lnTo>
                    <a:pt x="3694912" y="392430"/>
                  </a:lnTo>
                  <a:lnTo>
                    <a:pt x="3698062" y="398780"/>
                  </a:lnTo>
                  <a:lnTo>
                    <a:pt x="3702761" y="405130"/>
                  </a:lnTo>
                  <a:lnTo>
                    <a:pt x="3694887" y="407670"/>
                  </a:lnTo>
                  <a:lnTo>
                    <a:pt x="3694265" y="420370"/>
                  </a:lnTo>
                  <a:lnTo>
                    <a:pt x="3702735" y="424180"/>
                  </a:lnTo>
                  <a:lnTo>
                    <a:pt x="3711511" y="426720"/>
                  </a:lnTo>
                  <a:lnTo>
                    <a:pt x="3713213" y="427990"/>
                  </a:lnTo>
                  <a:lnTo>
                    <a:pt x="3717163" y="433070"/>
                  </a:lnTo>
                  <a:lnTo>
                    <a:pt x="3721938" y="444500"/>
                  </a:lnTo>
                  <a:lnTo>
                    <a:pt x="3739769" y="439420"/>
                  </a:lnTo>
                  <a:lnTo>
                    <a:pt x="3743922" y="443230"/>
                  </a:lnTo>
                  <a:lnTo>
                    <a:pt x="3749624" y="448310"/>
                  </a:lnTo>
                  <a:lnTo>
                    <a:pt x="3756634" y="452120"/>
                  </a:lnTo>
                  <a:lnTo>
                    <a:pt x="3764699" y="454660"/>
                  </a:lnTo>
                  <a:lnTo>
                    <a:pt x="3776510" y="454660"/>
                  </a:lnTo>
                  <a:lnTo>
                    <a:pt x="3785527" y="455930"/>
                  </a:lnTo>
                  <a:lnTo>
                    <a:pt x="3805656" y="455930"/>
                  </a:lnTo>
                  <a:lnTo>
                    <a:pt x="3810939" y="457200"/>
                  </a:lnTo>
                  <a:lnTo>
                    <a:pt x="3831971" y="459740"/>
                  </a:lnTo>
                  <a:lnTo>
                    <a:pt x="3856240" y="464820"/>
                  </a:lnTo>
                  <a:lnTo>
                    <a:pt x="3877881" y="469900"/>
                  </a:lnTo>
                  <a:lnTo>
                    <a:pt x="3891013" y="474980"/>
                  </a:lnTo>
                  <a:lnTo>
                    <a:pt x="3881247" y="477520"/>
                  </a:lnTo>
                  <a:lnTo>
                    <a:pt x="3867086" y="477520"/>
                  </a:lnTo>
                  <a:lnTo>
                    <a:pt x="3850436" y="478790"/>
                  </a:lnTo>
                  <a:lnTo>
                    <a:pt x="3826599" y="478790"/>
                  </a:lnTo>
                  <a:lnTo>
                    <a:pt x="3827259" y="485140"/>
                  </a:lnTo>
                  <a:lnTo>
                    <a:pt x="3827983" y="492760"/>
                  </a:lnTo>
                  <a:lnTo>
                    <a:pt x="3800411" y="497840"/>
                  </a:lnTo>
                  <a:lnTo>
                    <a:pt x="3795331" y="497840"/>
                  </a:lnTo>
                  <a:lnTo>
                    <a:pt x="3790188" y="496570"/>
                  </a:lnTo>
                  <a:lnTo>
                    <a:pt x="3787813" y="501650"/>
                  </a:lnTo>
                  <a:lnTo>
                    <a:pt x="3783774" y="510540"/>
                  </a:lnTo>
                  <a:lnTo>
                    <a:pt x="3753891" y="510540"/>
                  </a:lnTo>
                  <a:lnTo>
                    <a:pt x="3749675" y="513080"/>
                  </a:lnTo>
                  <a:lnTo>
                    <a:pt x="3740226" y="515620"/>
                  </a:lnTo>
                  <a:lnTo>
                    <a:pt x="3736644" y="516890"/>
                  </a:lnTo>
                  <a:lnTo>
                    <a:pt x="3726586" y="516890"/>
                  </a:lnTo>
                  <a:lnTo>
                    <a:pt x="3720630" y="519430"/>
                  </a:lnTo>
                  <a:lnTo>
                    <a:pt x="3716883" y="523240"/>
                  </a:lnTo>
                  <a:lnTo>
                    <a:pt x="3712362" y="529590"/>
                  </a:lnTo>
                  <a:lnTo>
                    <a:pt x="3714318" y="537210"/>
                  </a:lnTo>
                  <a:lnTo>
                    <a:pt x="3714585" y="537210"/>
                  </a:lnTo>
                  <a:lnTo>
                    <a:pt x="3715385" y="539750"/>
                  </a:lnTo>
                  <a:lnTo>
                    <a:pt x="3717836" y="541020"/>
                  </a:lnTo>
                  <a:lnTo>
                    <a:pt x="3720566" y="542290"/>
                  </a:lnTo>
                  <a:lnTo>
                    <a:pt x="3726637" y="547370"/>
                  </a:lnTo>
                  <a:lnTo>
                    <a:pt x="3733215" y="553720"/>
                  </a:lnTo>
                  <a:lnTo>
                    <a:pt x="3737483" y="563880"/>
                  </a:lnTo>
                  <a:lnTo>
                    <a:pt x="3737546" y="565150"/>
                  </a:lnTo>
                  <a:lnTo>
                    <a:pt x="3735590" y="580390"/>
                  </a:lnTo>
                  <a:lnTo>
                    <a:pt x="3742448" y="590550"/>
                  </a:lnTo>
                  <a:lnTo>
                    <a:pt x="3770350" y="622300"/>
                  </a:lnTo>
                  <a:lnTo>
                    <a:pt x="3779482" y="646430"/>
                  </a:lnTo>
                  <a:lnTo>
                    <a:pt x="3775456" y="659130"/>
                  </a:lnTo>
                  <a:lnTo>
                    <a:pt x="3770998" y="669290"/>
                  </a:lnTo>
                  <a:lnTo>
                    <a:pt x="3785527" y="673100"/>
                  </a:lnTo>
                  <a:lnTo>
                    <a:pt x="3787559" y="681990"/>
                  </a:lnTo>
                  <a:lnTo>
                    <a:pt x="3798316" y="687070"/>
                  </a:lnTo>
                  <a:lnTo>
                    <a:pt x="3800513" y="702310"/>
                  </a:lnTo>
                  <a:lnTo>
                    <a:pt x="3805148" y="702310"/>
                  </a:lnTo>
                  <a:lnTo>
                    <a:pt x="3836924" y="706120"/>
                  </a:lnTo>
                  <a:lnTo>
                    <a:pt x="3888663" y="716280"/>
                  </a:lnTo>
                  <a:lnTo>
                    <a:pt x="3900411" y="730250"/>
                  </a:lnTo>
                  <a:lnTo>
                    <a:pt x="3897680" y="732790"/>
                  </a:lnTo>
                  <a:lnTo>
                    <a:pt x="3896093" y="734060"/>
                  </a:lnTo>
                  <a:lnTo>
                    <a:pt x="3893947" y="735330"/>
                  </a:lnTo>
                  <a:lnTo>
                    <a:pt x="3888727" y="735330"/>
                  </a:lnTo>
                  <a:lnTo>
                    <a:pt x="3889832" y="808990"/>
                  </a:lnTo>
                  <a:lnTo>
                    <a:pt x="3901465" y="797560"/>
                  </a:lnTo>
                  <a:lnTo>
                    <a:pt x="3900678" y="745490"/>
                  </a:lnTo>
                  <a:lnTo>
                    <a:pt x="3902481" y="744220"/>
                  </a:lnTo>
                  <a:lnTo>
                    <a:pt x="3904513" y="742950"/>
                  </a:lnTo>
                  <a:lnTo>
                    <a:pt x="3909707" y="737870"/>
                  </a:lnTo>
                  <a:lnTo>
                    <a:pt x="3913263" y="730250"/>
                  </a:lnTo>
                  <a:close/>
                </a:path>
                <a:path w="5575300" h="853440">
                  <a:moveTo>
                    <a:pt x="5574919" y="845502"/>
                  </a:moveTo>
                  <a:lnTo>
                    <a:pt x="5541403" y="821347"/>
                  </a:lnTo>
                  <a:lnTo>
                    <a:pt x="5522823" y="819416"/>
                  </a:lnTo>
                  <a:lnTo>
                    <a:pt x="5512651" y="822807"/>
                  </a:lnTo>
                  <a:lnTo>
                    <a:pt x="5494172" y="826630"/>
                  </a:lnTo>
                  <a:lnTo>
                    <a:pt x="5460720" y="840193"/>
                  </a:lnTo>
                  <a:lnTo>
                    <a:pt x="5459793" y="840816"/>
                  </a:lnTo>
                  <a:lnTo>
                    <a:pt x="5456707" y="838936"/>
                  </a:lnTo>
                  <a:lnTo>
                    <a:pt x="5452910" y="837692"/>
                  </a:lnTo>
                  <a:lnTo>
                    <a:pt x="5426557" y="837692"/>
                  </a:lnTo>
                  <a:lnTo>
                    <a:pt x="5452872" y="837679"/>
                  </a:lnTo>
                  <a:lnTo>
                    <a:pt x="5451894" y="837361"/>
                  </a:lnTo>
                  <a:lnTo>
                    <a:pt x="5432628" y="837349"/>
                  </a:lnTo>
                  <a:lnTo>
                    <a:pt x="5430850" y="835634"/>
                  </a:lnTo>
                  <a:lnTo>
                    <a:pt x="5427446" y="834821"/>
                  </a:lnTo>
                  <a:lnTo>
                    <a:pt x="5402669" y="830313"/>
                  </a:lnTo>
                  <a:lnTo>
                    <a:pt x="5378323" y="821613"/>
                  </a:lnTo>
                  <a:lnTo>
                    <a:pt x="5337403" y="796709"/>
                  </a:lnTo>
                  <a:lnTo>
                    <a:pt x="5337073" y="796531"/>
                  </a:lnTo>
                  <a:lnTo>
                    <a:pt x="5333263" y="794664"/>
                  </a:lnTo>
                  <a:lnTo>
                    <a:pt x="5329644" y="792962"/>
                  </a:lnTo>
                  <a:lnTo>
                    <a:pt x="5326138" y="791311"/>
                  </a:lnTo>
                  <a:lnTo>
                    <a:pt x="5317960" y="787806"/>
                  </a:lnTo>
                  <a:lnTo>
                    <a:pt x="5311000" y="785418"/>
                  </a:lnTo>
                  <a:lnTo>
                    <a:pt x="5303837" y="784555"/>
                  </a:lnTo>
                  <a:lnTo>
                    <a:pt x="5295468" y="784555"/>
                  </a:lnTo>
                  <a:lnTo>
                    <a:pt x="5289232" y="784910"/>
                  </a:lnTo>
                  <a:lnTo>
                    <a:pt x="5292509" y="687235"/>
                  </a:lnTo>
                  <a:lnTo>
                    <a:pt x="5338102" y="623874"/>
                  </a:lnTo>
                  <a:lnTo>
                    <a:pt x="5342102" y="618312"/>
                  </a:lnTo>
                  <a:lnTo>
                    <a:pt x="5324386" y="618147"/>
                  </a:lnTo>
                  <a:lnTo>
                    <a:pt x="5324386" y="627278"/>
                  </a:lnTo>
                  <a:lnTo>
                    <a:pt x="5283466" y="684149"/>
                  </a:lnTo>
                  <a:lnTo>
                    <a:pt x="5278526" y="832332"/>
                  </a:lnTo>
                  <a:lnTo>
                    <a:pt x="5203101" y="838746"/>
                  </a:lnTo>
                  <a:lnTo>
                    <a:pt x="5203101" y="745909"/>
                  </a:lnTo>
                  <a:lnTo>
                    <a:pt x="5203101" y="736777"/>
                  </a:lnTo>
                  <a:lnTo>
                    <a:pt x="5149062" y="736777"/>
                  </a:lnTo>
                  <a:lnTo>
                    <a:pt x="5149062" y="839152"/>
                  </a:lnTo>
                  <a:lnTo>
                    <a:pt x="5064874" y="839152"/>
                  </a:lnTo>
                  <a:lnTo>
                    <a:pt x="5012753" y="813930"/>
                  </a:lnTo>
                  <a:lnTo>
                    <a:pt x="5014531" y="678764"/>
                  </a:lnTo>
                  <a:lnTo>
                    <a:pt x="4972558" y="623874"/>
                  </a:lnTo>
                  <a:lnTo>
                    <a:pt x="5324386" y="627278"/>
                  </a:lnTo>
                  <a:lnTo>
                    <a:pt x="5324386" y="618147"/>
                  </a:lnTo>
                  <a:lnTo>
                    <a:pt x="5263972" y="617562"/>
                  </a:lnTo>
                  <a:lnTo>
                    <a:pt x="5254752" y="548398"/>
                  </a:lnTo>
                  <a:lnTo>
                    <a:pt x="5254752" y="617474"/>
                  </a:lnTo>
                  <a:lnTo>
                    <a:pt x="5029289" y="615276"/>
                  </a:lnTo>
                  <a:lnTo>
                    <a:pt x="5098250" y="194437"/>
                  </a:lnTo>
                  <a:lnTo>
                    <a:pt x="5198135" y="192773"/>
                  </a:lnTo>
                  <a:lnTo>
                    <a:pt x="5254752" y="617474"/>
                  </a:lnTo>
                  <a:lnTo>
                    <a:pt x="5254752" y="548398"/>
                  </a:lnTo>
                  <a:lnTo>
                    <a:pt x="5206111" y="183502"/>
                  </a:lnTo>
                  <a:lnTo>
                    <a:pt x="5090465" y="185432"/>
                  </a:lnTo>
                  <a:lnTo>
                    <a:pt x="5020043" y="615188"/>
                  </a:lnTo>
                  <a:lnTo>
                    <a:pt x="4953927" y="614540"/>
                  </a:lnTo>
                  <a:lnTo>
                    <a:pt x="5005349" y="681799"/>
                  </a:lnTo>
                  <a:lnTo>
                    <a:pt x="5003533" y="819632"/>
                  </a:lnTo>
                  <a:lnTo>
                    <a:pt x="5062779" y="848283"/>
                  </a:lnTo>
                  <a:lnTo>
                    <a:pt x="5158206" y="848283"/>
                  </a:lnTo>
                  <a:lnTo>
                    <a:pt x="5158206" y="839152"/>
                  </a:lnTo>
                  <a:lnTo>
                    <a:pt x="5158206" y="745909"/>
                  </a:lnTo>
                  <a:lnTo>
                    <a:pt x="5193970" y="745909"/>
                  </a:lnTo>
                  <a:lnTo>
                    <a:pt x="5193970" y="848690"/>
                  </a:lnTo>
                  <a:lnTo>
                    <a:pt x="5287378" y="840752"/>
                  </a:lnTo>
                  <a:lnTo>
                    <a:pt x="5287442" y="838746"/>
                  </a:lnTo>
                  <a:lnTo>
                    <a:pt x="5288927" y="794029"/>
                  </a:lnTo>
                  <a:lnTo>
                    <a:pt x="5289982" y="793915"/>
                  </a:lnTo>
                  <a:lnTo>
                    <a:pt x="5303520" y="792962"/>
                  </a:lnTo>
                  <a:lnTo>
                    <a:pt x="5308778" y="794270"/>
                  </a:lnTo>
                  <a:lnTo>
                    <a:pt x="5373967" y="829665"/>
                  </a:lnTo>
                  <a:lnTo>
                    <a:pt x="5399951" y="839050"/>
                  </a:lnTo>
                  <a:lnTo>
                    <a:pt x="5422379" y="843178"/>
                  </a:lnTo>
                  <a:lnTo>
                    <a:pt x="5423751" y="843483"/>
                  </a:lnTo>
                  <a:lnTo>
                    <a:pt x="5424716" y="843724"/>
                  </a:lnTo>
                  <a:lnTo>
                    <a:pt x="5425630" y="846493"/>
                  </a:lnTo>
                  <a:lnTo>
                    <a:pt x="5452110" y="846493"/>
                  </a:lnTo>
                  <a:lnTo>
                    <a:pt x="5459857" y="852030"/>
                  </a:lnTo>
                  <a:lnTo>
                    <a:pt x="5468810" y="845642"/>
                  </a:lnTo>
                  <a:lnTo>
                    <a:pt x="5477472" y="840816"/>
                  </a:lnTo>
                  <a:lnTo>
                    <a:pt x="5477764" y="840651"/>
                  </a:lnTo>
                  <a:lnTo>
                    <a:pt x="5486336" y="837615"/>
                  </a:lnTo>
                  <a:lnTo>
                    <a:pt x="5492788" y="836104"/>
                  </a:lnTo>
                  <a:lnTo>
                    <a:pt x="5495785" y="835634"/>
                  </a:lnTo>
                  <a:lnTo>
                    <a:pt x="5514086" y="831964"/>
                  </a:lnTo>
                  <a:lnTo>
                    <a:pt x="5522569" y="829132"/>
                  </a:lnTo>
                  <a:lnTo>
                    <a:pt x="5531866" y="829551"/>
                  </a:lnTo>
                  <a:lnTo>
                    <a:pt x="5538190" y="830186"/>
                  </a:lnTo>
                  <a:lnTo>
                    <a:pt x="5553227" y="840193"/>
                  </a:lnTo>
                  <a:lnTo>
                    <a:pt x="5569318" y="852716"/>
                  </a:lnTo>
                  <a:lnTo>
                    <a:pt x="5574919" y="84550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6" cstate="print"/>
            <a:stretch>
              <a:fillRect/>
            </a:stretch>
          </p:blipFill>
          <p:spPr>
            <a:xfrm>
              <a:off x="11673554" y="5815435"/>
              <a:ext cx="178650" cy="173349"/>
            </a:xfrm>
            <a:prstGeom prst="rect">
              <a:avLst/>
            </a:prstGeom>
          </p:spPr>
        </p:pic>
        <p:sp>
          <p:nvSpPr>
            <p:cNvPr id="12" name="object 12"/>
            <p:cNvSpPr/>
            <p:nvPr/>
          </p:nvSpPr>
          <p:spPr>
            <a:xfrm>
              <a:off x="3847782" y="6099225"/>
              <a:ext cx="8107680" cy="593090"/>
            </a:xfrm>
            <a:custGeom>
              <a:avLst/>
              <a:gdLst/>
              <a:ahLst/>
              <a:cxnLst/>
              <a:rect l="l" t="t" r="r" b="b"/>
              <a:pathLst>
                <a:path w="8107680" h="593090">
                  <a:moveTo>
                    <a:pt x="1131036" y="428015"/>
                  </a:moveTo>
                  <a:lnTo>
                    <a:pt x="343242" y="268363"/>
                  </a:lnTo>
                  <a:lnTo>
                    <a:pt x="63500" y="207899"/>
                  </a:lnTo>
                  <a:lnTo>
                    <a:pt x="46304" y="203936"/>
                  </a:lnTo>
                  <a:lnTo>
                    <a:pt x="41783" y="202425"/>
                  </a:lnTo>
                  <a:lnTo>
                    <a:pt x="39992" y="225717"/>
                  </a:lnTo>
                  <a:lnTo>
                    <a:pt x="39725" y="235788"/>
                  </a:lnTo>
                  <a:lnTo>
                    <a:pt x="0" y="234137"/>
                  </a:lnTo>
                  <a:lnTo>
                    <a:pt x="12788" y="242150"/>
                  </a:lnTo>
                  <a:lnTo>
                    <a:pt x="12788" y="264934"/>
                  </a:lnTo>
                  <a:lnTo>
                    <a:pt x="25044" y="273634"/>
                  </a:lnTo>
                  <a:lnTo>
                    <a:pt x="29387" y="273634"/>
                  </a:lnTo>
                  <a:lnTo>
                    <a:pt x="33172" y="275615"/>
                  </a:lnTo>
                  <a:lnTo>
                    <a:pt x="33172" y="282409"/>
                  </a:lnTo>
                  <a:lnTo>
                    <a:pt x="40716" y="282409"/>
                  </a:lnTo>
                  <a:lnTo>
                    <a:pt x="42583" y="283743"/>
                  </a:lnTo>
                  <a:lnTo>
                    <a:pt x="42583" y="291820"/>
                  </a:lnTo>
                  <a:lnTo>
                    <a:pt x="52793" y="291820"/>
                  </a:lnTo>
                  <a:lnTo>
                    <a:pt x="57950" y="294906"/>
                  </a:lnTo>
                  <a:lnTo>
                    <a:pt x="57950" y="303733"/>
                  </a:lnTo>
                  <a:lnTo>
                    <a:pt x="68300" y="303733"/>
                  </a:lnTo>
                  <a:lnTo>
                    <a:pt x="88366" y="323494"/>
                  </a:lnTo>
                  <a:lnTo>
                    <a:pt x="94018" y="323494"/>
                  </a:lnTo>
                  <a:lnTo>
                    <a:pt x="94018" y="329145"/>
                  </a:lnTo>
                  <a:lnTo>
                    <a:pt x="106641" y="329145"/>
                  </a:lnTo>
                  <a:lnTo>
                    <a:pt x="121920" y="343065"/>
                  </a:lnTo>
                  <a:lnTo>
                    <a:pt x="121920" y="354850"/>
                  </a:lnTo>
                  <a:lnTo>
                    <a:pt x="136664" y="354850"/>
                  </a:lnTo>
                  <a:lnTo>
                    <a:pt x="136664" y="359244"/>
                  </a:lnTo>
                  <a:lnTo>
                    <a:pt x="143560" y="359244"/>
                  </a:lnTo>
                  <a:lnTo>
                    <a:pt x="143560" y="365201"/>
                  </a:lnTo>
                  <a:lnTo>
                    <a:pt x="152666" y="365201"/>
                  </a:lnTo>
                  <a:lnTo>
                    <a:pt x="152666" y="370230"/>
                  </a:lnTo>
                  <a:lnTo>
                    <a:pt x="163944" y="370230"/>
                  </a:lnTo>
                  <a:lnTo>
                    <a:pt x="163944" y="387794"/>
                  </a:lnTo>
                  <a:lnTo>
                    <a:pt x="183705" y="387794"/>
                  </a:lnTo>
                  <a:lnTo>
                    <a:pt x="183705" y="394373"/>
                  </a:lnTo>
                  <a:lnTo>
                    <a:pt x="198513" y="394373"/>
                  </a:lnTo>
                  <a:lnTo>
                    <a:pt x="202831" y="397319"/>
                  </a:lnTo>
                  <a:lnTo>
                    <a:pt x="202831" y="409105"/>
                  </a:lnTo>
                  <a:lnTo>
                    <a:pt x="213499" y="409105"/>
                  </a:lnTo>
                  <a:lnTo>
                    <a:pt x="213499" y="418833"/>
                  </a:lnTo>
                  <a:lnTo>
                    <a:pt x="225107" y="418833"/>
                  </a:lnTo>
                  <a:lnTo>
                    <a:pt x="225107" y="436079"/>
                  </a:lnTo>
                  <a:lnTo>
                    <a:pt x="250507" y="436079"/>
                  </a:lnTo>
                  <a:lnTo>
                    <a:pt x="250507" y="445490"/>
                  </a:lnTo>
                  <a:lnTo>
                    <a:pt x="265874" y="445490"/>
                  </a:lnTo>
                  <a:lnTo>
                    <a:pt x="265874" y="457720"/>
                  </a:lnTo>
                  <a:lnTo>
                    <a:pt x="284378" y="457720"/>
                  </a:lnTo>
                  <a:lnTo>
                    <a:pt x="284378" y="470255"/>
                  </a:lnTo>
                  <a:lnTo>
                    <a:pt x="301625" y="470255"/>
                  </a:lnTo>
                  <a:lnTo>
                    <a:pt x="301625" y="483755"/>
                  </a:lnTo>
                  <a:lnTo>
                    <a:pt x="320433" y="483755"/>
                  </a:lnTo>
                  <a:lnTo>
                    <a:pt x="320433" y="496608"/>
                  </a:lnTo>
                  <a:lnTo>
                    <a:pt x="325767" y="496608"/>
                  </a:lnTo>
                  <a:lnTo>
                    <a:pt x="325767" y="513854"/>
                  </a:lnTo>
                  <a:lnTo>
                    <a:pt x="368109" y="513854"/>
                  </a:lnTo>
                  <a:lnTo>
                    <a:pt x="368109" y="532358"/>
                  </a:lnTo>
                  <a:lnTo>
                    <a:pt x="374688" y="532358"/>
                  </a:lnTo>
                  <a:lnTo>
                    <a:pt x="374688" y="537108"/>
                  </a:lnTo>
                  <a:lnTo>
                    <a:pt x="382130" y="537108"/>
                  </a:lnTo>
                  <a:lnTo>
                    <a:pt x="382130" y="528637"/>
                  </a:lnTo>
                  <a:lnTo>
                    <a:pt x="382536" y="528637"/>
                  </a:lnTo>
                  <a:lnTo>
                    <a:pt x="382536" y="447586"/>
                  </a:lnTo>
                  <a:lnTo>
                    <a:pt x="561098" y="540423"/>
                  </a:lnTo>
                  <a:lnTo>
                    <a:pt x="564527" y="533831"/>
                  </a:lnTo>
                  <a:lnTo>
                    <a:pt x="380580" y="438188"/>
                  </a:lnTo>
                  <a:lnTo>
                    <a:pt x="375094" y="435216"/>
                  </a:lnTo>
                  <a:lnTo>
                    <a:pt x="375094" y="443661"/>
                  </a:lnTo>
                  <a:lnTo>
                    <a:pt x="375094" y="506412"/>
                  </a:lnTo>
                  <a:lnTo>
                    <a:pt x="375069" y="443649"/>
                  </a:lnTo>
                  <a:lnTo>
                    <a:pt x="375094" y="435216"/>
                  </a:lnTo>
                  <a:lnTo>
                    <a:pt x="367614" y="431139"/>
                  </a:lnTo>
                  <a:lnTo>
                    <a:pt x="367614" y="439597"/>
                  </a:lnTo>
                  <a:lnTo>
                    <a:pt x="367614" y="506412"/>
                  </a:lnTo>
                  <a:lnTo>
                    <a:pt x="333209" y="506412"/>
                  </a:lnTo>
                  <a:lnTo>
                    <a:pt x="333209" y="489165"/>
                  </a:lnTo>
                  <a:lnTo>
                    <a:pt x="327875" y="489165"/>
                  </a:lnTo>
                  <a:lnTo>
                    <a:pt x="327875" y="476313"/>
                  </a:lnTo>
                  <a:lnTo>
                    <a:pt x="327647" y="476313"/>
                  </a:lnTo>
                  <a:lnTo>
                    <a:pt x="327647" y="417868"/>
                  </a:lnTo>
                  <a:lnTo>
                    <a:pt x="367614" y="439597"/>
                  </a:lnTo>
                  <a:lnTo>
                    <a:pt x="367614" y="431139"/>
                  </a:lnTo>
                  <a:lnTo>
                    <a:pt x="320205" y="405371"/>
                  </a:lnTo>
                  <a:lnTo>
                    <a:pt x="320205" y="413829"/>
                  </a:lnTo>
                  <a:lnTo>
                    <a:pt x="320205" y="476313"/>
                  </a:lnTo>
                  <a:lnTo>
                    <a:pt x="309054" y="476313"/>
                  </a:lnTo>
                  <a:lnTo>
                    <a:pt x="309054" y="462826"/>
                  </a:lnTo>
                  <a:lnTo>
                    <a:pt x="308991" y="407733"/>
                  </a:lnTo>
                  <a:lnTo>
                    <a:pt x="320205" y="413829"/>
                  </a:lnTo>
                  <a:lnTo>
                    <a:pt x="320205" y="405371"/>
                  </a:lnTo>
                  <a:lnTo>
                    <a:pt x="301548" y="395224"/>
                  </a:lnTo>
                  <a:lnTo>
                    <a:pt x="301548" y="403694"/>
                  </a:lnTo>
                  <a:lnTo>
                    <a:pt x="301548" y="462826"/>
                  </a:lnTo>
                  <a:lnTo>
                    <a:pt x="291807" y="462826"/>
                  </a:lnTo>
                  <a:lnTo>
                    <a:pt x="291807" y="455612"/>
                  </a:lnTo>
                  <a:lnTo>
                    <a:pt x="291934" y="455612"/>
                  </a:lnTo>
                  <a:lnTo>
                    <a:pt x="291934" y="398475"/>
                  </a:lnTo>
                  <a:lnTo>
                    <a:pt x="301548" y="403694"/>
                  </a:lnTo>
                  <a:lnTo>
                    <a:pt x="301548" y="395224"/>
                  </a:lnTo>
                  <a:lnTo>
                    <a:pt x="284492" y="385953"/>
                  </a:lnTo>
                  <a:lnTo>
                    <a:pt x="284492" y="394423"/>
                  </a:lnTo>
                  <a:lnTo>
                    <a:pt x="284492" y="450278"/>
                  </a:lnTo>
                  <a:lnTo>
                    <a:pt x="273304" y="450278"/>
                  </a:lnTo>
                  <a:lnTo>
                    <a:pt x="273304" y="438048"/>
                  </a:lnTo>
                  <a:lnTo>
                    <a:pt x="273278" y="388327"/>
                  </a:lnTo>
                  <a:lnTo>
                    <a:pt x="284492" y="394423"/>
                  </a:lnTo>
                  <a:lnTo>
                    <a:pt x="284492" y="385953"/>
                  </a:lnTo>
                  <a:lnTo>
                    <a:pt x="265836" y="375805"/>
                  </a:lnTo>
                  <a:lnTo>
                    <a:pt x="265836" y="384276"/>
                  </a:lnTo>
                  <a:lnTo>
                    <a:pt x="265836" y="438048"/>
                  </a:lnTo>
                  <a:lnTo>
                    <a:pt x="257949" y="438048"/>
                  </a:lnTo>
                  <a:lnTo>
                    <a:pt x="257949" y="428650"/>
                  </a:lnTo>
                  <a:lnTo>
                    <a:pt x="257822" y="428650"/>
                  </a:lnTo>
                  <a:lnTo>
                    <a:pt x="257822" y="379920"/>
                  </a:lnTo>
                  <a:lnTo>
                    <a:pt x="265836" y="384276"/>
                  </a:lnTo>
                  <a:lnTo>
                    <a:pt x="265836" y="375805"/>
                  </a:lnTo>
                  <a:lnTo>
                    <a:pt x="250380" y="367411"/>
                  </a:lnTo>
                  <a:lnTo>
                    <a:pt x="250380" y="375881"/>
                  </a:lnTo>
                  <a:lnTo>
                    <a:pt x="250380" y="428650"/>
                  </a:lnTo>
                  <a:lnTo>
                    <a:pt x="232537" y="428650"/>
                  </a:lnTo>
                  <a:lnTo>
                    <a:pt x="232537" y="416179"/>
                  </a:lnTo>
                  <a:lnTo>
                    <a:pt x="232778" y="416179"/>
                  </a:lnTo>
                  <a:lnTo>
                    <a:pt x="232778" y="366306"/>
                  </a:lnTo>
                  <a:lnTo>
                    <a:pt x="250380" y="375881"/>
                  </a:lnTo>
                  <a:lnTo>
                    <a:pt x="250380" y="367411"/>
                  </a:lnTo>
                  <a:lnTo>
                    <a:pt x="225323" y="353783"/>
                  </a:lnTo>
                  <a:lnTo>
                    <a:pt x="225323" y="362254"/>
                  </a:lnTo>
                  <a:lnTo>
                    <a:pt x="225323" y="411391"/>
                  </a:lnTo>
                  <a:lnTo>
                    <a:pt x="220941" y="411391"/>
                  </a:lnTo>
                  <a:lnTo>
                    <a:pt x="220941" y="401675"/>
                  </a:lnTo>
                  <a:lnTo>
                    <a:pt x="210273" y="401675"/>
                  </a:lnTo>
                  <a:lnTo>
                    <a:pt x="210273" y="393395"/>
                  </a:lnTo>
                  <a:lnTo>
                    <a:pt x="200799" y="386930"/>
                  </a:lnTo>
                  <a:lnTo>
                    <a:pt x="191147" y="386930"/>
                  </a:lnTo>
                  <a:lnTo>
                    <a:pt x="191147" y="380352"/>
                  </a:lnTo>
                  <a:lnTo>
                    <a:pt x="171386" y="380352"/>
                  </a:lnTo>
                  <a:lnTo>
                    <a:pt x="171386" y="362788"/>
                  </a:lnTo>
                  <a:lnTo>
                    <a:pt x="160096" y="362788"/>
                  </a:lnTo>
                  <a:lnTo>
                    <a:pt x="160096" y="357771"/>
                  </a:lnTo>
                  <a:lnTo>
                    <a:pt x="151003" y="357771"/>
                  </a:lnTo>
                  <a:lnTo>
                    <a:pt x="151003" y="351815"/>
                  </a:lnTo>
                  <a:lnTo>
                    <a:pt x="144106" y="351815"/>
                  </a:lnTo>
                  <a:lnTo>
                    <a:pt x="144106" y="347421"/>
                  </a:lnTo>
                  <a:lnTo>
                    <a:pt x="129362" y="347421"/>
                  </a:lnTo>
                  <a:lnTo>
                    <a:pt x="129362" y="339775"/>
                  </a:lnTo>
                  <a:lnTo>
                    <a:pt x="109524" y="321703"/>
                  </a:lnTo>
                  <a:lnTo>
                    <a:pt x="101447" y="321703"/>
                  </a:lnTo>
                  <a:lnTo>
                    <a:pt x="101447" y="316064"/>
                  </a:lnTo>
                  <a:lnTo>
                    <a:pt x="91414" y="316064"/>
                  </a:lnTo>
                  <a:lnTo>
                    <a:pt x="71348" y="296303"/>
                  </a:lnTo>
                  <a:lnTo>
                    <a:pt x="65392" y="296303"/>
                  </a:lnTo>
                  <a:lnTo>
                    <a:pt x="65392" y="290703"/>
                  </a:lnTo>
                  <a:lnTo>
                    <a:pt x="54864" y="284391"/>
                  </a:lnTo>
                  <a:lnTo>
                    <a:pt x="50025" y="284391"/>
                  </a:lnTo>
                  <a:lnTo>
                    <a:pt x="50025" y="279920"/>
                  </a:lnTo>
                  <a:lnTo>
                    <a:pt x="43103" y="274980"/>
                  </a:lnTo>
                  <a:lnTo>
                    <a:pt x="40614" y="274980"/>
                  </a:lnTo>
                  <a:lnTo>
                    <a:pt x="40614" y="271106"/>
                  </a:lnTo>
                  <a:lnTo>
                    <a:pt x="31229" y="266192"/>
                  </a:lnTo>
                  <a:lnTo>
                    <a:pt x="27419" y="266192"/>
                  </a:lnTo>
                  <a:lnTo>
                    <a:pt x="20231" y="261099"/>
                  </a:lnTo>
                  <a:lnTo>
                    <a:pt x="20231" y="246811"/>
                  </a:lnTo>
                  <a:lnTo>
                    <a:pt x="57899" y="270408"/>
                  </a:lnTo>
                  <a:lnTo>
                    <a:pt x="89522" y="282270"/>
                  </a:lnTo>
                  <a:lnTo>
                    <a:pt x="187502" y="341668"/>
                  </a:lnTo>
                  <a:lnTo>
                    <a:pt x="225323" y="362254"/>
                  </a:lnTo>
                  <a:lnTo>
                    <a:pt x="225323" y="353783"/>
                  </a:lnTo>
                  <a:lnTo>
                    <a:pt x="191211" y="335229"/>
                  </a:lnTo>
                  <a:lnTo>
                    <a:pt x="93078" y="275729"/>
                  </a:lnTo>
                  <a:lnTo>
                    <a:pt x="61518" y="263906"/>
                  </a:lnTo>
                  <a:lnTo>
                    <a:pt x="27736" y="242735"/>
                  </a:lnTo>
                  <a:lnTo>
                    <a:pt x="42545" y="243344"/>
                  </a:lnTo>
                  <a:lnTo>
                    <a:pt x="119075" y="272503"/>
                  </a:lnTo>
                  <a:lnTo>
                    <a:pt x="262712" y="336334"/>
                  </a:lnTo>
                  <a:lnTo>
                    <a:pt x="506183" y="435686"/>
                  </a:lnTo>
                  <a:lnTo>
                    <a:pt x="758266" y="540562"/>
                  </a:lnTo>
                  <a:lnTo>
                    <a:pt x="761123" y="533692"/>
                  </a:lnTo>
                  <a:lnTo>
                    <a:pt x="509016" y="428802"/>
                  </a:lnTo>
                  <a:lnTo>
                    <a:pt x="265620" y="329488"/>
                  </a:lnTo>
                  <a:lnTo>
                    <a:pt x="121920" y="265620"/>
                  </a:lnTo>
                  <a:lnTo>
                    <a:pt x="47117" y="237134"/>
                  </a:lnTo>
                  <a:lnTo>
                    <a:pt x="47447" y="228180"/>
                  </a:lnTo>
                  <a:lnTo>
                    <a:pt x="177571" y="270903"/>
                  </a:lnTo>
                  <a:lnTo>
                    <a:pt x="366839" y="337832"/>
                  </a:lnTo>
                  <a:lnTo>
                    <a:pt x="636397" y="411543"/>
                  </a:lnTo>
                  <a:lnTo>
                    <a:pt x="1046683" y="540626"/>
                  </a:lnTo>
                  <a:lnTo>
                    <a:pt x="1048918" y="533527"/>
                  </a:lnTo>
                  <a:lnTo>
                    <a:pt x="638492" y="404406"/>
                  </a:lnTo>
                  <a:lnTo>
                    <a:pt x="369062" y="330733"/>
                  </a:lnTo>
                  <a:lnTo>
                    <a:pt x="179971" y="263855"/>
                  </a:lnTo>
                  <a:lnTo>
                    <a:pt x="47853" y="220472"/>
                  </a:lnTo>
                  <a:lnTo>
                    <a:pt x="48501" y="212115"/>
                  </a:lnTo>
                  <a:lnTo>
                    <a:pt x="80721" y="219303"/>
                  </a:lnTo>
                  <a:lnTo>
                    <a:pt x="341731" y="275653"/>
                  </a:lnTo>
                  <a:lnTo>
                    <a:pt x="1129563" y="435317"/>
                  </a:lnTo>
                  <a:lnTo>
                    <a:pt x="1131036" y="428015"/>
                  </a:lnTo>
                  <a:close/>
                </a:path>
                <a:path w="8107680" h="593090">
                  <a:moveTo>
                    <a:pt x="7997774" y="53886"/>
                  </a:moveTo>
                  <a:lnTo>
                    <a:pt x="7993570" y="53886"/>
                  </a:lnTo>
                  <a:lnTo>
                    <a:pt x="7997596" y="48107"/>
                  </a:lnTo>
                  <a:lnTo>
                    <a:pt x="7989887" y="42760"/>
                  </a:lnTo>
                  <a:lnTo>
                    <a:pt x="7989887" y="53886"/>
                  </a:lnTo>
                  <a:lnTo>
                    <a:pt x="7959230" y="53886"/>
                  </a:lnTo>
                  <a:lnTo>
                    <a:pt x="7959230" y="32562"/>
                  </a:lnTo>
                  <a:lnTo>
                    <a:pt x="7989887" y="53886"/>
                  </a:lnTo>
                  <a:lnTo>
                    <a:pt x="7989887" y="42760"/>
                  </a:lnTo>
                  <a:lnTo>
                    <a:pt x="7965072" y="25501"/>
                  </a:lnTo>
                  <a:lnTo>
                    <a:pt x="7990776" y="8763"/>
                  </a:lnTo>
                  <a:lnTo>
                    <a:pt x="7988795" y="5727"/>
                  </a:lnTo>
                  <a:lnTo>
                    <a:pt x="7988795" y="0"/>
                  </a:lnTo>
                  <a:lnTo>
                    <a:pt x="7973454" y="0"/>
                  </a:lnTo>
                  <a:lnTo>
                    <a:pt x="7973454" y="9131"/>
                  </a:lnTo>
                  <a:lnTo>
                    <a:pt x="7959230" y="18402"/>
                  </a:lnTo>
                  <a:lnTo>
                    <a:pt x="7959230" y="9131"/>
                  </a:lnTo>
                  <a:lnTo>
                    <a:pt x="7973454" y="9131"/>
                  </a:lnTo>
                  <a:lnTo>
                    <a:pt x="7973454" y="0"/>
                  </a:lnTo>
                  <a:lnTo>
                    <a:pt x="7950086" y="0"/>
                  </a:lnTo>
                  <a:lnTo>
                    <a:pt x="7950086" y="13474"/>
                  </a:lnTo>
                  <a:lnTo>
                    <a:pt x="7950086" y="24345"/>
                  </a:lnTo>
                  <a:lnTo>
                    <a:pt x="7950086" y="35242"/>
                  </a:lnTo>
                  <a:lnTo>
                    <a:pt x="7950086" y="48272"/>
                  </a:lnTo>
                  <a:lnTo>
                    <a:pt x="7942542" y="42062"/>
                  </a:lnTo>
                  <a:lnTo>
                    <a:pt x="7942542" y="53886"/>
                  </a:lnTo>
                  <a:lnTo>
                    <a:pt x="7921422" y="53886"/>
                  </a:lnTo>
                  <a:lnTo>
                    <a:pt x="7933220" y="46215"/>
                  </a:lnTo>
                  <a:lnTo>
                    <a:pt x="7942542" y="53886"/>
                  </a:lnTo>
                  <a:lnTo>
                    <a:pt x="7942542" y="42062"/>
                  </a:lnTo>
                  <a:lnTo>
                    <a:pt x="7941246" y="40995"/>
                  </a:lnTo>
                  <a:lnTo>
                    <a:pt x="7950086" y="35242"/>
                  </a:lnTo>
                  <a:lnTo>
                    <a:pt x="7950086" y="24345"/>
                  </a:lnTo>
                  <a:lnTo>
                    <a:pt x="7933855" y="34912"/>
                  </a:lnTo>
                  <a:lnTo>
                    <a:pt x="7925829" y="28308"/>
                  </a:lnTo>
                  <a:lnTo>
                    <a:pt x="7925829" y="40132"/>
                  </a:lnTo>
                  <a:lnTo>
                    <a:pt x="7917916" y="45275"/>
                  </a:lnTo>
                  <a:lnTo>
                    <a:pt x="7917916" y="33604"/>
                  </a:lnTo>
                  <a:lnTo>
                    <a:pt x="7925829" y="40132"/>
                  </a:lnTo>
                  <a:lnTo>
                    <a:pt x="7925829" y="28308"/>
                  </a:lnTo>
                  <a:lnTo>
                    <a:pt x="7924470" y="27178"/>
                  </a:lnTo>
                  <a:lnTo>
                    <a:pt x="7950086" y="13474"/>
                  </a:lnTo>
                  <a:lnTo>
                    <a:pt x="7950086" y="0"/>
                  </a:lnTo>
                  <a:lnTo>
                    <a:pt x="7938808" y="0"/>
                  </a:lnTo>
                  <a:lnTo>
                    <a:pt x="7938808" y="9131"/>
                  </a:lnTo>
                  <a:lnTo>
                    <a:pt x="7917916" y="20307"/>
                  </a:lnTo>
                  <a:lnTo>
                    <a:pt x="7917916" y="9131"/>
                  </a:lnTo>
                  <a:lnTo>
                    <a:pt x="7938808" y="9131"/>
                  </a:lnTo>
                  <a:lnTo>
                    <a:pt x="7938808" y="0"/>
                  </a:lnTo>
                  <a:lnTo>
                    <a:pt x="7908785" y="0"/>
                  </a:lnTo>
                  <a:lnTo>
                    <a:pt x="7908785" y="9131"/>
                  </a:lnTo>
                  <a:lnTo>
                    <a:pt x="7908785" y="21386"/>
                  </a:lnTo>
                  <a:lnTo>
                    <a:pt x="7908785" y="34709"/>
                  </a:lnTo>
                  <a:lnTo>
                    <a:pt x="7908785" y="47028"/>
                  </a:lnTo>
                  <a:lnTo>
                    <a:pt x="7902715" y="42430"/>
                  </a:lnTo>
                  <a:lnTo>
                    <a:pt x="7902715" y="53886"/>
                  </a:lnTo>
                  <a:lnTo>
                    <a:pt x="7887259" y="53886"/>
                  </a:lnTo>
                  <a:lnTo>
                    <a:pt x="7894371" y="47561"/>
                  </a:lnTo>
                  <a:lnTo>
                    <a:pt x="7902715" y="53886"/>
                  </a:lnTo>
                  <a:lnTo>
                    <a:pt x="7902715" y="42430"/>
                  </a:lnTo>
                  <a:lnTo>
                    <a:pt x="7901318" y="41363"/>
                  </a:lnTo>
                  <a:lnTo>
                    <a:pt x="7908785" y="34709"/>
                  </a:lnTo>
                  <a:lnTo>
                    <a:pt x="7908785" y="21386"/>
                  </a:lnTo>
                  <a:lnTo>
                    <a:pt x="7902448" y="16979"/>
                  </a:lnTo>
                  <a:lnTo>
                    <a:pt x="7902448" y="28130"/>
                  </a:lnTo>
                  <a:lnTo>
                    <a:pt x="7893901" y="35737"/>
                  </a:lnTo>
                  <a:lnTo>
                    <a:pt x="7886954" y="30454"/>
                  </a:lnTo>
                  <a:lnTo>
                    <a:pt x="7886954" y="41922"/>
                  </a:lnTo>
                  <a:lnTo>
                    <a:pt x="7880197" y="47955"/>
                  </a:lnTo>
                  <a:lnTo>
                    <a:pt x="7880197" y="36779"/>
                  </a:lnTo>
                  <a:lnTo>
                    <a:pt x="7886954" y="41922"/>
                  </a:lnTo>
                  <a:lnTo>
                    <a:pt x="7886954" y="30454"/>
                  </a:lnTo>
                  <a:lnTo>
                    <a:pt x="7880197" y="25311"/>
                  </a:lnTo>
                  <a:lnTo>
                    <a:pt x="7880197" y="12598"/>
                  </a:lnTo>
                  <a:lnTo>
                    <a:pt x="7902448" y="28130"/>
                  </a:lnTo>
                  <a:lnTo>
                    <a:pt x="7902448" y="16979"/>
                  </a:lnTo>
                  <a:lnTo>
                    <a:pt x="7891196" y="9131"/>
                  </a:lnTo>
                  <a:lnTo>
                    <a:pt x="7908785" y="9131"/>
                  </a:lnTo>
                  <a:lnTo>
                    <a:pt x="7908785" y="0"/>
                  </a:lnTo>
                  <a:lnTo>
                    <a:pt x="7871041" y="0"/>
                  </a:lnTo>
                  <a:lnTo>
                    <a:pt x="7871041" y="9131"/>
                  </a:lnTo>
                  <a:lnTo>
                    <a:pt x="7871041" y="18351"/>
                  </a:lnTo>
                  <a:lnTo>
                    <a:pt x="7871041" y="37261"/>
                  </a:lnTo>
                  <a:lnTo>
                    <a:pt x="7871041" y="53886"/>
                  </a:lnTo>
                  <a:lnTo>
                    <a:pt x="7848105" y="53886"/>
                  </a:lnTo>
                  <a:lnTo>
                    <a:pt x="7871041" y="37261"/>
                  </a:lnTo>
                  <a:lnTo>
                    <a:pt x="7871041" y="18351"/>
                  </a:lnTo>
                  <a:lnTo>
                    <a:pt x="7858912" y="9131"/>
                  </a:lnTo>
                  <a:lnTo>
                    <a:pt x="7871041" y="9131"/>
                  </a:lnTo>
                  <a:lnTo>
                    <a:pt x="7871041" y="0"/>
                  </a:lnTo>
                  <a:lnTo>
                    <a:pt x="7843304" y="0"/>
                  </a:lnTo>
                  <a:lnTo>
                    <a:pt x="7843304" y="8280"/>
                  </a:lnTo>
                  <a:lnTo>
                    <a:pt x="7843075" y="8572"/>
                  </a:lnTo>
                  <a:lnTo>
                    <a:pt x="7843304" y="8750"/>
                  </a:lnTo>
                  <a:lnTo>
                    <a:pt x="7843304" y="9131"/>
                  </a:lnTo>
                  <a:lnTo>
                    <a:pt x="7843799" y="9131"/>
                  </a:lnTo>
                  <a:lnTo>
                    <a:pt x="7868437" y="27863"/>
                  </a:lnTo>
                  <a:lnTo>
                    <a:pt x="7838122" y="49834"/>
                  </a:lnTo>
                  <a:lnTo>
                    <a:pt x="7841043" y="53886"/>
                  </a:lnTo>
                  <a:lnTo>
                    <a:pt x="7832534" y="53886"/>
                  </a:lnTo>
                  <a:lnTo>
                    <a:pt x="7832534" y="63017"/>
                  </a:lnTo>
                  <a:lnTo>
                    <a:pt x="7997774" y="63017"/>
                  </a:lnTo>
                  <a:lnTo>
                    <a:pt x="7997774" y="53886"/>
                  </a:lnTo>
                  <a:close/>
                </a:path>
                <a:path w="8107680" h="593090">
                  <a:moveTo>
                    <a:pt x="8107426" y="147497"/>
                  </a:moveTo>
                  <a:lnTo>
                    <a:pt x="8106511" y="147497"/>
                  </a:lnTo>
                  <a:lnTo>
                    <a:pt x="8106511" y="138607"/>
                  </a:lnTo>
                  <a:lnTo>
                    <a:pt x="7996339" y="138607"/>
                  </a:lnTo>
                  <a:lnTo>
                    <a:pt x="7996339" y="147497"/>
                  </a:lnTo>
                  <a:lnTo>
                    <a:pt x="7996339" y="311772"/>
                  </a:lnTo>
                  <a:lnTo>
                    <a:pt x="7946784" y="368287"/>
                  </a:lnTo>
                  <a:lnTo>
                    <a:pt x="7835278" y="368287"/>
                  </a:lnTo>
                  <a:lnTo>
                    <a:pt x="7834122" y="313499"/>
                  </a:lnTo>
                  <a:lnTo>
                    <a:pt x="7834122" y="147497"/>
                  </a:lnTo>
                  <a:lnTo>
                    <a:pt x="7882102" y="147497"/>
                  </a:lnTo>
                  <a:lnTo>
                    <a:pt x="7882102" y="313486"/>
                  </a:lnTo>
                  <a:lnTo>
                    <a:pt x="7891246" y="313486"/>
                  </a:lnTo>
                  <a:lnTo>
                    <a:pt x="7891246" y="147497"/>
                  </a:lnTo>
                  <a:lnTo>
                    <a:pt x="7939214" y="147497"/>
                  </a:lnTo>
                  <a:lnTo>
                    <a:pt x="7939214" y="313486"/>
                  </a:lnTo>
                  <a:lnTo>
                    <a:pt x="7948358" y="313486"/>
                  </a:lnTo>
                  <a:lnTo>
                    <a:pt x="7948358" y="147497"/>
                  </a:lnTo>
                  <a:lnTo>
                    <a:pt x="7996339" y="147497"/>
                  </a:lnTo>
                  <a:lnTo>
                    <a:pt x="7996339" y="138607"/>
                  </a:lnTo>
                  <a:lnTo>
                    <a:pt x="7723772" y="138607"/>
                  </a:lnTo>
                  <a:lnTo>
                    <a:pt x="7723772" y="147497"/>
                  </a:lnTo>
                  <a:lnTo>
                    <a:pt x="7723772" y="223989"/>
                  </a:lnTo>
                  <a:lnTo>
                    <a:pt x="7723772" y="233146"/>
                  </a:lnTo>
                  <a:lnTo>
                    <a:pt x="7723772" y="269735"/>
                  </a:lnTo>
                  <a:lnTo>
                    <a:pt x="7723772" y="278930"/>
                  </a:lnTo>
                  <a:lnTo>
                    <a:pt x="7723772" y="308127"/>
                  </a:lnTo>
                  <a:lnTo>
                    <a:pt x="7707503" y="309778"/>
                  </a:lnTo>
                  <a:lnTo>
                    <a:pt x="7707503" y="280581"/>
                  </a:lnTo>
                  <a:lnTo>
                    <a:pt x="7723772" y="278930"/>
                  </a:lnTo>
                  <a:lnTo>
                    <a:pt x="7723772" y="269735"/>
                  </a:lnTo>
                  <a:lnTo>
                    <a:pt x="7707503" y="271386"/>
                  </a:lnTo>
                  <a:lnTo>
                    <a:pt x="7707503" y="234238"/>
                  </a:lnTo>
                  <a:lnTo>
                    <a:pt x="7723772" y="233146"/>
                  </a:lnTo>
                  <a:lnTo>
                    <a:pt x="7723772" y="223989"/>
                  </a:lnTo>
                  <a:lnTo>
                    <a:pt x="7707503" y="225082"/>
                  </a:lnTo>
                  <a:lnTo>
                    <a:pt x="7707503" y="196430"/>
                  </a:lnTo>
                  <a:lnTo>
                    <a:pt x="7705458" y="194386"/>
                  </a:lnTo>
                  <a:lnTo>
                    <a:pt x="7700404" y="194386"/>
                  </a:lnTo>
                  <a:lnTo>
                    <a:pt x="7698359" y="196430"/>
                  </a:lnTo>
                  <a:lnTo>
                    <a:pt x="7698359" y="225691"/>
                  </a:lnTo>
                  <a:lnTo>
                    <a:pt x="7698359" y="234848"/>
                  </a:lnTo>
                  <a:lnTo>
                    <a:pt x="7698359" y="272313"/>
                  </a:lnTo>
                  <a:lnTo>
                    <a:pt x="7698359" y="281508"/>
                  </a:lnTo>
                  <a:lnTo>
                    <a:pt x="7698359" y="310692"/>
                  </a:lnTo>
                  <a:lnTo>
                    <a:pt x="7652652" y="315302"/>
                  </a:lnTo>
                  <a:lnTo>
                    <a:pt x="7652652" y="286143"/>
                  </a:lnTo>
                  <a:lnTo>
                    <a:pt x="7698359" y="281508"/>
                  </a:lnTo>
                  <a:lnTo>
                    <a:pt x="7698359" y="272313"/>
                  </a:lnTo>
                  <a:lnTo>
                    <a:pt x="7652652" y="276948"/>
                  </a:lnTo>
                  <a:lnTo>
                    <a:pt x="7652652" y="237896"/>
                  </a:lnTo>
                  <a:lnTo>
                    <a:pt x="7698359" y="234848"/>
                  </a:lnTo>
                  <a:lnTo>
                    <a:pt x="7698359" y="225691"/>
                  </a:lnTo>
                  <a:lnTo>
                    <a:pt x="7652652" y="228739"/>
                  </a:lnTo>
                  <a:lnTo>
                    <a:pt x="7652652" y="197370"/>
                  </a:lnTo>
                  <a:lnTo>
                    <a:pt x="7650607" y="195326"/>
                  </a:lnTo>
                  <a:lnTo>
                    <a:pt x="7645552" y="195326"/>
                  </a:lnTo>
                  <a:lnTo>
                    <a:pt x="7643508" y="197370"/>
                  </a:lnTo>
                  <a:lnTo>
                    <a:pt x="7643508" y="229349"/>
                  </a:lnTo>
                  <a:lnTo>
                    <a:pt x="7643508" y="238506"/>
                  </a:lnTo>
                  <a:lnTo>
                    <a:pt x="7643508" y="277863"/>
                  </a:lnTo>
                  <a:lnTo>
                    <a:pt x="7643508" y="287058"/>
                  </a:lnTo>
                  <a:lnTo>
                    <a:pt x="7643508" y="316217"/>
                  </a:lnTo>
                  <a:lnTo>
                    <a:pt x="7626312" y="317944"/>
                  </a:lnTo>
                  <a:lnTo>
                    <a:pt x="7626312" y="288798"/>
                  </a:lnTo>
                  <a:lnTo>
                    <a:pt x="7643508" y="287058"/>
                  </a:lnTo>
                  <a:lnTo>
                    <a:pt x="7643508" y="277863"/>
                  </a:lnTo>
                  <a:lnTo>
                    <a:pt x="7626312" y="279603"/>
                  </a:lnTo>
                  <a:lnTo>
                    <a:pt x="7626312" y="239649"/>
                  </a:lnTo>
                  <a:lnTo>
                    <a:pt x="7643508" y="238506"/>
                  </a:lnTo>
                  <a:lnTo>
                    <a:pt x="7643508" y="229349"/>
                  </a:lnTo>
                  <a:lnTo>
                    <a:pt x="7626312" y="230492"/>
                  </a:lnTo>
                  <a:lnTo>
                    <a:pt x="7626312" y="199047"/>
                  </a:lnTo>
                  <a:lnTo>
                    <a:pt x="7624204" y="196926"/>
                  </a:lnTo>
                  <a:lnTo>
                    <a:pt x="7618997" y="196926"/>
                  </a:lnTo>
                  <a:lnTo>
                    <a:pt x="7616888" y="199047"/>
                  </a:lnTo>
                  <a:lnTo>
                    <a:pt x="7616888" y="231127"/>
                  </a:lnTo>
                  <a:lnTo>
                    <a:pt x="7616888" y="240284"/>
                  </a:lnTo>
                  <a:lnTo>
                    <a:pt x="7616888" y="280555"/>
                  </a:lnTo>
                  <a:lnTo>
                    <a:pt x="7616888" y="289750"/>
                  </a:lnTo>
                  <a:lnTo>
                    <a:pt x="7616888" y="318884"/>
                  </a:lnTo>
                  <a:lnTo>
                    <a:pt x="7575486" y="323049"/>
                  </a:lnTo>
                  <a:lnTo>
                    <a:pt x="7575486" y="293928"/>
                  </a:lnTo>
                  <a:lnTo>
                    <a:pt x="7616888" y="289750"/>
                  </a:lnTo>
                  <a:lnTo>
                    <a:pt x="7616888" y="280555"/>
                  </a:lnTo>
                  <a:lnTo>
                    <a:pt x="7575486" y="284734"/>
                  </a:lnTo>
                  <a:lnTo>
                    <a:pt x="7575486" y="243039"/>
                  </a:lnTo>
                  <a:lnTo>
                    <a:pt x="7616888" y="240284"/>
                  </a:lnTo>
                  <a:lnTo>
                    <a:pt x="7616888" y="231127"/>
                  </a:lnTo>
                  <a:lnTo>
                    <a:pt x="7575486" y="233883"/>
                  </a:lnTo>
                  <a:lnTo>
                    <a:pt x="7575486" y="202946"/>
                  </a:lnTo>
                  <a:lnTo>
                    <a:pt x="7573442" y="200901"/>
                  </a:lnTo>
                  <a:lnTo>
                    <a:pt x="7568387" y="200901"/>
                  </a:lnTo>
                  <a:lnTo>
                    <a:pt x="7566342" y="202946"/>
                  </a:lnTo>
                  <a:lnTo>
                    <a:pt x="7566342" y="234492"/>
                  </a:lnTo>
                  <a:lnTo>
                    <a:pt x="7566342" y="243649"/>
                  </a:lnTo>
                  <a:lnTo>
                    <a:pt x="7566342" y="285661"/>
                  </a:lnTo>
                  <a:lnTo>
                    <a:pt x="7566342" y="294855"/>
                  </a:lnTo>
                  <a:lnTo>
                    <a:pt x="7566342" y="323964"/>
                  </a:lnTo>
                  <a:lnTo>
                    <a:pt x="7549007" y="325704"/>
                  </a:lnTo>
                  <a:lnTo>
                    <a:pt x="7549007" y="296595"/>
                  </a:lnTo>
                  <a:lnTo>
                    <a:pt x="7566342" y="294855"/>
                  </a:lnTo>
                  <a:lnTo>
                    <a:pt x="7566342" y="285661"/>
                  </a:lnTo>
                  <a:lnTo>
                    <a:pt x="7549007" y="287401"/>
                  </a:lnTo>
                  <a:lnTo>
                    <a:pt x="7549007" y="244792"/>
                  </a:lnTo>
                  <a:lnTo>
                    <a:pt x="7566342" y="243649"/>
                  </a:lnTo>
                  <a:lnTo>
                    <a:pt x="7566342" y="234492"/>
                  </a:lnTo>
                  <a:lnTo>
                    <a:pt x="7549007" y="235635"/>
                  </a:lnTo>
                  <a:lnTo>
                    <a:pt x="7549007" y="204698"/>
                  </a:lnTo>
                  <a:lnTo>
                    <a:pt x="7546962" y="202653"/>
                  </a:lnTo>
                  <a:lnTo>
                    <a:pt x="7541908" y="202653"/>
                  </a:lnTo>
                  <a:lnTo>
                    <a:pt x="7539863" y="204698"/>
                  </a:lnTo>
                  <a:lnTo>
                    <a:pt x="7539863" y="236232"/>
                  </a:lnTo>
                  <a:lnTo>
                    <a:pt x="7539863" y="245389"/>
                  </a:lnTo>
                  <a:lnTo>
                    <a:pt x="7539863" y="288328"/>
                  </a:lnTo>
                  <a:lnTo>
                    <a:pt x="7539863" y="297522"/>
                  </a:lnTo>
                  <a:lnTo>
                    <a:pt x="7539863" y="326618"/>
                  </a:lnTo>
                  <a:lnTo>
                    <a:pt x="7492733" y="331355"/>
                  </a:lnTo>
                  <a:lnTo>
                    <a:pt x="7492733" y="302272"/>
                  </a:lnTo>
                  <a:lnTo>
                    <a:pt x="7539863" y="297522"/>
                  </a:lnTo>
                  <a:lnTo>
                    <a:pt x="7539863" y="288328"/>
                  </a:lnTo>
                  <a:lnTo>
                    <a:pt x="7492733" y="293077"/>
                  </a:lnTo>
                  <a:lnTo>
                    <a:pt x="7492733" y="248526"/>
                  </a:lnTo>
                  <a:lnTo>
                    <a:pt x="7539863" y="245389"/>
                  </a:lnTo>
                  <a:lnTo>
                    <a:pt x="7539863" y="236232"/>
                  </a:lnTo>
                  <a:lnTo>
                    <a:pt x="7492733" y="239369"/>
                  </a:lnTo>
                  <a:lnTo>
                    <a:pt x="7492733" y="210388"/>
                  </a:lnTo>
                  <a:lnTo>
                    <a:pt x="7490688" y="208343"/>
                  </a:lnTo>
                  <a:lnTo>
                    <a:pt x="7485634" y="208343"/>
                  </a:lnTo>
                  <a:lnTo>
                    <a:pt x="7483589" y="210388"/>
                  </a:lnTo>
                  <a:lnTo>
                    <a:pt x="7483589" y="239979"/>
                  </a:lnTo>
                  <a:lnTo>
                    <a:pt x="7483589" y="249135"/>
                  </a:lnTo>
                  <a:lnTo>
                    <a:pt x="7483589" y="294005"/>
                  </a:lnTo>
                  <a:lnTo>
                    <a:pt x="7483589" y="303199"/>
                  </a:lnTo>
                  <a:lnTo>
                    <a:pt x="7483589" y="332270"/>
                  </a:lnTo>
                  <a:lnTo>
                    <a:pt x="7466266" y="334010"/>
                  </a:lnTo>
                  <a:lnTo>
                    <a:pt x="7466266" y="304939"/>
                  </a:lnTo>
                  <a:lnTo>
                    <a:pt x="7483589" y="303199"/>
                  </a:lnTo>
                  <a:lnTo>
                    <a:pt x="7483589" y="294005"/>
                  </a:lnTo>
                  <a:lnTo>
                    <a:pt x="7466266" y="295744"/>
                  </a:lnTo>
                  <a:lnTo>
                    <a:pt x="7466266" y="250278"/>
                  </a:lnTo>
                  <a:lnTo>
                    <a:pt x="7483589" y="249135"/>
                  </a:lnTo>
                  <a:lnTo>
                    <a:pt x="7483589" y="239979"/>
                  </a:lnTo>
                  <a:lnTo>
                    <a:pt x="7466266" y="241122"/>
                  </a:lnTo>
                  <a:lnTo>
                    <a:pt x="7466266" y="212153"/>
                  </a:lnTo>
                  <a:lnTo>
                    <a:pt x="7464222" y="210108"/>
                  </a:lnTo>
                  <a:lnTo>
                    <a:pt x="7459167" y="210108"/>
                  </a:lnTo>
                  <a:lnTo>
                    <a:pt x="7457122" y="212153"/>
                  </a:lnTo>
                  <a:lnTo>
                    <a:pt x="7457122" y="241731"/>
                  </a:lnTo>
                  <a:lnTo>
                    <a:pt x="7457122" y="250888"/>
                  </a:lnTo>
                  <a:lnTo>
                    <a:pt x="7457122" y="296672"/>
                  </a:lnTo>
                  <a:lnTo>
                    <a:pt x="7457122" y="305866"/>
                  </a:lnTo>
                  <a:lnTo>
                    <a:pt x="7457122" y="334937"/>
                  </a:lnTo>
                  <a:lnTo>
                    <a:pt x="7408138" y="339852"/>
                  </a:lnTo>
                  <a:lnTo>
                    <a:pt x="7408138" y="310807"/>
                  </a:lnTo>
                  <a:lnTo>
                    <a:pt x="7457122" y="305866"/>
                  </a:lnTo>
                  <a:lnTo>
                    <a:pt x="7457122" y="296672"/>
                  </a:lnTo>
                  <a:lnTo>
                    <a:pt x="7408138" y="301612"/>
                  </a:lnTo>
                  <a:lnTo>
                    <a:pt x="7408138" y="254139"/>
                  </a:lnTo>
                  <a:lnTo>
                    <a:pt x="7457122" y="250888"/>
                  </a:lnTo>
                  <a:lnTo>
                    <a:pt x="7457122" y="241731"/>
                  </a:lnTo>
                  <a:lnTo>
                    <a:pt x="7408138" y="244983"/>
                  </a:lnTo>
                  <a:lnTo>
                    <a:pt x="7408138" y="215023"/>
                  </a:lnTo>
                  <a:lnTo>
                    <a:pt x="7406094" y="212979"/>
                  </a:lnTo>
                  <a:lnTo>
                    <a:pt x="7401039" y="212979"/>
                  </a:lnTo>
                  <a:lnTo>
                    <a:pt x="7398994" y="215023"/>
                  </a:lnTo>
                  <a:lnTo>
                    <a:pt x="7398994" y="245592"/>
                  </a:lnTo>
                  <a:lnTo>
                    <a:pt x="7398994" y="254749"/>
                  </a:lnTo>
                  <a:lnTo>
                    <a:pt x="7398994" y="302539"/>
                  </a:lnTo>
                  <a:lnTo>
                    <a:pt x="7398994" y="311734"/>
                  </a:lnTo>
                  <a:lnTo>
                    <a:pt x="7398994" y="340766"/>
                  </a:lnTo>
                  <a:lnTo>
                    <a:pt x="7381659" y="342506"/>
                  </a:lnTo>
                  <a:lnTo>
                    <a:pt x="7381659" y="313474"/>
                  </a:lnTo>
                  <a:lnTo>
                    <a:pt x="7398994" y="311734"/>
                  </a:lnTo>
                  <a:lnTo>
                    <a:pt x="7398994" y="302539"/>
                  </a:lnTo>
                  <a:lnTo>
                    <a:pt x="7381659" y="304279"/>
                  </a:lnTo>
                  <a:lnTo>
                    <a:pt x="7381659" y="255892"/>
                  </a:lnTo>
                  <a:lnTo>
                    <a:pt x="7398994" y="254749"/>
                  </a:lnTo>
                  <a:lnTo>
                    <a:pt x="7398994" y="245592"/>
                  </a:lnTo>
                  <a:lnTo>
                    <a:pt x="7381659" y="246735"/>
                  </a:lnTo>
                  <a:lnTo>
                    <a:pt x="7381659" y="216789"/>
                  </a:lnTo>
                  <a:lnTo>
                    <a:pt x="7379614" y="214744"/>
                  </a:lnTo>
                  <a:lnTo>
                    <a:pt x="7374560" y="214744"/>
                  </a:lnTo>
                  <a:lnTo>
                    <a:pt x="7372515" y="216789"/>
                  </a:lnTo>
                  <a:lnTo>
                    <a:pt x="7372515" y="247345"/>
                  </a:lnTo>
                  <a:lnTo>
                    <a:pt x="7372515" y="256501"/>
                  </a:lnTo>
                  <a:lnTo>
                    <a:pt x="7372515" y="305206"/>
                  </a:lnTo>
                  <a:lnTo>
                    <a:pt x="7372515" y="314401"/>
                  </a:lnTo>
                  <a:lnTo>
                    <a:pt x="7372515" y="343420"/>
                  </a:lnTo>
                  <a:lnTo>
                    <a:pt x="7318108" y="348881"/>
                  </a:lnTo>
                  <a:lnTo>
                    <a:pt x="7318108" y="319887"/>
                  </a:lnTo>
                  <a:lnTo>
                    <a:pt x="7372515" y="314401"/>
                  </a:lnTo>
                  <a:lnTo>
                    <a:pt x="7372515" y="305206"/>
                  </a:lnTo>
                  <a:lnTo>
                    <a:pt x="7318108" y="310692"/>
                  </a:lnTo>
                  <a:lnTo>
                    <a:pt x="7318108" y="260108"/>
                  </a:lnTo>
                  <a:lnTo>
                    <a:pt x="7372515" y="256501"/>
                  </a:lnTo>
                  <a:lnTo>
                    <a:pt x="7372515" y="247345"/>
                  </a:lnTo>
                  <a:lnTo>
                    <a:pt x="7318108" y="250952"/>
                  </a:lnTo>
                  <a:lnTo>
                    <a:pt x="7318108" y="222084"/>
                  </a:lnTo>
                  <a:lnTo>
                    <a:pt x="7316063" y="220052"/>
                  </a:lnTo>
                  <a:lnTo>
                    <a:pt x="7311009" y="220052"/>
                  </a:lnTo>
                  <a:lnTo>
                    <a:pt x="7308964" y="222084"/>
                  </a:lnTo>
                  <a:lnTo>
                    <a:pt x="7308964" y="251561"/>
                  </a:lnTo>
                  <a:lnTo>
                    <a:pt x="7308964" y="260718"/>
                  </a:lnTo>
                  <a:lnTo>
                    <a:pt x="7308964" y="311619"/>
                  </a:lnTo>
                  <a:lnTo>
                    <a:pt x="7308964" y="320814"/>
                  </a:lnTo>
                  <a:lnTo>
                    <a:pt x="7308964" y="349808"/>
                  </a:lnTo>
                  <a:lnTo>
                    <a:pt x="7281037" y="352602"/>
                  </a:lnTo>
                  <a:lnTo>
                    <a:pt x="7281037" y="323621"/>
                  </a:lnTo>
                  <a:lnTo>
                    <a:pt x="7308964" y="320814"/>
                  </a:lnTo>
                  <a:lnTo>
                    <a:pt x="7308964" y="311619"/>
                  </a:lnTo>
                  <a:lnTo>
                    <a:pt x="7281037" y="314426"/>
                  </a:lnTo>
                  <a:lnTo>
                    <a:pt x="7281037" y="262572"/>
                  </a:lnTo>
                  <a:lnTo>
                    <a:pt x="7308964" y="260718"/>
                  </a:lnTo>
                  <a:lnTo>
                    <a:pt x="7308964" y="251561"/>
                  </a:lnTo>
                  <a:lnTo>
                    <a:pt x="7281037" y="253415"/>
                  </a:lnTo>
                  <a:lnTo>
                    <a:pt x="7281037" y="225615"/>
                  </a:lnTo>
                  <a:lnTo>
                    <a:pt x="7278992" y="223570"/>
                  </a:lnTo>
                  <a:lnTo>
                    <a:pt x="7273938" y="223570"/>
                  </a:lnTo>
                  <a:lnTo>
                    <a:pt x="7271893" y="225615"/>
                  </a:lnTo>
                  <a:lnTo>
                    <a:pt x="7271893" y="254025"/>
                  </a:lnTo>
                  <a:lnTo>
                    <a:pt x="7271893" y="263182"/>
                  </a:lnTo>
                  <a:lnTo>
                    <a:pt x="7271893" y="315341"/>
                  </a:lnTo>
                  <a:lnTo>
                    <a:pt x="7271893" y="324548"/>
                  </a:lnTo>
                  <a:lnTo>
                    <a:pt x="7271893" y="353517"/>
                  </a:lnTo>
                  <a:lnTo>
                    <a:pt x="7221017" y="358622"/>
                  </a:lnTo>
                  <a:lnTo>
                    <a:pt x="7221017" y="329679"/>
                  </a:lnTo>
                  <a:lnTo>
                    <a:pt x="7271893" y="324548"/>
                  </a:lnTo>
                  <a:lnTo>
                    <a:pt x="7271893" y="315341"/>
                  </a:lnTo>
                  <a:lnTo>
                    <a:pt x="7221017" y="320471"/>
                  </a:lnTo>
                  <a:lnTo>
                    <a:pt x="7221017" y="266560"/>
                  </a:lnTo>
                  <a:lnTo>
                    <a:pt x="7271893" y="263182"/>
                  </a:lnTo>
                  <a:lnTo>
                    <a:pt x="7271893" y="254025"/>
                  </a:lnTo>
                  <a:lnTo>
                    <a:pt x="7221017" y="257403"/>
                  </a:lnTo>
                  <a:lnTo>
                    <a:pt x="7221017" y="227380"/>
                  </a:lnTo>
                  <a:lnTo>
                    <a:pt x="7218972" y="225336"/>
                  </a:lnTo>
                  <a:lnTo>
                    <a:pt x="7213917" y="225336"/>
                  </a:lnTo>
                  <a:lnTo>
                    <a:pt x="7211873" y="227380"/>
                  </a:lnTo>
                  <a:lnTo>
                    <a:pt x="7211873" y="258013"/>
                  </a:lnTo>
                  <a:lnTo>
                    <a:pt x="7211873" y="267169"/>
                  </a:lnTo>
                  <a:lnTo>
                    <a:pt x="7211873" y="321398"/>
                  </a:lnTo>
                  <a:lnTo>
                    <a:pt x="7211873" y="330593"/>
                  </a:lnTo>
                  <a:lnTo>
                    <a:pt x="7211873" y="359549"/>
                  </a:lnTo>
                  <a:lnTo>
                    <a:pt x="7183425" y="362394"/>
                  </a:lnTo>
                  <a:lnTo>
                    <a:pt x="7183539" y="333451"/>
                  </a:lnTo>
                  <a:lnTo>
                    <a:pt x="7211873" y="330593"/>
                  </a:lnTo>
                  <a:lnTo>
                    <a:pt x="7211873" y="321398"/>
                  </a:lnTo>
                  <a:lnTo>
                    <a:pt x="7183577" y="324243"/>
                  </a:lnTo>
                  <a:lnTo>
                    <a:pt x="7183806" y="269024"/>
                  </a:lnTo>
                  <a:lnTo>
                    <a:pt x="7211873" y="267169"/>
                  </a:lnTo>
                  <a:lnTo>
                    <a:pt x="7211873" y="258013"/>
                  </a:lnTo>
                  <a:lnTo>
                    <a:pt x="7183831" y="259867"/>
                  </a:lnTo>
                  <a:lnTo>
                    <a:pt x="7183958" y="230936"/>
                  </a:lnTo>
                  <a:lnTo>
                    <a:pt x="7181913" y="228879"/>
                  </a:lnTo>
                  <a:lnTo>
                    <a:pt x="7176859" y="228879"/>
                  </a:lnTo>
                  <a:lnTo>
                    <a:pt x="7174814" y="230898"/>
                  </a:lnTo>
                  <a:lnTo>
                    <a:pt x="7174687" y="260477"/>
                  </a:lnTo>
                  <a:lnTo>
                    <a:pt x="7174649" y="269633"/>
                  </a:lnTo>
                  <a:lnTo>
                    <a:pt x="7174433" y="325170"/>
                  </a:lnTo>
                  <a:lnTo>
                    <a:pt x="7174395" y="334365"/>
                  </a:lnTo>
                  <a:lnTo>
                    <a:pt x="7174281" y="363308"/>
                  </a:lnTo>
                  <a:lnTo>
                    <a:pt x="7115099" y="369252"/>
                  </a:lnTo>
                  <a:lnTo>
                    <a:pt x="7115099" y="340347"/>
                  </a:lnTo>
                  <a:lnTo>
                    <a:pt x="7174395" y="334365"/>
                  </a:lnTo>
                  <a:lnTo>
                    <a:pt x="7174395" y="325183"/>
                  </a:lnTo>
                  <a:lnTo>
                    <a:pt x="7115099" y="331152"/>
                  </a:lnTo>
                  <a:lnTo>
                    <a:pt x="7115099" y="273583"/>
                  </a:lnTo>
                  <a:lnTo>
                    <a:pt x="7174649" y="269633"/>
                  </a:lnTo>
                  <a:lnTo>
                    <a:pt x="7174649" y="260489"/>
                  </a:lnTo>
                  <a:lnTo>
                    <a:pt x="7115099" y="264426"/>
                  </a:lnTo>
                  <a:lnTo>
                    <a:pt x="7115099" y="234442"/>
                  </a:lnTo>
                  <a:lnTo>
                    <a:pt x="7113054" y="232397"/>
                  </a:lnTo>
                  <a:lnTo>
                    <a:pt x="7107999" y="232397"/>
                  </a:lnTo>
                  <a:lnTo>
                    <a:pt x="7105955" y="234442"/>
                  </a:lnTo>
                  <a:lnTo>
                    <a:pt x="7105955" y="265036"/>
                  </a:lnTo>
                  <a:lnTo>
                    <a:pt x="7105955" y="274193"/>
                  </a:lnTo>
                  <a:lnTo>
                    <a:pt x="7105955" y="332079"/>
                  </a:lnTo>
                  <a:lnTo>
                    <a:pt x="7105955" y="341274"/>
                  </a:lnTo>
                  <a:lnTo>
                    <a:pt x="7105955" y="370166"/>
                  </a:lnTo>
                  <a:lnTo>
                    <a:pt x="7072731" y="373494"/>
                  </a:lnTo>
                  <a:lnTo>
                    <a:pt x="7072731" y="344614"/>
                  </a:lnTo>
                  <a:lnTo>
                    <a:pt x="7105955" y="341274"/>
                  </a:lnTo>
                  <a:lnTo>
                    <a:pt x="7105955" y="332079"/>
                  </a:lnTo>
                  <a:lnTo>
                    <a:pt x="7072731" y="335419"/>
                  </a:lnTo>
                  <a:lnTo>
                    <a:pt x="7072731" y="276390"/>
                  </a:lnTo>
                  <a:lnTo>
                    <a:pt x="7105955" y="274193"/>
                  </a:lnTo>
                  <a:lnTo>
                    <a:pt x="7105955" y="265036"/>
                  </a:lnTo>
                  <a:lnTo>
                    <a:pt x="7072731" y="267233"/>
                  </a:lnTo>
                  <a:lnTo>
                    <a:pt x="7072731" y="236207"/>
                  </a:lnTo>
                  <a:lnTo>
                    <a:pt x="7070687" y="234162"/>
                  </a:lnTo>
                  <a:lnTo>
                    <a:pt x="7065632" y="234162"/>
                  </a:lnTo>
                  <a:lnTo>
                    <a:pt x="7063587" y="236207"/>
                  </a:lnTo>
                  <a:lnTo>
                    <a:pt x="7063587" y="267830"/>
                  </a:lnTo>
                  <a:lnTo>
                    <a:pt x="7063587" y="276987"/>
                  </a:lnTo>
                  <a:lnTo>
                    <a:pt x="7063587" y="336334"/>
                  </a:lnTo>
                  <a:lnTo>
                    <a:pt x="7063587" y="345528"/>
                  </a:lnTo>
                  <a:lnTo>
                    <a:pt x="7063587" y="374408"/>
                  </a:lnTo>
                  <a:lnTo>
                    <a:pt x="7005942" y="380187"/>
                  </a:lnTo>
                  <a:lnTo>
                    <a:pt x="7003885" y="379374"/>
                  </a:lnTo>
                  <a:lnTo>
                    <a:pt x="7003885" y="351548"/>
                  </a:lnTo>
                  <a:lnTo>
                    <a:pt x="7063587" y="345528"/>
                  </a:lnTo>
                  <a:lnTo>
                    <a:pt x="7063587" y="336334"/>
                  </a:lnTo>
                  <a:lnTo>
                    <a:pt x="7003885" y="342353"/>
                  </a:lnTo>
                  <a:lnTo>
                    <a:pt x="7003885" y="280949"/>
                  </a:lnTo>
                  <a:lnTo>
                    <a:pt x="7063587" y="276987"/>
                  </a:lnTo>
                  <a:lnTo>
                    <a:pt x="7063587" y="267830"/>
                  </a:lnTo>
                  <a:lnTo>
                    <a:pt x="7003885" y="271792"/>
                  </a:lnTo>
                  <a:lnTo>
                    <a:pt x="7003885" y="239737"/>
                  </a:lnTo>
                  <a:lnTo>
                    <a:pt x="7001840" y="237693"/>
                  </a:lnTo>
                  <a:lnTo>
                    <a:pt x="6996785" y="237693"/>
                  </a:lnTo>
                  <a:lnTo>
                    <a:pt x="6994741" y="239737"/>
                  </a:lnTo>
                  <a:lnTo>
                    <a:pt x="6994741" y="272402"/>
                  </a:lnTo>
                  <a:lnTo>
                    <a:pt x="6994741" y="281559"/>
                  </a:lnTo>
                  <a:lnTo>
                    <a:pt x="6994741" y="343281"/>
                  </a:lnTo>
                  <a:lnTo>
                    <a:pt x="6994741" y="352463"/>
                  </a:lnTo>
                  <a:lnTo>
                    <a:pt x="6994741" y="375526"/>
                  </a:lnTo>
                  <a:lnTo>
                    <a:pt x="6990562" y="373646"/>
                  </a:lnTo>
                  <a:lnTo>
                    <a:pt x="6981977" y="369481"/>
                  </a:lnTo>
                  <a:lnTo>
                    <a:pt x="6959155" y="357974"/>
                  </a:lnTo>
                  <a:lnTo>
                    <a:pt x="6955663" y="356400"/>
                  </a:lnTo>
                  <a:lnTo>
                    <a:pt x="6994741" y="352463"/>
                  </a:lnTo>
                  <a:lnTo>
                    <a:pt x="6994741" y="343281"/>
                  </a:lnTo>
                  <a:lnTo>
                    <a:pt x="6952691" y="347510"/>
                  </a:lnTo>
                  <a:lnTo>
                    <a:pt x="6952691" y="284340"/>
                  </a:lnTo>
                  <a:lnTo>
                    <a:pt x="6994741" y="281559"/>
                  </a:lnTo>
                  <a:lnTo>
                    <a:pt x="6994741" y="272402"/>
                  </a:lnTo>
                  <a:lnTo>
                    <a:pt x="6952691" y="275183"/>
                  </a:lnTo>
                  <a:lnTo>
                    <a:pt x="6952691" y="243281"/>
                  </a:lnTo>
                  <a:lnTo>
                    <a:pt x="6950646" y="241236"/>
                  </a:lnTo>
                  <a:lnTo>
                    <a:pt x="6945592" y="241236"/>
                  </a:lnTo>
                  <a:lnTo>
                    <a:pt x="6943547" y="243281"/>
                  </a:lnTo>
                  <a:lnTo>
                    <a:pt x="6943547" y="275793"/>
                  </a:lnTo>
                  <a:lnTo>
                    <a:pt x="6943547" y="284949"/>
                  </a:lnTo>
                  <a:lnTo>
                    <a:pt x="6943547" y="348437"/>
                  </a:lnTo>
                  <a:lnTo>
                    <a:pt x="6938518" y="348932"/>
                  </a:lnTo>
                  <a:lnTo>
                    <a:pt x="6938556" y="349440"/>
                  </a:lnTo>
                  <a:lnTo>
                    <a:pt x="6934886" y="348119"/>
                  </a:lnTo>
                  <a:lnTo>
                    <a:pt x="6925500" y="345046"/>
                  </a:lnTo>
                  <a:lnTo>
                    <a:pt x="6906577" y="339128"/>
                  </a:lnTo>
                  <a:lnTo>
                    <a:pt x="6897421" y="336143"/>
                  </a:lnTo>
                  <a:lnTo>
                    <a:pt x="6888835" y="333070"/>
                  </a:lnTo>
                  <a:lnTo>
                    <a:pt x="6882092" y="330288"/>
                  </a:lnTo>
                  <a:lnTo>
                    <a:pt x="6882092" y="289026"/>
                  </a:lnTo>
                  <a:lnTo>
                    <a:pt x="6943547" y="284949"/>
                  </a:lnTo>
                  <a:lnTo>
                    <a:pt x="6943547" y="275793"/>
                  </a:lnTo>
                  <a:lnTo>
                    <a:pt x="6882092" y="279869"/>
                  </a:lnTo>
                  <a:lnTo>
                    <a:pt x="6882092" y="246811"/>
                  </a:lnTo>
                  <a:lnTo>
                    <a:pt x="6880047" y="244767"/>
                  </a:lnTo>
                  <a:lnTo>
                    <a:pt x="6874992" y="244767"/>
                  </a:lnTo>
                  <a:lnTo>
                    <a:pt x="6872948" y="246811"/>
                  </a:lnTo>
                  <a:lnTo>
                    <a:pt x="6872948" y="326682"/>
                  </a:lnTo>
                  <a:lnTo>
                    <a:pt x="6865467" y="323735"/>
                  </a:lnTo>
                  <a:lnTo>
                    <a:pt x="6812610" y="311861"/>
                  </a:lnTo>
                  <a:lnTo>
                    <a:pt x="6812216" y="311823"/>
                  </a:lnTo>
                  <a:lnTo>
                    <a:pt x="6738988" y="317944"/>
                  </a:lnTo>
                  <a:lnTo>
                    <a:pt x="6735724" y="356692"/>
                  </a:lnTo>
                  <a:lnTo>
                    <a:pt x="6728358" y="378764"/>
                  </a:lnTo>
                  <a:lnTo>
                    <a:pt x="6727977" y="385051"/>
                  </a:lnTo>
                  <a:lnTo>
                    <a:pt x="6726529" y="386638"/>
                  </a:lnTo>
                  <a:lnTo>
                    <a:pt x="6728498" y="406654"/>
                  </a:lnTo>
                  <a:lnTo>
                    <a:pt x="6729565" y="415226"/>
                  </a:lnTo>
                  <a:lnTo>
                    <a:pt x="6730593" y="424218"/>
                  </a:lnTo>
                  <a:lnTo>
                    <a:pt x="6730898" y="431977"/>
                  </a:lnTo>
                  <a:lnTo>
                    <a:pt x="6730149" y="440448"/>
                  </a:lnTo>
                  <a:lnTo>
                    <a:pt x="6718757" y="481812"/>
                  </a:lnTo>
                  <a:lnTo>
                    <a:pt x="6716509" y="487146"/>
                  </a:lnTo>
                  <a:lnTo>
                    <a:pt x="6664668" y="487146"/>
                  </a:lnTo>
                  <a:lnTo>
                    <a:pt x="6664668" y="496290"/>
                  </a:lnTo>
                  <a:lnTo>
                    <a:pt x="6722275" y="496277"/>
                  </a:lnTo>
                  <a:lnTo>
                    <a:pt x="6736931" y="453593"/>
                  </a:lnTo>
                  <a:lnTo>
                    <a:pt x="6740030" y="431977"/>
                  </a:lnTo>
                  <a:lnTo>
                    <a:pt x="6739687" y="423316"/>
                  </a:lnTo>
                  <a:lnTo>
                    <a:pt x="6738353" y="411810"/>
                  </a:lnTo>
                  <a:lnTo>
                    <a:pt x="6737591" y="405650"/>
                  </a:lnTo>
                  <a:lnTo>
                    <a:pt x="6736347" y="393179"/>
                  </a:lnTo>
                  <a:lnTo>
                    <a:pt x="6737045" y="391515"/>
                  </a:lnTo>
                  <a:lnTo>
                    <a:pt x="6737045" y="381622"/>
                  </a:lnTo>
                  <a:lnTo>
                    <a:pt x="6744868" y="358152"/>
                  </a:lnTo>
                  <a:lnTo>
                    <a:pt x="6744932" y="341541"/>
                  </a:lnTo>
                  <a:lnTo>
                    <a:pt x="6746176" y="331431"/>
                  </a:lnTo>
                  <a:lnTo>
                    <a:pt x="6746888" y="326453"/>
                  </a:lnTo>
                  <a:lnTo>
                    <a:pt x="6812178" y="320992"/>
                  </a:lnTo>
                  <a:lnTo>
                    <a:pt x="6828282" y="323342"/>
                  </a:lnTo>
                  <a:lnTo>
                    <a:pt x="6845567" y="327266"/>
                  </a:lnTo>
                  <a:lnTo>
                    <a:pt x="6862470" y="332359"/>
                  </a:lnTo>
                  <a:lnTo>
                    <a:pt x="6872948" y="336473"/>
                  </a:lnTo>
                  <a:lnTo>
                    <a:pt x="6874992" y="338632"/>
                  </a:lnTo>
                  <a:lnTo>
                    <a:pt x="6877520" y="338632"/>
                  </a:lnTo>
                  <a:lnTo>
                    <a:pt x="6878383" y="338632"/>
                  </a:lnTo>
                  <a:lnTo>
                    <a:pt x="6885406" y="341541"/>
                  </a:lnTo>
                  <a:lnTo>
                    <a:pt x="6894271" y="344716"/>
                  </a:lnTo>
                  <a:lnTo>
                    <a:pt x="6903656" y="347789"/>
                  </a:lnTo>
                  <a:lnTo>
                    <a:pt x="6922579" y="353695"/>
                  </a:lnTo>
                  <a:lnTo>
                    <a:pt x="6931736" y="356692"/>
                  </a:lnTo>
                  <a:lnTo>
                    <a:pt x="6940321" y="359765"/>
                  </a:lnTo>
                  <a:lnTo>
                    <a:pt x="6943547" y="361099"/>
                  </a:lnTo>
                  <a:lnTo>
                    <a:pt x="6943547" y="361302"/>
                  </a:lnTo>
                  <a:lnTo>
                    <a:pt x="6945592" y="363347"/>
                  </a:lnTo>
                  <a:lnTo>
                    <a:pt x="6948119" y="363347"/>
                  </a:lnTo>
                  <a:lnTo>
                    <a:pt x="6948906" y="363347"/>
                  </a:lnTo>
                  <a:lnTo>
                    <a:pt x="6955206" y="366204"/>
                  </a:lnTo>
                  <a:lnTo>
                    <a:pt x="6977812" y="377621"/>
                  </a:lnTo>
                  <a:lnTo>
                    <a:pt x="6986625" y="381889"/>
                  </a:lnTo>
                  <a:lnTo>
                    <a:pt x="6995630" y="385914"/>
                  </a:lnTo>
                  <a:lnTo>
                    <a:pt x="7001281" y="388162"/>
                  </a:lnTo>
                  <a:lnTo>
                    <a:pt x="7001408" y="389813"/>
                  </a:lnTo>
                  <a:lnTo>
                    <a:pt x="7004710" y="389521"/>
                  </a:lnTo>
                  <a:lnTo>
                    <a:pt x="7011505" y="391985"/>
                  </a:lnTo>
                  <a:lnTo>
                    <a:pt x="7021855" y="393306"/>
                  </a:lnTo>
                  <a:lnTo>
                    <a:pt x="7061822" y="411810"/>
                  </a:lnTo>
                  <a:lnTo>
                    <a:pt x="7072350" y="419862"/>
                  </a:lnTo>
                  <a:lnTo>
                    <a:pt x="7080707" y="426034"/>
                  </a:lnTo>
                  <a:lnTo>
                    <a:pt x="7087425" y="430809"/>
                  </a:lnTo>
                  <a:lnTo>
                    <a:pt x="7098170" y="438238"/>
                  </a:lnTo>
                  <a:lnTo>
                    <a:pt x="7103402" y="441998"/>
                  </a:lnTo>
                  <a:lnTo>
                    <a:pt x="7109295" y="446506"/>
                  </a:lnTo>
                  <a:lnTo>
                    <a:pt x="7116432" y="452310"/>
                  </a:lnTo>
                  <a:lnTo>
                    <a:pt x="7135254" y="466521"/>
                  </a:lnTo>
                  <a:lnTo>
                    <a:pt x="7160590" y="482676"/>
                  </a:lnTo>
                  <a:lnTo>
                    <a:pt x="7187933" y="496290"/>
                  </a:lnTo>
                  <a:lnTo>
                    <a:pt x="7212609" y="502793"/>
                  </a:lnTo>
                  <a:lnTo>
                    <a:pt x="7232637" y="504964"/>
                  </a:lnTo>
                  <a:lnTo>
                    <a:pt x="7252195" y="508419"/>
                  </a:lnTo>
                  <a:lnTo>
                    <a:pt x="7283005" y="520103"/>
                  </a:lnTo>
                  <a:lnTo>
                    <a:pt x="7285761" y="522490"/>
                  </a:lnTo>
                  <a:lnTo>
                    <a:pt x="7314451" y="537794"/>
                  </a:lnTo>
                  <a:lnTo>
                    <a:pt x="7320293" y="539457"/>
                  </a:lnTo>
                  <a:lnTo>
                    <a:pt x="7330897" y="547408"/>
                  </a:lnTo>
                  <a:lnTo>
                    <a:pt x="7363117" y="569582"/>
                  </a:lnTo>
                  <a:lnTo>
                    <a:pt x="7367333" y="571169"/>
                  </a:lnTo>
                  <a:lnTo>
                    <a:pt x="7382751" y="578700"/>
                  </a:lnTo>
                  <a:lnTo>
                    <a:pt x="7400595" y="578700"/>
                  </a:lnTo>
                  <a:lnTo>
                    <a:pt x="7402703" y="578243"/>
                  </a:lnTo>
                  <a:lnTo>
                    <a:pt x="7405725" y="577380"/>
                  </a:lnTo>
                  <a:lnTo>
                    <a:pt x="7407313" y="577329"/>
                  </a:lnTo>
                  <a:lnTo>
                    <a:pt x="7451547" y="583793"/>
                  </a:lnTo>
                  <a:lnTo>
                    <a:pt x="7481011" y="585177"/>
                  </a:lnTo>
                  <a:lnTo>
                    <a:pt x="7509459" y="587578"/>
                  </a:lnTo>
                  <a:lnTo>
                    <a:pt x="7522858" y="588467"/>
                  </a:lnTo>
                  <a:lnTo>
                    <a:pt x="7538783" y="589064"/>
                  </a:lnTo>
                  <a:lnTo>
                    <a:pt x="7558900" y="589292"/>
                  </a:lnTo>
                  <a:lnTo>
                    <a:pt x="7568946" y="589521"/>
                  </a:lnTo>
                  <a:lnTo>
                    <a:pt x="7576502" y="590105"/>
                  </a:lnTo>
                  <a:lnTo>
                    <a:pt x="7582230" y="590880"/>
                  </a:lnTo>
                  <a:lnTo>
                    <a:pt x="7593647" y="593039"/>
                  </a:lnTo>
                  <a:lnTo>
                    <a:pt x="7601890" y="593039"/>
                  </a:lnTo>
                  <a:lnTo>
                    <a:pt x="7606932" y="592493"/>
                  </a:lnTo>
                  <a:lnTo>
                    <a:pt x="7614526" y="590969"/>
                  </a:lnTo>
                  <a:lnTo>
                    <a:pt x="7622591" y="589483"/>
                  </a:lnTo>
                  <a:lnTo>
                    <a:pt x="7629665" y="588391"/>
                  </a:lnTo>
                  <a:lnTo>
                    <a:pt x="7635964" y="587578"/>
                  </a:lnTo>
                  <a:lnTo>
                    <a:pt x="7658011" y="585089"/>
                  </a:lnTo>
                  <a:lnTo>
                    <a:pt x="7658900" y="584758"/>
                  </a:lnTo>
                  <a:lnTo>
                    <a:pt x="7672349" y="579716"/>
                  </a:lnTo>
                  <a:lnTo>
                    <a:pt x="7696225" y="575373"/>
                  </a:lnTo>
                  <a:lnTo>
                    <a:pt x="7711541" y="568566"/>
                  </a:lnTo>
                  <a:lnTo>
                    <a:pt x="7712646" y="565797"/>
                  </a:lnTo>
                  <a:lnTo>
                    <a:pt x="7726299" y="563511"/>
                  </a:lnTo>
                  <a:lnTo>
                    <a:pt x="7733843" y="562864"/>
                  </a:lnTo>
                  <a:lnTo>
                    <a:pt x="7737602" y="567880"/>
                  </a:lnTo>
                  <a:lnTo>
                    <a:pt x="7743152" y="568401"/>
                  </a:lnTo>
                  <a:lnTo>
                    <a:pt x="7749197" y="562864"/>
                  </a:lnTo>
                  <a:lnTo>
                    <a:pt x="7754721" y="557796"/>
                  </a:lnTo>
                  <a:lnTo>
                    <a:pt x="7764627" y="548703"/>
                  </a:lnTo>
                  <a:lnTo>
                    <a:pt x="7776451" y="541807"/>
                  </a:lnTo>
                  <a:lnTo>
                    <a:pt x="7777035" y="540258"/>
                  </a:lnTo>
                  <a:lnTo>
                    <a:pt x="7777073" y="530682"/>
                  </a:lnTo>
                  <a:lnTo>
                    <a:pt x="7780718" y="517677"/>
                  </a:lnTo>
                  <a:lnTo>
                    <a:pt x="7782979" y="510679"/>
                  </a:lnTo>
                  <a:lnTo>
                    <a:pt x="7774279" y="507873"/>
                  </a:lnTo>
                  <a:lnTo>
                    <a:pt x="7773022" y="511937"/>
                  </a:lnTo>
                  <a:lnTo>
                    <a:pt x="7770863" y="519506"/>
                  </a:lnTo>
                  <a:lnTo>
                    <a:pt x="7768831" y="528104"/>
                  </a:lnTo>
                  <a:lnTo>
                    <a:pt x="7767929" y="535305"/>
                  </a:lnTo>
                  <a:lnTo>
                    <a:pt x="7767929" y="536206"/>
                  </a:lnTo>
                  <a:lnTo>
                    <a:pt x="7759179" y="541312"/>
                  </a:lnTo>
                  <a:lnTo>
                    <a:pt x="7742720" y="556387"/>
                  </a:lnTo>
                  <a:lnTo>
                    <a:pt x="7741094" y="557796"/>
                  </a:lnTo>
                  <a:lnTo>
                    <a:pt x="7737818" y="555002"/>
                  </a:lnTo>
                  <a:lnTo>
                    <a:pt x="7732039" y="553300"/>
                  </a:lnTo>
                  <a:lnTo>
                    <a:pt x="7700061" y="558622"/>
                  </a:lnTo>
                  <a:lnTo>
                    <a:pt x="7700150" y="562432"/>
                  </a:lnTo>
                  <a:lnTo>
                    <a:pt x="7700251" y="563575"/>
                  </a:lnTo>
                  <a:lnTo>
                    <a:pt x="7692733" y="566724"/>
                  </a:lnTo>
                  <a:lnTo>
                    <a:pt x="7669911" y="570877"/>
                  </a:lnTo>
                  <a:lnTo>
                    <a:pt x="7655877" y="576135"/>
                  </a:lnTo>
                  <a:lnTo>
                    <a:pt x="7634935" y="578497"/>
                  </a:lnTo>
                  <a:lnTo>
                    <a:pt x="7628445" y="579335"/>
                  </a:lnTo>
                  <a:lnTo>
                    <a:pt x="7621105" y="580466"/>
                  </a:lnTo>
                  <a:lnTo>
                    <a:pt x="7612723" y="582015"/>
                  </a:lnTo>
                  <a:lnTo>
                    <a:pt x="7598981" y="584758"/>
                  </a:lnTo>
                  <a:lnTo>
                    <a:pt x="7583779" y="581875"/>
                  </a:lnTo>
                  <a:lnTo>
                    <a:pt x="7577671" y="581037"/>
                  </a:lnTo>
                  <a:lnTo>
                    <a:pt x="7569581" y="580415"/>
                  </a:lnTo>
                  <a:lnTo>
                    <a:pt x="7558900" y="580161"/>
                  </a:lnTo>
                  <a:lnTo>
                    <a:pt x="7539050" y="579945"/>
                  </a:lnTo>
                  <a:lnTo>
                    <a:pt x="7523251" y="579335"/>
                  </a:lnTo>
                  <a:lnTo>
                    <a:pt x="7510069" y="578459"/>
                  </a:lnTo>
                  <a:lnTo>
                    <a:pt x="7496721" y="577329"/>
                  </a:lnTo>
                  <a:lnTo>
                    <a:pt x="7481544" y="576046"/>
                  </a:lnTo>
                  <a:lnTo>
                    <a:pt x="7441222" y="573468"/>
                  </a:lnTo>
                  <a:lnTo>
                    <a:pt x="7415974" y="569569"/>
                  </a:lnTo>
                  <a:lnTo>
                    <a:pt x="7415060" y="569429"/>
                  </a:lnTo>
                  <a:lnTo>
                    <a:pt x="7408088" y="568528"/>
                  </a:lnTo>
                  <a:lnTo>
                    <a:pt x="7404392" y="568452"/>
                  </a:lnTo>
                  <a:lnTo>
                    <a:pt x="7401992" y="568947"/>
                  </a:lnTo>
                  <a:lnTo>
                    <a:pt x="7399807" y="569569"/>
                  </a:lnTo>
                  <a:lnTo>
                    <a:pt x="7384872" y="569569"/>
                  </a:lnTo>
                  <a:lnTo>
                    <a:pt x="7370953" y="562762"/>
                  </a:lnTo>
                  <a:lnTo>
                    <a:pt x="7366330" y="561035"/>
                  </a:lnTo>
                  <a:lnTo>
                    <a:pt x="7360044" y="558190"/>
                  </a:lnTo>
                  <a:lnTo>
                    <a:pt x="7354468" y="554761"/>
                  </a:lnTo>
                  <a:lnTo>
                    <a:pt x="7349185" y="550773"/>
                  </a:lnTo>
                  <a:lnTo>
                    <a:pt x="7343737" y="546265"/>
                  </a:lnTo>
                  <a:lnTo>
                    <a:pt x="7336574" y="540258"/>
                  </a:lnTo>
                  <a:lnTo>
                    <a:pt x="7324420" y="531139"/>
                  </a:lnTo>
                  <a:lnTo>
                    <a:pt x="7290397" y="513765"/>
                  </a:lnTo>
                  <a:lnTo>
                    <a:pt x="7289559" y="511365"/>
                  </a:lnTo>
                  <a:lnTo>
                    <a:pt x="7287654" y="510184"/>
                  </a:lnTo>
                  <a:lnTo>
                    <a:pt x="7233272" y="495808"/>
                  </a:lnTo>
                  <a:lnTo>
                    <a:pt x="7213219" y="493674"/>
                  </a:lnTo>
                  <a:lnTo>
                    <a:pt x="7191857" y="488035"/>
                  </a:lnTo>
                  <a:lnTo>
                    <a:pt x="7166953" y="475830"/>
                  </a:lnTo>
                  <a:lnTo>
                    <a:pt x="7149516" y="464896"/>
                  </a:lnTo>
                  <a:lnTo>
                    <a:pt x="7154354" y="464070"/>
                  </a:lnTo>
                  <a:lnTo>
                    <a:pt x="7181545" y="472567"/>
                  </a:lnTo>
                  <a:lnTo>
                    <a:pt x="7195375" y="476199"/>
                  </a:lnTo>
                  <a:lnTo>
                    <a:pt x="7206285" y="477710"/>
                  </a:lnTo>
                  <a:lnTo>
                    <a:pt x="7215454" y="477812"/>
                  </a:lnTo>
                  <a:lnTo>
                    <a:pt x="7224052" y="477164"/>
                  </a:lnTo>
                  <a:lnTo>
                    <a:pt x="7233450" y="476313"/>
                  </a:lnTo>
                  <a:lnTo>
                    <a:pt x="7252932" y="476313"/>
                  </a:lnTo>
                  <a:lnTo>
                    <a:pt x="7255269" y="475627"/>
                  </a:lnTo>
                  <a:lnTo>
                    <a:pt x="7257097" y="474624"/>
                  </a:lnTo>
                  <a:lnTo>
                    <a:pt x="7257516" y="474548"/>
                  </a:lnTo>
                  <a:lnTo>
                    <a:pt x="7258812" y="474548"/>
                  </a:lnTo>
                  <a:lnTo>
                    <a:pt x="7266711" y="474929"/>
                  </a:lnTo>
                  <a:lnTo>
                    <a:pt x="7307859" y="478066"/>
                  </a:lnTo>
                  <a:lnTo>
                    <a:pt x="7368045" y="478078"/>
                  </a:lnTo>
                  <a:lnTo>
                    <a:pt x="7381976" y="479386"/>
                  </a:lnTo>
                  <a:lnTo>
                    <a:pt x="7394524" y="480428"/>
                  </a:lnTo>
                  <a:lnTo>
                    <a:pt x="7399744" y="480631"/>
                  </a:lnTo>
                  <a:lnTo>
                    <a:pt x="7408240" y="480631"/>
                  </a:lnTo>
                  <a:lnTo>
                    <a:pt x="7418667" y="479844"/>
                  </a:lnTo>
                  <a:lnTo>
                    <a:pt x="7421219" y="479844"/>
                  </a:lnTo>
                  <a:lnTo>
                    <a:pt x="7428268" y="478485"/>
                  </a:lnTo>
                  <a:lnTo>
                    <a:pt x="7439126" y="474548"/>
                  </a:lnTo>
                  <a:lnTo>
                    <a:pt x="7439533" y="474408"/>
                  </a:lnTo>
                  <a:lnTo>
                    <a:pt x="7446162" y="471487"/>
                  </a:lnTo>
                  <a:lnTo>
                    <a:pt x="7454938" y="467639"/>
                  </a:lnTo>
                  <a:lnTo>
                    <a:pt x="7474458" y="458177"/>
                  </a:lnTo>
                  <a:lnTo>
                    <a:pt x="7477595" y="457111"/>
                  </a:lnTo>
                  <a:lnTo>
                    <a:pt x="7482472" y="456590"/>
                  </a:lnTo>
                  <a:lnTo>
                    <a:pt x="7490663" y="456463"/>
                  </a:lnTo>
                  <a:lnTo>
                    <a:pt x="7546556" y="456895"/>
                  </a:lnTo>
                  <a:lnTo>
                    <a:pt x="7557097" y="456895"/>
                  </a:lnTo>
                  <a:lnTo>
                    <a:pt x="7564171" y="457009"/>
                  </a:lnTo>
                  <a:lnTo>
                    <a:pt x="7568908" y="457161"/>
                  </a:lnTo>
                  <a:lnTo>
                    <a:pt x="7568997" y="458711"/>
                  </a:lnTo>
                  <a:lnTo>
                    <a:pt x="7569746" y="461276"/>
                  </a:lnTo>
                  <a:lnTo>
                    <a:pt x="7631011" y="465709"/>
                  </a:lnTo>
                  <a:lnTo>
                    <a:pt x="7647699" y="466394"/>
                  </a:lnTo>
                  <a:lnTo>
                    <a:pt x="7659408" y="466140"/>
                  </a:lnTo>
                  <a:lnTo>
                    <a:pt x="7668742" y="465099"/>
                  </a:lnTo>
                  <a:lnTo>
                    <a:pt x="7678344" y="463372"/>
                  </a:lnTo>
                  <a:lnTo>
                    <a:pt x="7682598" y="462559"/>
                  </a:lnTo>
                  <a:lnTo>
                    <a:pt x="7685138" y="462102"/>
                  </a:lnTo>
                  <a:lnTo>
                    <a:pt x="7694663" y="460692"/>
                  </a:lnTo>
                  <a:lnTo>
                    <a:pt x="7702550" y="460082"/>
                  </a:lnTo>
                  <a:lnTo>
                    <a:pt x="7711046" y="460082"/>
                  </a:lnTo>
                  <a:lnTo>
                    <a:pt x="7720444" y="460425"/>
                  </a:lnTo>
                  <a:lnTo>
                    <a:pt x="7723086" y="460425"/>
                  </a:lnTo>
                  <a:lnTo>
                    <a:pt x="7735633" y="460705"/>
                  </a:lnTo>
                  <a:lnTo>
                    <a:pt x="7775842" y="462191"/>
                  </a:lnTo>
                  <a:lnTo>
                    <a:pt x="7775930" y="460006"/>
                  </a:lnTo>
                  <a:lnTo>
                    <a:pt x="7776045" y="457263"/>
                  </a:lnTo>
                  <a:lnTo>
                    <a:pt x="7776223" y="453059"/>
                  </a:lnTo>
                  <a:lnTo>
                    <a:pt x="7735595" y="451561"/>
                  </a:lnTo>
                  <a:lnTo>
                    <a:pt x="7723086" y="451294"/>
                  </a:lnTo>
                  <a:lnTo>
                    <a:pt x="7722387" y="451294"/>
                  </a:lnTo>
                  <a:lnTo>
                    <a:pt x="7713180" y="360819"/>
                  </a:lnTo>
                  <a:lnTo>
                    <a:pt x="7713180" y="451015"/>
                  </a:lnTo>
                  <a:lnTo>
                    <a:pt x="7709421" y="450875"/>
                  </a:lnTo>
                  <a:lnTo>
                    <a:pt x="7702690" y="450938"/>
                  </a:lnTo>
                  <a:lnTo>
                    <a:pt x="7693571" y="370255"/>
                  </a:lnTo>
                  <a:lnTo>
                    <a:pt x="7693571" y="451637"/>
                  </a:lnTo>
                  <a:lnTo>
                    <a:pt x="7683424" y="453123"/>
                  </a:lnTo>
                  <a:lnTo>
                    <a:pt x="7667384" y="456069"/>
                  </a:lnTo>
                  <a:lnTo>
                    <a:pt x="7658532" y="457047"/>
                  </a:lnTo>
                  <a:lnTo>
                    <a:pt x="7647457" y="457263"/>
                  </a:lnTo>
                  <a:lnTo>
                    <a:pt x="7643101" y="457085"/>
                  </a:lnTo>
                  <a:lnTo>
                    <a:pt x="7654379" y="353847"/>
                  </a:lnTo>
                  <a:lnTo>
                    <a:pt x="7682204" y="351053"/>
                  </a:lnTo>
                  <a:lnTo>
                    <a:pt x="7693571" y="451637"/>
                  </a:lnTo>
                  <a:lnTo>
                    <a:pt x="7693571" y="370255"/>
                  </a:lnTo>
                  <a:lnTo>
                    <a:pt x="7691298" y="350139"/>
                  </a:lnTo>
                  <a:lnTo>
                    <a:pt x="7702804" y="348983"/>
                  </a:lnTo>
                  <a:lnTo>
                    <a:pt x="7713180" y="451015"/>
                  </a:lnTo>
                  <a:lnTo>
                    <a:pt x="7713180" y="360819"/>
                  </a:lnTo>
                  <a:lnTo>
                    <a:pt x="7711884" y="348081"/>
                  </a:lnTo>
                  <a:lnTo>
                    <a:pt x="7753540" y="343903"/>
                  </a:lnTo>
                  <a:lnTo>
                    <a:pt x="7752626" y="334810"/>
                  </a:lnTo>
                  <a:lnTo>
                    <a:pt x="7645070" y="345579"/>
                  </a:lnTo>
                  <a:lnTo>
                    <a:pt x="7645070" y="354774"/>
                  </a:lnTo>
                  <a:lnTo>
                    <a:pt x="7633944" y="456692"/>
                  </a:lnTo>
                  <a:lnTo>
                    <a:pt x="7631557" y="456590"/>
                  </a:lnTo>
                  <a:lnTo>
                    <a:pt x="7629118" y="456463"/>
                  </a:lnTo>
                  <a:lnTo>
                    <a:pt x="7622438" y="456145"/>
                  </a:lnTo>
                  <a:lnTo>
                    <a:pt x="7633386" y="355942"/>
                  </a:lnTo>
                  <a:lnTo>
                    <a:pt x="7645070" y="354774"/>
                  </a:lnTo>
                  <a:lnTo>
                    <a:pt x="7645070" y="345579"/>
                  </a:lnTo>
                  <a:lnTo>
                    <a:pt x="7629652" y="347116"/>
                  </a:lnTo>
                  <a:lnTo>
                    <a:pt x="7625207" y="346621"/>
                  </a:lnTo>
                  <a:lnTo>
                    <a:pt x="7625093" y="347573"/>
                  </a:lnTo>
                  <a:lnTo>
                    <a:pt x="7624077" y="347675"/>
                  </a:lnTo>
                  <a:lnTo>
                    <a:pt x="7624077" y="356870"/>
                  </a:lnTo>
                  <a:lnTo>
                    <a:pt x="7613294" y="455714"/>
                  </a:lnTo>
                  <a:lnTo>
                    <a:pt x="7589660" y="454583"/>
                  </a:lnTo>
                  <a:lnTo>
                    <a:pt x="7584707" y="454202"/>
                  </a:lnTo>
                  <a:lnTo>
                    <a:pt x="7584630" y="453250"/>
                  </a:lnTo>
                  <a:lnTo>
                    <a:pt x="7583462" y="450405"/>
                  </a:lnTo>
                  <a:lnTo>
                    <a:pt x="7578890" y="448741"/>
                  </a:lnTo>
                  <a:lnTo>
                    <a:pt x="7567676" y="447967"/>
                  </a:lnTo>
                  <a:lnTo>
                    <a:pt x="7496988" y="447382"/>
                  </a:lnTo>
                  <a:lnTo>
                    <a:pt x="7499502" y="447205"/>
                  </a:lnTo>
                  <a:lnTo>
                    <a:pt x="7494105" y="369874"/>
                  </a:lnTo>
                  <a:lnTo>
                    <a:pt x="7624077" y="356870"/>
                  </a:lnTo>
                  <a:lnTo>
                    <a:pt x="7624077" y="347675"/>
                  </a:lnTo>
                  <a:lnTo>
                    <a:pt x="7490346" y="361048"/>
                  </a:lnTo>
                  <a:lnTo>
                    <a:pt x="7490346" y="447332"/>
                  </a:lnTo>
                  <a:lnTo>
                    <a:pt x="7489787" y="447319"/>
                  </a:lnTo>
                  <a:lnTo>
                    <a:pt x="7480706" y="447522"/>
                  </a:lnTo>
                  <a:lnTo>
                    <a:pt x="7478890" y="447776"/>
                  </a:lnTo>
                  <a:lnTo>
                    <a:pt x="7473543" y="371932"/>
                  </a:lnTo>
                  <a:lnTo>
                    <a:pt x="7484999" y="370776"/>
                  </a:lnTo>
                  <a:lnTo>
                    <a:pt x="7490346" y="447332"/>
                  </a:lnTo>
                  <a:lnTo>
                    <a:pt x="7490346" y="361048"/>
                  </a:lnTo>
                  <a:lnTo>
                    <a:pt x="7469899" y="363093"/>
                  </a:lnTo>
                  <a:lnTo>
                    <a:pt x="7469899" y="450227"/>
                  </a:lnTo>
                  <a:lnTo>
                    <a:pt x="7450341" y="459676"/>
                  </a:lnTo>
                  <a:lnTo>
                    <a:pt x="7435761" y="466077"/>
                  </a:lnTo>
                  <a:lnTo>
                    <a:pt x="7426414" y="469544"/>
                  </a:lnTo>
                  <a:lnTo>
                    <a:pt x="7434072" y="375881"/>
                  </a:lnTo>
                  <a:lnTo>
                    <a:pt x="7464438" y="372833"/>
                  </a:lnTo>
                  <a:lnTo>
                    <a:pt x="7469899" y="450227"/>
                  </a:lnTo>
                  <a:lnTo>
                    <a:pt x="7469899" y="363093"/>
                  </a:lnTo>
                  <a:lnTo>
                    <a:pt x="7424839" y="367601"/>
                  </a:lnTo>
                  <a:lnTo>
                    <a:pt x="7424839" y="376809"/>
                  </a:lnTo>
                  <a:lnTo>
                    <a:pt x="7417143" y="470801"/>
                  </a:lnTo>
                  <a:lnTo>
                    <a:pt x="7413549" y="471068"/>
                  </a:lnTo>
                  <a:lnTo>
                    <a:pt x="7409358" y="471347"/>
                  </a:lnTo>
                  <a:lnTo>
                    <a:pt x="7405078" y="471474"/>
                  </a:lnTo>
                  <a:lnTo>
                    <a:pt x="7414273" y="377863"/>
                  </a:lnTo>
                  <a:lnTo>
                    <a:pt x="7424839" y="376809"/>
                  </a:lnTo>
                  <a:lnTo>
                    <a:pt x="7424839" y="367601"/>
                  </a:lnTo>
                  <a:lnTo>
                    <a:pt x="7405002" y="369582"/>
                  </a:lnTo>
                  <a:lnTo>
                    <a:pt x="7405002" y="378790"/>
                  </a:lnTo>
                  <a:lnTo>
                    <a:pt x="7395921" y="471246"/>
                  </a:lnTo>
                  <a:lnTo>
                    <a:pt x="7388060" y="470725"/>
                  </a:lnTo>
                  <a:lnTo>
                    <a:pt x="7368476" y="468934"/>
                  </a:lnTo>
                  <a:lnTo>
                    <a:pt x="7308431" y="468934"/>
                  </a:lnTo>
                  <a:lnTo>
                    <a:pt x="7305053" y="468668"/>
                  </a:lnTo>
                  <a:lnTo>
                    <a:pt x="7286333" y="467182"/>
                  </a:lnTo>
                  <a:lnTo>
                    <a:pt x="7269023" y="465924"/>
                  </a:lnTo>
                  <a:lnTo>
                    <a:pt x="7258812" y="465404"/>
                  </a:lnTo>
                  <a:lnTo>
                    <a:pt x="7255980" y="465404"/>
                  </a:lnTo>
                  <a:lnTo>
                    <a:pt x="7254634" y="465658"/>
                  </a:lnTo>
                  <a:lnTo>
                    <a:pt x="7252957" y="466521"/>
                  </a:lnTo>
                  <a:lnTo>
                    <a:pt x="7252563" y="466674"/>
                  </a:lnTo>
                  <a:lnTo>
                    <a:pt x="7250404" y="467182"/>
                  </a:lnTo>
                  <a:lnTo>
                    <a:pt x="7242734" y="467182"/>
                  </a:lnTo>
                  <a:lnTo>
                    <a:pt x="7237730" y="395516"/>
                  </a:lnTo>
                  <a:lnTo>
                    <a:pt x="7405002" y="378790"/>
                  </a:lnTo>
                  <a:lnTo>
                    <a:pt x="7405002" y="369582"/>
                  </a:lnTo>
                  <a:lnTo>
                    <a:pt x="7233564" y="386727"/>
                  </a:lnTo>
                  <a:lnTo>
                    <a:pt x="7233564" y="467182"/>
                  </a:lnTo>
                  <a:lnTo>
                    <a:pt x="7233031" y="467182"/>
                  </a:lnTo>
                  <a:lnTo>
                    <a:pt x="7223226" y="468058"/>
                  </a:lnTo>
                  <a:lnTo>
                    <a:pt x="7222147" y="468147"/>
                  </a:lnTo>
                  <a:lnTo>
                    <a:pt x="7217169" y="397586"/>
                  </a:lnTo>
                  <a:lnTo>
                    <a:pt x="7228637" y="396430"/>
                  </a:lnTo>
                  <a:lnTo>
                    <a:pt x="7233564" y="467182"/>
                  </a:lnTo>
                  <a:lnTo>
                    <a:pt x="7233564" y="386727"/>
                  </a:lnTo>
                  <a:lnTo>
                    <a:pt x="7213028" y="388785"/>
                  </a:lnTo>
                  <a:lnTo>
                    <a:pt x="7213028" y="468655"/>
                  </a:lnTo>
                  <a:lnTo>
                    <a:pt x="7206793" y="468579"/>
                  </a:lnTo>
                  <a:lnTo>
                    <a:pt x="7196887" y="467182"/>
                  </a:lnTo>
                  <a:lnTo>
                    <a:pt x="7185076" y="464070"/>
                  </a:lnTo>
                  <a:lnTo>
                    <a:pt x="7184263" y="463854"/>
                  </a:lnTo>
                  <a:lnTo>
                    <a:pt x="7171360" y="459828"/>
                  </a:lnTo>
                  <a:lnTo>
                    <a:pt x="7174827" y="401802"/>
                  </a:lnTo>
                  <a:lnTo>
                    <a:pt x="7208075" y="398487"/>
                  </a:lnTo>
                  <a:lnTo>
                    <a:pt x="7213028" y="468655"/>
                  </a:lnTo>
                  <a:lnTo>
                    <a:pt x="7213028" y="388785"/>
                  </a:lnTo>
                  <a:lnTo>
                    <a:pt x="7165619" y="393522"/>
                  </a:lnTo>
                  <a:lnTo>
                    <a:pt x="7165619" y="402717"/>
                  </a:lnTo>
                  <a:lnTo>
                    <a:pt x="7162381" y="457022"/>
                  </a:lnTo>
                  <a:lnTo>
                    <a:pt x="7154977" y="454698"/>
                  </a:lnTo>
                  <a:lnTo>
                    <a:pt x="7151014" y="455383"/>
                  </a:lnTo>
                  <a:lnTo>
                    <a:pt x="7154405" y="403834"/>
                  </a:lnTo>
                  <a:lnTo>
                    <a:pt x="7165619" y="402717"/>
                  </a:lnTo>
                  <a:lnTo>
                    <a:pt x="7165619" y="393522"/>
                  </a:lnTo>
                  <a:lnTo>
                    <a:pt x="7145185" y="395566"/>
                  </a:lnTo>
                  <a:lnTo>
                    <a:pt x="7145185" y="404749"/>
                  </a:lnTo>
                  <a:lnTo>
                    <a:pt x="7141756" y="456958"/>
                  </a:lnTo>
                  <a:lnTo>
                    <a:pt x="7138517" y="457504"/>
                  </a:lnTo>
                  <a:lnTo>
                    <a:pt x="7122274" y="445287"/>
                  </a:lnTo>
                  <a:lnTo>
                    <a:pt x="7114921" y="439318"/>
                  </a:lnTo>
                  <a:lnTo>
                    <a:pt x="7108876" y="434682"/>
                  </a:lnTo>
                  <a:lnTo>
                    <a:pt x="7103478" y="430796"/>
                  </a:lnTo>
                  <a:lnTo>
                    <a:pt x="7092670" y="423316"/>
                  </a:lnTo>
                  <a:lnTo>
                    <a:pt x="7086054" y="418617"/>
                  </a:lnTo>
                  <a:lnTo>
                    <a:pt x="7077811" y="412534"/>
                  </a:lnTo>
                  <a:lnTo>
                    <a:pt x="7076580" y="411607"/>
                  </a:lnTo>
                  <a:lnTo>
                    <a:pt x="7145185" y="404749"/>
                  </a:lnTo>
                  <a:lnTo>
                    <a:pt x="7145185" y="395566"/>
                  </a:lnTo>
                  <a:lnTo>
                    <a:pt x="7065835" y="403491"/>
                  </a:lnTo>
                  <a:lnTo>
                    <a:pt x="7052475" y="394195"/>
                  </a:lnTo>
                  <a:lnTo>
                    <a:pt x="7040778" y="388340"/>
                  </a:lnTo>
                  <a:lnTo>
                    <a:pt x="7034835" y="386588"/>
                  </a:lnTo>
                  <a:lnTo>
                    <a:pt x="7175665" y="372427"/>
                  </a:lnTo>
                  <a:lnTo>
                    <a:pt x="7176300" y="373049"/>
                  </a:lnTo>
                  <a:lnTo>
                    <a:pt x="7178840" y="373062"/>
                  </a:lnTo>
                  <a:lnTo>
                    <a:pt x="7181355" y="373062"/>
                  </a:lnTo>
                  <a:lnTo>
                    <a:pt x="7182701" y="371729"/>
                  </a:lnTo>
                  <a:lnTo>
                    <a:pt x="7215645" y="368414"/>
                  </a:lnTo>
                  <a:lnTo>
                    <a:pt x="7216445" y="368414"/>
                  </a:lnTo>
                  <a:lnTo>
                    <a:pt x="7218972" y="368414"/>
                  </a:lnTo>
                  <a:lnTo>
                    <a:pt x="7219340" y="368046"/>
                  </a:lnTo>
                  <a:lnTo>
                    <a:pt x="7374395" y="352450"/>
                  </a:lnTo>
                  <a:lnTo>
                    <a:pt x="7374560" y="352602"/>
                  </a:lnTo>
                  <a:lnTo>
                    <a:pt x="7377087" y="352602"/>
                  </a:lnTo>
                  <a:lnTo>
                    <a:pt x="7379614" y="352602"/>
                  </a:lnTo>
                  <a:lnTo>
                    <a:pt x="7380364" y="351853"/>
                  </a:lnTo>
                  <a:lnTo>
                    <a:pt x="7458875" y="343966"/>
                  </a:lnTo>
                  <a:lnTo>
                    <a:pt x="7459167" y="344246"/>
                  </a:lnTo>
                  <a:lnTo>
                    <a:pt x="7461694" y="344246"/>
                  </a:lnTo>
                  <a:lnTo>
                    <a:pt x="7464222" y="344246"/>
                  </a:lnTo>
                  <a:lnTo>
                    <a:pt x="7465136" y="343331"/>
                  </a:lnTo>
                  <a:lnTo>
                    <a:pt x="7732674" y="316407"/>
                  </a:lnTo>
                  <a:lnTo>
                    <a:pt x="7732916" y="316407"/>
                  </a:lnTo>
                  <a:lnTo>
                    <a:pt x="7734198" y="316255"/>
                  </a:lnTo>
                  <a:lnTo>
                    <a:pt x="7733271" y="307162"/>
                  </a:lnTo>
                  <a:lnTo>
                    <a:pt x="7732916" y="307200"/>
                  </a:lnTo>
                  <a:lnTo>
                    <a:pt x="7732916" y="147497"/>
                  </a:lnTo>
                  <a:lnTo>
                    <a:pt x="7767853" y="147497"/>
                  </a:lnTo>
                  <a:lnTo>
                    <a:pt x="7767853" y="313486"/>
                  </a:lnTo>
                  <a:lnTo>
                    <a:pt x="7777010" y="313486"/>
                  </a:lnTo>
                  <a:lnTo>
                    <a:pt x="7777010" y="147497"/>
                  </a:lnTo>
                  <a:lnTo>
                    <a:pt x="7824991" y="147497"/>
                  </a:lnTo>
                  <a:lnTo>
                    <a:pt x="7824991" y="313588"/>
                  </a:lnTo>
                  <a:lnTo>
                    <a:pt x="7826146" y="368287"/>
                  </a:lnTo>
                  <a:lnTo>
                    <a:pt x="7780439" y="368287"/>
                  </a:lnTo>
                  <a:lnTo>
                    <a:pt x="7780439" y="372097"/>
                  </a:lnTo>
                  <a:lnTo>
                    <a:pt x="7780426" y="377177"/>
                  </a:lnTo>
                  <a:lnTo>
                    <a:pt x="7826349" y="377177"/>
                  </a:lnTo>
                  <a:lnTo>
                    <a:pt x="7829753" y="536308"/>
                  </a:lnTo>
                  <a:lnTo>
                    <a:pt x="7838884" y="536117"/>
                  </a:lnTo>
                  <a:lnTo>
                    <a:pt x="7835481" y="377177"/>
                  </a:lnTo>
                  <a:lnTo>
                    <a:pt x="7937297" y="377177"/>
                  </a:lnTo>
                  <a:lnTo>
                    <a:pt x="7937297" y="380987"/>
                  </a:lnTo>
                  <a:lnTo>
                    <a:pt x="7942516" y="380987"/>
                  </a:lnTo>
                  <a:lnTo>
                    <a:pt x="7940942" y="434543"/>
                  </a:lnTo>
                  <a:lnTo>
                    <a:pt x="7950073" y="434809"/>
                  </a:lnTo>
                  <a:lnTo>
                    <a:pt x="7951648" y="380987"/>
                  </a:lnTo>
                  <a:lnTo>
                    <a:pt x="8060195" y="380987"/>
                  </a:lnTo>
                  <a:lnTo>
                    <a:pt x="8060195" y="377177"/>
                  </a:lnTo>
                  <a:lnTo>
                    <a:pt x="8060271" y="372097"/>
                  </a:lnTo>
                  <a:lnTo>
                    <a:pt x="7955585" y="372097"/>
                  </a:lnTo>
                  <a:lnTo>
                    <a:pt x="8005483" y="315214"/>
                  </a:lnTo>
                  <a:lnTo>
                    <a:pt x="8005483" y="147497"/>
                  </a:lnTo>
                  <a:lnTo>
                    <a:pt x="8053451" y="147497"/>
                  </a:lnTo>
                  <a:lnTo>
                    <a:pt x="8053451" y="313486"/>
                  </a:lnTo>
                  <a:lnTo>
                    <a:pt x="8062595" y="313486"/>
                  </a:lnTo>
                  <a:lnTo>
                    <a:pt x="8062595" y="147497"/>
                  </a:lnTo>
                  <a:lnTo>
                    <a:pt x="8098295" y="147497"/>
                  </a:lnTo>
                  <a:lnTo>
                    <a:pt x="8098295" y="315137"/>
                  </a:lnTo>
                  <a:lnTo>
                    <a:pt x="8107426" y="315137"/>
                  </a:lnTo>
                  <a:lnTo>
                    <a:pt x="8107426" y="14749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2532608" y="6074816"/>
              <a:ext cx="2032635" cy="565150"/>
            </a:xfrm>
            <a:custGeom>
              <a:avLst/>
              <a:gdLst/>
              <a:ahLst/>
              <a:cxnLst/>
              <a:rect l="l" t="t" r="r" b="b"/>
              <a:pathLst>
                <a:path w="2032635" h="565150">
                  <a:moveTo>
                    <a:pt x="491007" y="41605"/>
                  </a:moveTo>
                  <a:lnTo>
                    <a:pt x="489597" y="41605"/>
                  </a:lnTo>
                  <a:lnTo>
                    <a:pt x="487184" y="29654"/>
                  </a:lnTo>
                  <a:lnTo>
                    <a:pt x="482561" y="22796"/>
                  </a:lnTo>
                  <a:lnTo>
                    <a:pt x="482561" y="53479"/>
                  </a:lnTo>
                  <a:lnTo>
                    <a:pt x="480339" y="64503"/>
                  </a:lnTo>
                  <a:lnTo>
                    <a:pt x="471525" y="77571"/>
                  </a:lnTo>
                  <a:lnTo>
                    <a:pt x="458457" y="86385"/>
                  </a:lnTo>
                  <a:lnTo>
                    <a:pt x="442480" y="89611"/>
                  </a:lnTo>
                  <a:lnTo>
                    <a:pt x="426504" y="86385"/>
                  </a:lnTo>
                  <a:lnTo>
                    <a:pt x="413448" y="77571"/>
                  </a:lnTo>
                  <a:lnTo>
                    <a:pt x="404634" y="64503"/>
                  </a:lnTo>
                  <a:lnTo>
                    <a:pt x="402386" y="53479"/>
                  </a:lnTo>
                  <a:lnTo>
                    <a:pt x="409397" y="57721"/>
                  </a:lnTo>
                  <a:lnTo>
                    <a:pt x="424980" y="61874"/>
                  </a:lnTo>
                  <a:lnTo>
                    <a:pt x="442480" y="63284"/>
                  </a:lnTo>
                  <a:lnTo>
                    <a:pt x="459981" y="61874"/>
                  </a:lnTo>
                  <a:lnTo>
                    <a:pt x="475564" y="57721"/>
                  </a:lnTo>
                  <a:lnTo>
                    <a:pt x="482561" y="53479"/>
                  </a:lnTo>
                  <a:lnTo>
                    <a:pt x="482561" y="22796"/>
                  </a:lnTo>
                  <a:lnTo>
                    <a:pt x="482511" y="43357"/>
                  </a:lnTo>
                  <a:lnTo>
                    <a:pt x="480720" y="46342"/>
                  </a:lnTo>
                  <a:lnTo>
                    <a:pt x="472567" y="50952"/>
                  </a:lnTo>
                  <a:lnTo>
                    <a:pt x="459638" y="54457"/>
                  </a:lnTo>
                  <a:lnTo>
                    <a:pt x="442480" y="55841"/>
                  </a:lnTo>
                  <a:lnTo>
                    <a:pt x="431469" y="54965"/>
                  </a:lnTo>
                  <a:lnTo>
                    <a:pt x="431431" y="54584"/>
                  </a:lnTo>
                  <a:lnTo>
                    <a:pt x="431266" y="51549"/>
                  </a:lnTo>
                  <a:lnTo>
                    <a:pt x="431266" y="48526"/>
                  </a:lnTo>
                  <a:lnTo>
                    <a:pt x="432904" y="32715"/>
                  </a:lnTo>
                  <a:lnTo>
                    <a:pt x="437337" y="19634"/>
                  </a:lnTo>
                  <a:lnTo>
                    <a:pt x="443839" y="10731"/>
                  </a:lnTo>
                  <a:lnTo>
                    <a:pt x="448691" y="8712"/>
                  </a:lnTo>
                  <a:lnTo>
                    <a:pt x="458457" y="10680"/>
                  </a:lnTo>
                  <a:lnTo>
                    <a:pt x="471525" y="19494"/>
                  </a:lnTo>
                  <a:lnTo>
                    <a:pt x="480339" y="32550"/>
                  </a:lnTo>
                  <a:lnTo>
                    <a:pt x="482511" y="43357"/>
                  </a:lnTo>
                  <a:lnTo>
                    <a:pt x="482511" y="22733"/>
                  </a:lnTo>
                  <a:lnTo>
                    <a:pt x="476783" y="14224"/>
                  </a:lnTo>
                  <a:lnTo>
                    <a:pt x="466725" y="7442"/>
                  </a:lnTo>
                  <a:lnTo>
                    <a:pt x="461352" y="3822"/>
                  </a:lnTo>
                  <a:lnTo>
                    <a:pt x="451713" y="1879"/>
                  </a:lnTo>
                  <a:lnTo>
                    <a:pt x="451713" y="0"/>
                  </a:lnTo>
                  <a:lnTo>
                    <a:pt x="448284" y="1181"/>
                  </a:lnTo>
                  <a:lnTo>
                    <a:pt x="442480" y="0"/>
                  </a:lnTo>
                  <a:lnTo>
                    <a:pt x="436549" y="1206"/>
                  </a:lnTo>
                  <a:lnTo>
                    <a:pt x="436549" y="8648"/>
                  </a:lnTo>
                  <a:lnTo>
                    <a:pt x="431901" y="14058"/>
                  </a:lnTo>
                  <a:lnTo>
                    <a:pt x="425983" y="29464"/>
                  </a:lnTo>
                  <a:lnTo>
                    <a:pt x="423824" y="48526"/>
                  </a:lnTo>
                  <a:lnTo>
                    <a:pt x="423824" y="51841"/>
                  </a:lnTo>
                  <a:lnTo>
                    <a:pt x="423951" y="54089"/>
                  </a:lnTo>
                  <a:lnTo>
                    <a:pt x="412394" y="50952"/>
                  </a:lnTo>
                  <a:lnTo>
                    <a:pt x="404241" y="46342"/>
                  </a:lnTo>
                  <a:lnTo>
                    <a:pt x="402437" y="43357"/>
                  </a:lnTo>
                  <a:lnTo>
                    <a:pt x="404634" y="32550"/>
                  </a:lnTo>
                  <a:lnTo>
                    <a:pt x="413448" y="19494"/>
                  </a:lnTo>
                  <a:lnTo>
                    <a:pt x="426504" y="10680"/>
                  </a:lnTo>
                  <a:lnTo>
                    <a:pt x="436549" y="8648"/>
                  </a:lnTo>
                  <a:lnTo>
                    <a:pt x="436549" y="1206"/>
                  </a:lnTo>
                  <a:lnTo>
                    <a:pt x="423608" y="3822"/>
                  </a:lnTo>
                  <a:lnTo>
                    <a:pt x="408178" y="14224"/>
                  </a:lnTo>
                  <a:lnTo>
                    <a:pt x="397776" y="29654"/>
                  </a:lnTo>
                  <a:lnTo>
                    <a:pt x="395351" y="41605"/>
                  </a:lnTo>
                  <a:lnTo>
                    <a:pt x="393954" y="41605"/>
                  </a:lnTo>
                  <a:lnTo>
                    <a:pt x="394919" y="43726"/>
                  </a:lnTo>
                  <a:lnTo>
                    <a:pt x="393954" y="48526"/>
                  </a:lnTo>
                  <a:lnTo>
                    <a:pt x="397776" y="67398"/>
                  </a:lnTo>
                  <a:lnTo>
                    <a:pt x="408178" y="82829"/>
                  </a:lnTo>
                  <a:lnTo>
                    <a:pt x="423608" y="93230"/>
                  </a:lnTo>
                  <a:lnTo>
                    <a:pt x="431342" y="94805"/>
                  </a:lnTo>
                  <a:lnTo>
                    <a:pt x="431342" y="99377"/>
                  </a:lnTo>
                  <a:lnTo>
                    <a:pt x="424472" y="99936"/>
                  </a:lnTo>
                  <a:lnTo>
                    <a:pt x="424472" y="112382"/>
                  </a:lnTo>
                  <a:lnTo>
                    <a:pt x="431342" y="112953"/>
                  </a:lnTo>
                  <a:lnTo>
                    <a:pt x="431342" y="118846"/>
                  </a:lnTo>
                  <a:lnTo>
                    <a:pt x="424472" y="122961"/>
                  </a:lnTo>
                  <a:lnTo>
                    <a:pt x="424472" y="135420"/>
                  </a:lnTo>
                  <a:lnTo>
                    <a:pt x="428548" y="137871"/>
                  </a:lnTo>
                  <a:lnTo>
                    <a:pt x="423316" y="283514"/>
                  </a:lnTo>
                  <a:lnTo>
                    <a:pt x="440778" y="283933"/>
                  </a:lnTo>
                  <a:lnTo>
                    <a:pt x="466026" y="283159"/>
                  </a:lnTo>
                  <a:lnTo>
                    <a:pt x="458089" y="165785"/>
                  </a:lnTo>
                  <a:lnTo>
                    <a:pt x="458089" y="275958"/>
                  </a:lnTo>
                  <a:lnTo>
                    <a:pt x="440753" y="276491"/>
                  </a:lnTo>
                  <a:lnTo>
                    <a:pt x="431012" y="276263"/>
                  </a:lnTo>
                  <a:lnTo>
                    <a:pt x="435927" y="139941"/>
                  </a:lnTo>
                  <a:lnTo>
                    <a:pt x="448894" y="139941"/>
                  </a:lnTo>
                  <a:lnTo>
                    <a:pt x="458089" y="275958"/>
                  </a:lnTo>
                  <a:lnTo>
                    <a:pt x="458089" y="165785"/>
                  </a:lnTo>
                  <a:lnTo>
                    <a:pt x="456209" y="137985"/>
                  </a:lnTo>
                  <a:lnTo>
                    <a:pt x="460502" y="135420"/>
                  </a:lnTo>
                  <a:lnTo>
                    <a:pt x="460502" y="132499"/>
                  </a:lnTo>
                  <a:lnTo>
                    <a:pt x="460502" y="125869"/>
                  </a:lnTo>
                  <a:lnTo>
                    <a:pt x="460502" y="122961"/>
                  </a:lnTo>
                  <a:lnTo>
                    <a:pt x="453275" y="118643"/>
                  </a:lnTo>
                  <a:lnTo>
                    <a:pt x="453275" y="112979"/>
                  </a:lnTo>
                  <a:lnTo>
                    <a:pt x="460502" y="112382"/>
                  </a:lnTo>
                  <a:lnTo>
                    <a:pt x="460502" y="99936"/>
                  </a:lnTo>
                  <a:lnTo>
                    <a:pt x="453047" y="99326"/>
                  </a:lnTo>
                  <a:lnTo>
                    <a:pt x="453047" y="129184"/>
                  </a:lnTo>
                  <a:lnTo>
                    <a:pt x="452755" y="130035"/>
                  </a:lnTo>
                  <a:lnTo>
                    <a:pt x="449186" y="132499"/>
                  </a:lnTo>
                  <a:lnTo>
                    <a:pt x="435686" y="132499"/>
                  </a:lnTo>
                  <a:lnTo>
                    <a:pt x="432104" y="129959"/>
                  </a:lnTo>
                  <a:lnTo>
                    <a:pt x="431901" y="129222"/>
                  </a:lnTo>
                  <a:lnTo>
                    <a:pt x="432104" y="128409"/>
                  </a:lnTo>
                  <a:lnTo>
                    <a:pt x="435673" y="125869"/>
                  </a:lnTo>
                  <a:lnTo>
                    <a:pt x="449186" y="125869"/>
                  </a:lnTo>
                  <a:lnTo>
                    <a:pt x="452755" y="128346"/>
                  </a:lnTo>
                  <a:lnTo>
                    <a:pt x="453047" y="129184"/>
                  </a:lnTo>
                  <a:lnTo>
                    <a:pt x="453047" y="99326"/>
                  </a:lnTo>
                  <a:lnTo>
                    <a:pt x="449211" y="99009"/>
                  </a:lnTo>
                  <a:lnTo>
                    <a:pt x="445833" y="99009"/>
                  </a:lnTo>
                  <a:lnTo>
                    <a:pt x="445833" y="113309"/>
                  </a:lnTo>
                  <a:lnTo>
                    <a:pt x="445833" y="118427"/>
                  </a:lnTo>
                  <a:lnTo>
                    <a:pt x="438797" y="118427"/>
                  </a:lnTo>
                  <a:lnTo>
                    <a:pt x="438797" y="113309"/>
                  </a:lnTo>
                  <a:lnTo>
                    <a:pt x="442480" y="113309"/>
                  </a:lnTo>
                  <a:lnTo>
                    <a:pt x="445833" y="113309"/>
                  </a:lnTo>
                  <a:lnTo>
                    <a:pt x="445833" y="99009"/>
                  </a:lnTo>
                  <a:lnTo>
                    <a:pt x="438797" y="99009"/>
                  </a:lnTo>
                  <a:lnTo>
                    <a:pt x="438797" y="96316"/>
                  </a:lnTo>
                  <a:lnTo>
                    <a:pt x="476783" y="82829"/>
                  </a:lnTo>
                  <a:lnTo>
                    <a:pt x="491007" y="48526"/>
                  </a:lnTo>
                  <a:lnTo>
                    <a:pt x="490029" y="43738"/>
                  </a:lnTo>
                  <a:lnTo>
                    <a:pt x="491007" y="41605"/>
                  </a:lnTo>
                  <a:close/>
                </a:path>
                <a:path w="2032635" h="565150">
                  <a:moveTo>
                    <a:pt x="1113726" y="258546"/>
                  </a:moveTo>
                  <a:lnTo>
                    <a:pt x="1085989" y="259702"/>
                  </a:lnTo>
                  <a:lnTo>
                    <a:pt x="1085989" y="267144"/>
                  </a:lnTo>
                  <a:lnTo>
                    <a:pt x="1074648" y="274243"/>
                  </a:lnTo>
                  <a:lnTo>
                    <a:pt x="1062774" y="274243"/>
                  </a:lnTo>
                  <a:lnTo>
                    <a:pt x="1062774" y="281686"/>
                  </a:lnTo>
                  <a:lnTo>
                    <a:pt x="1052195" y="288315"/>
                  </a:lnTo>
                  <a:lnTo>
                    <a:pt x="1047165" y="290195"/>
                  </a:lnTo>
                  <a:lnTo>
                    <a:pt x="1047165" y="290004"/>
                  </a:lnTo>
                  <a:lnTo>
                    <a:pt x="1027684" y="290004"/>
                  </a:lnTo>
                  <a:lnTo>
                    <a:pt x="1027684" y="297446"/>
                  </a:lnTo>
                  <a:lnTo>
                    <a:pt x="1021283" y="299834"/>
                  </a:lnTo>
                  <a:lnTo>
                    <a:pt x="990384" y="318541"/>
                  </a:lnTo>
                  <a:lnTo>
                    <a:pt x="978090" y="318541"/>
                  </a:lnTo>
                  <a:lnTo>
                    <a:pt x="978090" y="325983"/>
                  </a:lnTo>
                  <a:lnTo>
                    <a:pt x="933488" y="352996"/>
                  </a:lnTo>
                  <a:lnTo>
                    <a:pt x="921029" y="352996"/>
                  </a:lnTo>
                  <a:lnTo>
                    <a:pt x="921029" y="360438"/>
                  </a:lnTo>
                  <a:lnTo>
                    <a:pt x="886739" y="379095"/>
                  </a:lnTo>
                  <a:lnTo>
                    <a:pt x="886739" y="378574"/>
                  </a:lnTo>
                  <a:lnTo>
                    <a:pt x="873975" y="378574"/>
                  </a:lnTo>
                  <a:lnTo>
                    <a:pt x="873975" y="386016"/>
                  </a:lnTo>
                  <a:lnTo>
                    <a:pt x="777227" y="438619"/>
                  </a:lnTo>
                  <a:lnTo>
                    <a:pt x="763536" y="438619"/>
                  </a:lnTo>
                  <a:lnTo>
                    <a:pt x="763536" y="446062"/>
                  </a:lnTo>
                  <a:lnTo>
                    <a:pt x="733196" y="462559"/>
                  </a:lnTo>
                  <a:lnTo>
                    <a:pt x="588073" y="538022"/>
                  </a:lnTo>
                  <a:lnTo>
                    <a:pt x="420230" y="538022"/>
                  </a:lnTo>
                  <a:lnTo>
                    <a:pt x="607517" y="460108"/>
                  </a:lnTo>
                  <a:lnTo>
                    <a:pt x="641934" y="446062"/>
                  </a:lnTo>
                  <a:lnTo>
                    <a:pt x="763536" y="446062"/>
                  </a:lnTo>
                  <a:lnTo>
                    <a:pt x="763536" y="438619"/>
                  </a:lnTo>
                  <a:lnTo>
                    <a:pt x="660171" y="438619"/>
                  </a:lnTo>
                  <a:lnTo>
                    <a:pt x="789063" y="386016"/>
                  </a:lnTo>
                  <a:lnTo>
                    <a:pt x="873975" y="386016"/>
                  </a:lnTo>
                  <a:lnTo>
                    <a:pt x="873975" y="378574"/>
                  </a:lnTo>
                  <a:lnTo>
                    <a:pt x="807300" y="378574"/>
                  </a:lnTo>
                  <a:lnTo>
                    <a:pt x="851128" y="360692"/>
                  </a:lnTo>
                  <a:lnTo>
                    <a:pt x="851687" y="360438"/>
                  </a:lnTo>
                  <a:lnTo>
                    <a:pt x="921029" y="360438"/>
                  </a:lnTo>
                  <a:lnTo>
                    <a:pt x="921029" y="352996"/>
                  </a:lnTo>
                  <a:lnTo>
                    <a:pt x="868438" y="352996"/>
                  </a:lnTo>
                  <a:lnTo>
                    <a:pt x="929195" y="325983"/>
                  </a:lnTo>
                  <a:lnTo>
                    <a:pt x="978090" y="325983"/>
                  </a:lnTo>
                  <a:lnTo>
                    <a:pt x="978090" y="318541"/>
                  </a:lnTo>
                  <a:lnTo>
                    <a:pt x="945946" y="318541"/>
                  </a:lnTo>
                  <a:lnTo>
                    <a:pt x="993394" y="297446"/>
                  </a:lnTo>
                  <a:lnTo>
                    <a:pt x="1027684" y="297446"/>
                  </a:lnTo>
                  <a:lnTo>
                    <a:pt x="1027684" y="290004"/>
                  </a:lnTo>
                  <a:lnTo>
                    <a:pt x="1012761" y="290004"/>
                  </a:lnTo>
                  <a:lnTo>
                    <a:pt x="1034592" y="281686"/>
                  </a:lnTo>
                  <a:lnTo>
                    <a:pt x="1062774" y="281686"/>
                  </a:lnTo>
                  <a:lnTo>
                    <a:pt x="1062774" y="274243"/>
                  </a:lnTo>
                  <a:lnTo>
                    <a:pt x="1054138" y="274243"/>
                  </a:lnTo>
                  <a:lnTo>
                    <a:pt x="1071181" y="267754"/>
                  </a:lnTo>
                  <a:lnTo>
                    <a:pt x="1085989" y="267144"/>
                  </a:lnTo>
                  <a:lnTo>
                    <a:pt x="1085989" y="259702"/>
                  </a:lnTo>
                  <a:lnTo>
                    <a:pt x="1073988" y="260197"/>
                  </a:lnTo>
                  <a:lnTo>
                    <a:pt x="1073619" y="250164"/>
                  </a:lnTo>
                  <a:lnTo>
                    <a:pt x="1073518" y="247396"/>
                  </a:lnTo>
                  <a:lnTo>
                    <a:pt x="1072667" y="236524"/>
                  </a:lnTo>
                  <a:lnTo>
                    <a:pt x="1071905" y="226923"/>
                  </a:lnTo>
                  <a:lnTo>
                    <a:pt x="1067435" y="228346"/>
                  </a:lnTo>
                  <a:lnTo>
                    <a:pt x="1066596" y="228549"/>
                  </a:lnTo>
                  <a:lnTo>
                    <a:pt x="1066596" y="261543"/>
                  </a:lnTo>
                  <a:lnTo>
                    <a:pt x="1035977" y="273215"/>
                  </a:lnTo>
                  <a:lnTo>
                    <a:pt x="1035710" y="262623"/>
                  </a:lnTo>
                  <a:lnTo>
                    <a:pt x="1066266" y="252590"/>
                  </a:lnTo>
                  <a:lnTo>
                    <a:pt x="1066596" y="261543"/>
                  </a:lnTo>
                  <a:lnTo>
                    <a:pt x="1066596" y="228549"/>
                  </a:lnTo>
                  <a:lnTo>
                    <a:pt x="1065872" y="228714"/>
                  </a:lnTo>
                  <a:lnTo>
                    <a:pt x="1065872" y="244881"/>
                  </a:lnTo>
                  <a:lnTo>
                    <a:pt x="1035507" y="254863"/>
                  </a:lnTo>
                  <a:lnTo>
                    <a:pt x="1035215" y="243230"/>
                  </a:lnTo>
                  <a:lnTo>
                    <a:pt x="1065225" y="236524"/>
                  </a:lnTo>
                  <a:lnTo>
                    <a:pt x="1065872" y="244881"/>
                  </a:lnTo>
                  <a:lnTo>
                    <a:pt x="1065872" y="228714"/>
                  </a:lnTo>
                  <a:lnTo>
                    <a:pt x="1050239" y="232308"/>
                  </a:lnTo>
                  <a:lnTo>
                    <a:pt x="1028611" y="237058"/>
                  </a:lnTo>
                  <a:lnTo>
                    <a:pt x="1028611" y="276021"/>
                  </a:lnTo>
                  <a:lnTo>
                    <a:pt x="994651" y="288963"/>
                  </a:lnTo>
                  <a:lnTo>
                    <a:pt x="994371" y="276199"/>
                  </a:lnTo>
                  <a:lnTo>
                    <a:pt x="1028331" y="265049"/>
                  </a:lnTo>
                  <a:lnTo>
                    <a:pt x="1028611" y="276021"/>
                  </a:lnTo>
                  <a:lnTo>
                    <a:pt x="1028611" y="237058"/>
                  </a:lnTo>
                  <a:lnTo>
                    <a:pt x="1028141" y="237172"/>
                  </a:lnTo>
                  <a:lnTo>
                    <a:pt x="1028141" y="257289"/>
                  </a:lnTo>
                  <a:lnTo>
                    <a:pt x="994206" y="268427"/>
                  </a:lnTo>
                  <a:lnTo>
                    <a:pt x="993838" y="251879"/>
                  </a:lnTo>
                  <a:lnTo>
                    <a:pt x="1027823" y="244805"/>
                  </a:lnTo>
                  <a:lnTo>
                    <a:pt x="1028141" y="257289"/>
                  </a:lnTo>
                  <a:lnTo>
                    <a:pt x="1028141" y="237172"/>
                  </a:lnTo>
                  <a:lnTo>
                    <a:pt x="1009929" y="241160"/>
                  </a:lnTo>
                  <a:lnTo>
                    <a:pt x="987285" y="245884"/>
                  </a:lnTo>
                  <a:lnTo>
                    <a:pt x="987285" y="292036"/>
                  </a:lnTo>
                  <a:lnTo>
                    <a:pt x="930719" y="317182"/>
                  </a:lnTo>
                  <a:lnTo>
                    <a:pt x="930376" y="297357"/>
                  </a:lnTo>
                  <a:lnTo>
                    <a:pt x="936066" y="295338"/>
                  </a:lnTo>
                  <a:lnTo>
                    <a:pt x="986993" y="278625"/>
                  </a:lnTo>
                  <a:lnTo>
                    <a:pt x="987285" y="292036"/>
                  </a:lnTo>
                  <a:lnTo>
                    <a:pt x="987285" y="245884"/>
                  </a:lnTo>
                  <a:lnTo>
                    <a:pt x="986828" y="245973"/>
                  </a:lnTo>
                  <a:lnTo>
                    <a:pt x="986828" y="270852"/>
                  </a:lnTo>
                  <a:lnTo>
                    <a:pt x="933678" y="288302"/>
                  </a:lnTo>
                  <a:lnTo>
                    <a:pt x="930249" y="289521"/>
                  </a:lnTo>
                  <a:lnTo>
                    <a:pt x="929830" y="265226"/>
                  </a:lnTo>
                  <a:lnTo>
                    <a:pt x="986434" y="253428"/>
                  </a:lnTo>
                  <a:lnTo>
                    <a:pt x="986828" y="270852"/>
                  </a:lnTo>
                  <a:lnTo>
                    <a:pt x="986828" y="245973"/>
                  </a:lnTo>
                  <a:lnTo>
                    <a:pt x="923328" y="259194"/>
                  </a:lnTo>
                  <a:lnTo>
                    <a:pt x="923328" y="320459"/>
                  </a:lnTo>
                  <a:lnTo>
                    <a:pt x="848207" y="353847"/>
                  </a:lnTo>
                  <a:lnTo>
                    <a:pt x="787615" y="378574"/>
                  </a:lnTo>
                  <a:lnTo>
                    <a:pt x="785355" y="378574"/>
                  </a:lnTo>
                  <a:lnTo>
                    <a:pt x="785355" y="379501"/>
                  </a:lnTo>
                  <a:lnTo>
                    <a:pt x="643356" y="437451"/>
                  </a:lnTo>
                  <a:lnTo>
                    <a:pt x="642975" y="390652"/>
                  </a:lnTo>
                  <a:lnTo>
                    <a:pt x="747141" y="362153"/>
                  </a:lnTo>
                  <a:lnTo>
                    <a:pt x="922985" y="299974"/>
                  </a:lnTo>
                  <a:lnTo>
                    <a:pt x="923328" y="320459"/>
                  </a:lnTo>
                  <a:lnTo>
                    <a:pt x="923328" y="259194"/>
                  </a:lnTo>
                  <a:lnTo>
                    <a:pt x="922845" y="259295"/>
                  </a:lnTo>
                  <a:lnTo>
                    <a:pt x="922845" y="292138"/>
                  </a:lnTo>
                  <a:lnTo>
                    <a:pt x="744918" y="355053"/>
                  </a:lnTo>
                  <a:lnTo>
                    <a:pt x="642912" y="382955"/>
                  </a:lnTo>
                  <a:lnTo>
                    <a:pt x="642442" y="325145"/>
                  </a:lnTo>
                  <a:lnTo>
                    <a:pt x="922426" y="266776"/>
                  </a:lnTo>
                  <a:lnTo>
                    <a:pt x="922845" y="292138"/>
                  </a:lnTo>
                  <a:lnTo>
                    <a:pt x="922845" y="259295"/>
                  </a:lnTo>
                  <a:lnTo>
                    <a:pt x="635939" y="319049"/>
                  </a:lnTo>
                  <a:lnTo>
                    <a:pt x="635939" y="440474"/>
                  </a:lnTo>
                  <a:lnTo>
                    <a:pt x="604685" y="453224"/>
                  </a:lnTo>
                  <a:lnTo>
                    <a:pt x="405206" y="536219"/>
                  </a:lnTo>
                  <a:lnTo>
                    <a:pt x="404749" y="458787"/>
                  </a:lnTo>
                  <a:lnTo>
                    <a:pt x="477202" y="435991"/>
                  </a:lnTo>
                  <a:lnTo>
                    <a:pt x="635558" y="392684"/>
                  </a:lnTo>
                  <a:lnTo>
                    <a:pt x="635939" y="440474"/>
                  </a:lnTo>
                  <a:lnTo>
                    <a:pt x="635939" y="319049"/>
                  </a:lnTo>
                  <a:lnTo>
                    <a:pt x="635495" y="319138"/>
                  </a:lnTo>
                  <a:lnTo>
                    <a:pt x="635495" y="384987"/>
                  </a:lnTo>
                  <a:lnTo>
                    <a:pt x="475094" y="428866"/>
                  </a:lnTo>
                  <a:lnTo>
                    <a:pt x="404710" y="451015"/>
                  </a:lnTo>
                  <a:lnTo>
                    <a:pt x="404266" y="374789"/>
                  </a:lnTo>
                  <a:lnTo>
                    <a:pt x="635025" y="326682"/>
                  </a:lnTo>
                  <a:lnTo>
                    <a:pt x="635495" y="384987"/>
                  </a:lnTo>
                  <a:lnTo>
                    <a:pt x="635495" y="319138"/>
                  </a:lnTo>
                  <a:lnTo>
                    <a:pt x="0" y="451459"/>
                  </a:lnTo>
                  <a:lnTo>
                    <a:pt x="0" y="459054"/>
                  </a:lnTo>
                  <a:lnTo>
                    <a:pt x="396849" y="376326"/>
                  </a:lnTo>
                  <a:lnTo>
                    <a:pt x="397281" y="453351"/>
                  </a:lnTo>
                  <a:lnTo>
                    <a:pt x="64808" y="557936"/>
                  </a:lnTo>
                  <a:lnTo>
                    <a:pt x="67043" y="565035"/>
                  </a:lnTo>
                  <a:lnTo>
                    <a:pt x="397332" y="461124"/>
                  </a:lnTo>
                  <a:lnTo>
                    <a:pt x="397776" y="539305"/>
                  </a:lnTo>
                  <a:lnTo>
                    <a:pt x="352602" y="558101"/>
                  </a:lnTo>
                  <a:lnTo>
                    <a:pt x="355460" y="564972"/>
                  </a:lnTo>
                  <a:lnTo>
                    <a:pt x="402513" y="545401"/>
                  </a:lnTo>
                  <a:lnTo>
                    <a:pt x="573760" y="545465"/>
                  </a:lnTo>
                  <a:lnTo>
                    <a:pt x="549198" y="558241"/>
                  </a:lnTo>
                  <a:lnTo>
                    <a:pt x="552627" y="564832"/>
                  </a:lnTo>
                  <a:lnTo>
                    <a:pt x="731202" y="471982"/>
                  </a:lnTo>
                  <a:lnTo>
                    <a:pt x="731202" y="553046"/>
                  </a:lnTo>
                  <a:lnTo>
                    <a:pt x="738644" y="553046"/>
                  </a:lnTo>
                  <a:lnTo>
                    <a:pt x="738644" y="534390"/>
                  </a:lnTo>
                  <a:lnTo>
                    <a:pt x="746099" y="534390"/>
                  </a:lnTo>
                  <a:lnTo>
                    <a:pt x="746099" y="464019"/>
                  </a:lnTo>
                  <a:lnTo>
                    <a:pt x="786091" y="442277"/>
                  </a:lnTo>
                  <a:lnTo>
                    <a:pt x="786091" y="501878"/>
                  </a:lnTo>
                  <a:lnTo>
                    <a:pt x="793534" y="501878"/>
                  </a:lnTo>
                  <a:lnTo>
                    <a:pt x="793534" y="438238"/>
                  </a:lnTo>
                  <a:lnTo>
                    <a:pt x="804748" y="432142"/>
                  </a:lnTo>
                  <a:lnTo>
                    <a:pt x="804748" y="491756"/>
                  </a:lnTo>
                  <a:lnTo>
                    <a:pt x="812190" y="491756"/>
                  </a:lnTo>
                  <a:lnTo>
                    <a:pt x="812190" y="428104"/>
                  </a:lnTo>
                  <a:lnTo>
                    <a:pt x="821804" y="422884"/>
                  </a:lnTo>
                  <a:lnTo>
                    <a:pt x="821804" y="480021"/>
                  </a:lnTo>
                  <a:lnTo>
                    <a:pt x="829246" y="480021"/>
                  </a:lnTo>
                  <a:lnTo>
                    <a:pt x="829246" y="418833"/>
                  </a:lnTo>
                  <a:lnTo>
                    <a:pt x="840435" y="412750"/>
                  </a:lnTo>
                  <a:lnTo>
                    <a:pt x="840435" y="467233"/>
                  </a:lnTo>
                  <a:lnTo>
                    <a:pt x="847890" y="467233"/>
                  </a:lnTo>
                  <a:lnTo>
                    <a:pt x="847890" y="408698"/>
                  </a:lnTo>
                  <a:lnTo>
                    <a:pt x="855903" y="404342"/>
                  </a:lnTo>
                  <a:lnTo>
                    <a:pt x="855903" y="456044"/>
                  </a:lnTo>
                  <a:lnTo>
                    <a:pt x="863346" y="456044"/>
                  </a:lnTo>
                  <a:lnTo>
                    <a:pt x="863346" y="400291"/>
                  </a:lnTo>
                  <a:lnTo>
                    <a:pt x="880948" y="390715"/>
                  </a:lnTo>
                  <a:lnTo>
                    <a:pt x="880948" y="440588"/>
                  </a:lnTo>
                  <a:lnTo>
                    <a:pt x="888403" y="440588"/>
                  </a:lnTo>
                  <a:lnTo>
                    <a:pt x="888403" y="386664"/>
                  </a:lnTo>
                  <a:lnTo>
                    <a:pt x="892670" y="384352"/>
                  </a:lnTo>
                  <a:lnTo>
                    <a:pt x="892670" y="430466"/>
                  </a:lnTo>
                  <a:lnTo>
                    <a:pt x="900125" y="430466"/>
                  </a:lnTo>
                  <a:lnTo>
                    <a:pt x="900125" y="380288"/>
                  </a:lnTo>
                  <a:lnTo>
                    <a:pt x="903325" y="378548"/>
                  </a:lnTo>
                  <a:lnTo>
                    <a:pt x="903325" y="420344"/>
                  </a:lnTo>
                  <a:lnTo>
                    <a:pt x="910780" y="420344"/>
                  </a:lnTo>
                  <a:lnTo>
                    <a:pt x="910780" y="374497"/>
                  </a:lnTo>
                  <a:lnTo>
                    <a:pt x="922528" y="368109"/>
                  </a:lnTo>
                  <a:lnTo>
                    <a:pt x="922528" y="408609"/>
                  </a:lnTo>
                  <a:lnTo>
                    <a:pt x="929970" y="408609"/>
                  </a:lnTo>
                  <a:lnTo>
                    <a:pt x="929970" y="363829"/>
                  </a:lnTo>
                  <a:lnTo>
                    <a:pt x="942238" y="356400"/>
                  </a:lnTo>
                  <a:lnTo>
                    <a:pt x="942238" y="391553"/>
                  </a:lnTo>
                  <a:lnTo>
                    <a:pt x="949680" y="391553"/>
                  </a:lnTo>
                  <a:lnTo>
                    <a:pt x="949680" y="351878"/>
                  </a:lnTo>
                  <a:lnTo>
                    <a:pt x="953973" y="349275"/>
                  </a:lnTo>
                  <a:lnTo>
                    <a:pt x="953973" y="384632"/>
                  </a:lnTo>
                  <a:lnTo>
                    <a:pt x="961415" y="384632"/>
                  </a:lnTo>
                  <a:lnTo>
                    <a:pt x="961415" y="344766"/>
                  </a:lnTo>
                  <a:lnTo>
                    <a:pt x="970483" y="339267"/>
                  </a:lnTo>
                  <a:lnTo>
                    <a:pt x="970483" y="374510"/>
                  </a:lnTo>
                  <a:lnTo>
                    <a:pt x="977925" y="374510"/>
                  </a:lnTo>
                  <a:lnTo>
                    <a:pt x="977925" y="334759"/>
                  </a:lnTo>
                  <a:lnTo>
                    <a:pt x="984351" y="330860"/>
                  </a:lnTo>
                  <a:lnTo>
                    <a:pt x="984351" y="365975"/>
                  </a:lnTo>
                  <a:lnTo>
                    <a:pt x="991793" y="365975"/>
                  </a:lnTo>
                  <a:lnTo>
                    <a:pt x="991793" y="326351"/>
                  </a:lnTo>
                  <a:lnTo>
                    <a:pt x="992390" y="325983"/>
                  </a:lnTo>
                  <a:lnTo>
                    <a:pt x="993025" y="325983"/>
                  </a:lnTo>
                  <a:lnTo>
                    <a:pt x="993025" y="325615"/>
                  </a:lnTo>
                  <a:lnTo>
                    <a:pt x="1002461" y="319887"/>
                  </a:lnTo>
                  <a:lnTo>
                    <a:pt x="1002461" y="349453"/>
                  </a:lnTo>
                  <a:lnTo>
                    <a:pt x="1009904" y="349453"/>
                  </a:lnTo>
                  <a:lnTo>
                    <a:pt x="1009904" y="315366"/>
                  </a:lnTo>
                  <a:lnTo>
                    <a:pt x="1012063" y="314058"/>
                  </a:lnTo>
                  <a:lnTo>
                    <a:pt x="1012063" y="343598"/>
                  </a:lnTo>
                  <a:lnTo>
                    <a:pt x="1019505" y="343598"/>
                  </a:lnTo>
                  <a:lnTo>
                    <a:pt x="1019505" y="309537"/>
                  </a:lnTo>
                  <a:lnTo>
                    <a:pt x="1024204" y="306679"/>
                  </a:lnTo>
                  <a:lnTo>
                    <a:pt x="1038694" y="301282"/>
                  </a:lnTo>
                  <a:lnTo>
                    <a:pt x="1038694" y="325475"/>
                  </a:lnTo>
                  <a:lnTo>
                    <a:pt x="1046149" y="325475"/>
                  </a:lnTo>
                  <a:lnTo>
                    <a:pt x="1046149" y="298513"/>
                  </a:lnTo>
                  <a:lnTo>
                    <a:pt x="1055154" y="295148"/>
                  </a:lnTo>
                  <a:lnTo>
                    <a:pt x="1055217" y="315887"/>
                  </a:lnTo>
                  <a:lnTo>
                    <a:pt x="1062659" y="315887"/>
                  </a:lnTo>
                  <a:lnTo>
                    <a:pt x="1062659" y="290461"/>
                  </a:lnTo>
                  <a:lnTo>
                    <a:pt x="1073340" y="283794"/>
                  </a:lnTo>
                  <a:lnTo>
                    <a:pt x="1073340" y="299364"/>
                  </a:lnTo>
                  <a:lnTo>
                    <a:pt x="1080782" y="299364"/>
                  </a:lnTo>
                  <a:lnTo>
                    <a:pt x="1080782" y="279146"/>
                  </a:lnTo>
                  <a:lnTo>
                    <a:pt x="1113726" y="258546"/>
                  </a:lnTo>
                  <a:close/>
                </a:path>
                <a:path w="2032635" h="565150">
                  <a:moveTo>
                    <a:pt x="1373682" y="288480"/>
                  </a:moveTo>
                  <a:lnTo>
                    <a:pt x="1366240" y="288480"/>
                  </a:lnTo>
                  <a:lnTo>
                    <a:pt x="1366240" y="315887"/>
                  </a:lnTo>
                  <a:lnTo>
                    <a:pt x="1373682" y="315887"/>
                  </a:lnTo>
                  <a:lnTo>
                    <a:pt x="1373682" y="288480"/>
                  </a:lnTo>
                  <a:close/>
                </a:path>
                <a:path w="2032635" h="565150">
                  <a:moveTo>
                    <a:pt x="1401203" y="239699"/>
                  </a:moveTo>
                  <a:lnTo>
                    <a:pt x="1393774" y="239496"/>
                  </a:lnTo>
                  <a:lnTo>
                    <a:pt x="1392885" y="274243"/>
                  </a:lnTo>
                  <a:lnTo>
                    <a:pt x="1352232" y="274243"/>
                  </a:lnTo>
                  <a:lnTo>
                    <a:pt x="1352232" y="276758"/>
                  </a:lnTo>
                  <a:lnTo>
                    <a:pt x="1348105" y="276758"/>
                  </a:lnTo>
                  <a:lnTo>
                    <a:pt x="1348105" y="299364"/>
                  </a:lnTo>
                  <a:lnTo>
                    <a:pt x="1355559" y="299364"/>
                  </a:lnTo>
                  <a:lnTo>
                    <a:pt x="1355559" y="281686"/>
                  </a:lnTo>
                  <a:lnTo>
                    <a:pt x="1394548" y="281686"/>
                  </a:lnTo>
                  <a:lnTo>
                    <a:pt x="1394548" y="277939"/>
                  </a:lnTo>
                  <a:lnTo>
                    <a:pt x="1400225" y="278079"/>
                  </a:lnTo>
                  <a:lnTo>
                    <a:pt x="1401203" y="239699"/>
                  </a:lnTo>
                  <a:close/>
                </a:path>
                <a:path w="2032635" h="565150">
                  <a:moveTo>
                    <a:pt x="1416850" y="307124"/>
                  </a:moveTo>
                  <a:lnTo>
                    <a:pt x="1409407" y="307124"/>
                  </a:lnTo>
                  <a:lnTo>
                    <a:pt x="1409407" y="343598"/>
                  </a:lnTo>
                  <a:lnTo>
                    <a:pt x="1416850" y="343598"/>
                  </a:lnTo>
                  <a:lnTo>
                    <a:pt x="1416850" y="307124"/>
                  </a:lnTo>
                  <a:close/>
                </a:path>
                <a:path w="2032635" h="565150">
                  <a:moveTo>
                    <a:pt x="1426451" y="314045"/>
                  </a:moveTo>
                  <a:lnTo>
                    <a:pt x="1419009" y="314045"/>
                  </a:lnTo>
                  <a:lnTo>
                    <a:pt x="1419009" y="349453"/>
                  </a:lnTo>
                  <a:lnTo>
                    <a:pt x="1426451" y="349453"/>
                  </a:lnTo>
                  <a:lnTo>
                    <a:pt x="1426451" y="314045"/>
                  </a:lnTo>
                  <a:close/>
                </a:path>
                <a:path w="2032635" h="565150">
                  <a:moveTo>
                    <a:pt x="1442542" y="249529"/>
                  </a:moveTo>
                  <a:lnTo>
                    <a:pt x="1435112" y="249364"/>
                  </a:lnTo>
                  <a:lnTo>
                    <a:pt x="1434211" y="290004"/>
                  </a:lnTo>
                  <a:lnTo>
                    <a:pt x="1381760" y="290004"/>
                  </a:lnTo>
                  <a:lnTo>
                    <a:pt x="1381760" y="297446"/>
                  </a:lnTo>
                  <a:lnTo>
                    <a:pt x="1382750" y="297446"/>
                  </a:lnTo>
                  <a:lnTo>
                    <a:pt x="1382750" y="325475"/>
                  </a:lnTo>
                  <a:lnTo>
                    <a:pt x="1390205" y="325475"/>
                  </a:lnTo>
                  <a:lnTo>
                    <a:pt x="1390205" y="297446"/>
                  </a:lnTo>
                  <a:lnTo>
                    <a:pt x="1437855" y="297446"/>
                  </a:lnTo>
                  <a:lnTo>
                    <a:pt x="1437855" y="293738"/>
                  </a:lnTo>
                  <a:lnTo>
                    <a:pt x="1441564" y="293814"/>
                  </a:lnTo>
                  <a:lnTo>
                    <a:pt x="1442542" y="249529"/>
                  </a:lnTo>
                  <a:close/>
                </a:path>
                <a:path w="2032635" h="565150">
                  <a:moveTo>
                    <a:pt x="1458417" y="333248"/>
                  </a:moveTo>
                  <a:lnTo>
                    <a:pt x="1450975" y="333248"/>
                  </a:lnTo>
                  <a:lnTo>
                    <a:pt x="1450975" y="374510"/>
                  </a:lnTo>
                  <a:lnTo>
                    <a:pt x="1458417" y="374510"/>
                  </a:lnTo>
                  <a:lnTo>
                    <a:pt x="1458417" y="333248"/>
                  </a:lnTo>
                  <a:close/>
                </a:path>
                <a:path w="2032635" h="565150">
                  <a:moveTo>
                    <a:pt x="1474939" y="341769"/>
                  </a:moveTo>
                  <a:lnTo>
                    <a:pt x="1467497" y="341769"/>
                  </a:lnTo>
                  <a:lnTo>
                    <a:pt x="1467497" y="384632"/>
                  </a:lnTo>
                  <a:lnTo>
                    <a:pt x="1474939" y="384632"/>
                  </a:lnTo>
                  <a:lnTo>
                    <a:pt x="1474939" y="341769"/>
                  </a:lnTo>
                  <a:close/>
                </a:path>
                <a:path w="2032635" h="565150">
                  <a:moveTo>
                    <a:pt x="1486662" y="349758"/>
                  </a:moveTo>
                  <a:lnTo>
                    <a:pt x="1479219" y="349758"/>
                  </a:lnTo>
                  <a:lnTo>
                    <a:pt x="1479219" y="391553"/>
                  </a:lnTo>
                  <a:lnTo>
                    <a:pt x="1486662" y="391553"/>
                  </a:lnTo>
                  <a:lnTo>
                    <a:pt x="1486662" y="349758"/>
                  </a:lnTo>
                  <a:close/>
                </a:path>
                <a:path w="2032635" h="565150">
                  <a:moveTo>
                    <a:pt x="1506385" y="361480"/>
                  </a:moveTo>
                  <a:lnTo>
                    <a:pt x="1498942" y="361480"/>
                  </a:lnTo>
                  <a:lnTo>
                    <a:pt x="1498942" y="408609"/>
                  </a:lnTo>
                  <a:lnTo>
                    <a:pt x="1506385" y="408609"/>
                  </a:lnTo>
                  <a:lnTo>
                    <a:pt x="1506385" y="361480"/>
                  </a:lnTo>
                  <a:close/>
                </a:path>
                <a:path w="2032635" h="565150">
                  <a:moveTo>
                    <a:pt x="1506512" y="264274"/>
                  </a:moveTo>
                  <a:lnTo>
                    <a:pt x="1499082" y="264147"/>
                  </a:lnTo>
                  <a:lnTo>
                    <a:pt x="1498142" y="318541"/>
                  </a:lnTo>
                  <a:lnTo>
                    <a:pt x="1435874" y="318541"/>
                  </a:lnTo>
                  <a:lnTo>
                    <a:pt x="1435874" y="325983"/>
                  </a:lnTo>
                  <a:lnTo>
                    <a:pt x="1437119" y="325983"/>
                  </a:lnTo>
                  <a:lnTo>
                    <a:pt x="1437119" y="365975"/>
                  </a:lnTo>
                  <a:lnTo>
                    <a:pt x="1444561" y="365975"/>
                  </a:lnTo>
                  <a:lnTo>
                    <a:pt x="1444561" y="325983"/>
                  </a:lnTo>
                  <a:lnTo>
                    <a:pt x="1502803" y="325983"/>
                  </a:lnTo>
                  <a:lnTo>
                    <a:pt x="1502803" y="322300"/>
                  </a:lnTo>
                  <a:lnTo>
                    <a:pt x="1505534" y="322338"/>
                  </a:lnTo>
                  <a:lnTo>
                    <a:pt x="1506512" y="264274"/>
                  </a:lnTo>
                  <a:close/>
                </a:path>
                <a:path w="2032635" h="565150">
                  <a:moveTo>
                    <a:pt x="1525574" y="373214"/>
                  </a:moveTo>
                  <a:lnTo>
                    <a:pt x="1518119" y="373214"/>
                  </a:lnTo>
                  <a:lnTo>
                    <a:pt x="1518119" y="420344"/>
                  </a:lnTo>
                  <a:lnTo>
                    <a:pt x="1525574" y="420344"/>
                  </a:lnTo>
                  <a:lnTo>
                    <a:pt x="1525574" y="373214"/>
                  </a:lnTo>
                  <a:close/>
                </a:path>
                <a:path w="2032635" h="565150">
                  <a:moveTo>
                    <a:pt x="1536230" y="377482"/>
                  </a:moveTo>
                  <a:lnTo>
                    <a:pt x="1528775" y="377482"/>
                  </a:lnTo>
                  <a:lnTo>
                    <a:pt x="1528775" y="430466"/>
                  </a:lnTo>
                  <a:lnTo>
                    <a:pt x="1536230" y="430466"/>
                  </a:lnTo>
                  <a:lnTo>
                    <a:pt x="1536230" y="377482"/>
                  </a:lnTo>
                  <a:close/>
                </a:path>
                <a:path w="2032635" h="565150">
                  <a:moveTo>
                    <a:pt x="1584261" y="279019"/>
                  </a:moveTo>
                  <a:lnTo>
                    <a:pt x="1576832" y="278917"/>
                  </a:lnTo>
                  <a:lnTo>
                    <a:pt x="1575854" y="352996"/>
                  </a:lnTo>
                  <a:lnTo>
                    <a:pt x="1494929" y="352996"/>
                  </a:lnTo>
                  <a:lnTo>
                    <a:pt x="1494929" y="360438"/>
                  </a:lnTo>
                  <a:lnTo>
                    <a:pt x="1577606" y="360438"/>
                  </a:lnTo>
                  <a:lnTo>
                    <a:pt x="1577606" y="354723"/>
                  </a:lnTo>
                  <a:lnTo>
                    <a:pt x="1583283" y="354799"/>
                  </a:lnTo>
                  <a:lnTo>
                    <a:pt x="1584261" y="279019"/>
                  </a:lnTo>
                  <a:close/>
                </a:path>
                <a:path w="2032635" h="565150">
                  <a:moveTo>
                    <a:pt x="1646275" y="291795"/>
                  </a:moveTo>
                  <a:lnTo>
                    <a:pt x="1638846" y="291719"/>
                  </a:lnTo>
                  <a:lnTo>
                    <a:pt x="1637906" y="378574"/>
                  </a:lnTo>
                  <a:lnTo>
                    <a:pt x="1542173" y="378574"/>
                  </a:lnTo>
                  <a:lnTo>
                    <a:pt x="1542173" y="383336"/>
                  </a:lnTo>
                  <a:lnTo>
                    <a:pt x="1540497" y="383336"/>
                  </a:lnTo>
                  <a:lnTo>
                    <a:pt x="1540497" y="440588"/>
                  </a:lnTo>
                  <a:lnTo>
                    <a:pt x="1547952" y="440588"/>
                  </a:lnTo>
                  <a:lnTo>
                    <a:pt x="1547952" y="386016"/>
                  </a:lnTo>
                  <a:lnTo>
                    <a:pt x="1643545" y="386016"/>
                  </a:lnTo>
                  <a:lnTo>
                    <a:pt x="1643545" y="384302"/>
                  </a:lnTo>
                  <a:lnTo>
                    <a:pt x="1645297" y="384314"/>
                  </a:lnTo>
                  <a:lnTo>
                    <a:pt x="1646275" y="291795"/>
                  </a:lnTo>
                  <a:close/>
                </a:path>
                <a:path w="2032635" h="565150">
                  <a:moveTo>
                    <a:pt x="1793900" y="322300"/>
                  </a:moveTo>
                  <a:lnTo>
                    <a:pt x="1786470" y="322237"/>
                  </a:lnTo>
                  <a:lnTo>
                    <a:pt x="1785518" y="438619"/>
                  </a:lnTo>
                  <a:lnTo>
                    <a:pt x="1651419" y="438619"/>
                  </a:lnTo>
                  <a:lnTo>
                    <a:pt x="1651419" y="446062"/>
                  </a:lnTo>
                  <a:lnTo>
                    <a:pt x="1792160" y="446062"/>
                  </a:lnTo>
                  <a:lnTo>
                    <a:pt x="1792160" y="444334"/>
                  </a:lnTo>
                  <a:lnTo>
                    <a:pt x="1792922" y="444334"/>
                  </a:lnTo>
                  <a:lnTo>
                    <a:pt x="1793900" y="322300"/>
                  </a:lnTo>
                  <a:close/>
                </a:path>
                <a:path w="2032635" h="565150">
                  <a:moveTo>
                    <a:pt x="2032076" y="371513"/>
                  </a:moveTo>
                  <a:lnTo>
                    <a:pt x="2024646" y="371462"/>
                  </a:lnTo>
                  <a:lnTo>
                    <a:pt x="2023681" y="538022"/>
                  </a:lnTo>
                  <a:lnTo>
                    <a:pt x="1839404" y="538022"/>
                  </a:lnTo>
                  <a:lnTo>
                    <a:pt x="1839404" y="545465"/>
                  </a:lnTo>
                  <a:lnTo>
                    <a:pt x="2026399" y="545465"/>
                  </a:lnTo>
                  <a:lnTo>
                    <a:pt x="2026399" y="542734"/>
                  </a:lnTo>
                  <a:lnTo>
                    <a:pt x="2031098" y="542759"/>
                  </a:lnTo>
                  <a:lnTo>
                    <a:pt x="2032076" y="3715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2939923" y="6168707"/>
              <a:ext cx="76835" cy="274955"/>
            </a:xfrm>
            <a:custGeom>
              <a:avLst/>
              <a:gdLst/>
              <a:ahLst/>
              <a:cxnLst/>
              <a:rect l="l" t="t" r="r" b="b"/>
              <a:pathLst>
                <a:path w="76835" h="274954">
                  <a:moveTo>
                    <a:pt x="31483" y="0"/>
                  </a:moveTo>
                  <a:lnTo>
                    <a:pt x="24028" y="0"/>
                  </a:lnTo>
                  <a:lnTo>
                    <a:pt x="24028" y="8559"/>
                  </a:lnTo>
                  <a:lnTo>
                    <a:pt x="31483" y="8559"/>
                  </a:lnTo>
                  <a:lnTo>
                    <a:pt x="31483" y="0"/>
                  </a:lnTo>
                  <a:close/>
                </a:path>
                <a:path w="76835" h="274954">
                  <a:moveTo>
                    <a:pt x="45961" y="0"/>
                  </a:moveTo>
                  <a:lnTo>
                    <a:pt x="38519" y="0"/>
                  </a:lnTo>
                  <a:lnTo>
                    <a:pt x="38519" y="8559"/>
                  </a:lnTo>
                  <a:lnTo>
                    <a:pt x="45961" y="8559"/>
                  </a:lnTo>
                  <a:lnTo>
                    <a:pt x="45961" y="0"/>
                  </a:lnTo>
                  <a:close/>
                </a:path>
                <a:path w="76835" h="274954">
                  <a:moveTo>
                    <a:pt x="76581" y="242265"/>
                  </a:moveTo>
                  <a:lnTo>
                    <a:pt x="69138" y="233286"/>
                  </a:lnTo>
                  <a:lnTo>
                    <a:pt x="69138" y="244944"/>
                  </a:lnTo>
                  <a:lnTo>
                    <a:pt x="69138" y="248716"/>
                  </a:lnTo>
                  <a:lnTo>
                    <a:pt x="61772" y="249402"/>
                  </a:lnTo>
                  <a:lnTo>
                    <a:pt x="61772" y="242671"/>
                  </a:lnTo>
                  <a:lnTo>
                    <a:pt x="40944" y="223024"/>
                  </a:lnTo>
                  <a:lnTo>
                    <a:pt x="53276" y="207327"/>
                  </a:lnTo>
                  <a:lnTo>
                    <a:pt x="56007" y="206895"/>
                  </a:lnTo>
                  <a:lnTo>
                    <a:pt x="49403" y="221119"/>
                  </a:lnTo>
                  <a:lnTo>
                    <a:pt x="69138" y="244944"/>
                  </a:lnTo>
                  <a:lnTo>
                    <a:pt x="69138" y="233286"/>
                  </a:lnTo>
                  <a:lnTo>
                    <a:pt x="58127" y="219989"/>
                  </a:lnTo>
                  <a:lnTo>
                    <a:pt x="66421" y="202133"/>
                  </a:lnTo>
                  <a:lnTo>
                    <a:pt x="58140" y="184111"/>
                  </a:lnTo>
                  <a:lnTo>
                    <a:pt x="51384" y="187223"/>
                  </a:lnTo>
                  <a:lnTo>
                    <a:pt x="56896" y="199224"/>
                  </a:lnTo>
                  <a:lnTo>
                    <a:pt x="54165" y="199656"/>
                  </a:lnTo>
                  <a:lnTo>
                    <a:pt x="44094" y="190817"/>
                  </a:lnTo>
                  <a:lnTo>
                    <a:pt x="44094" y="200710"/>
                  </a:lnTo>
                  <a:lnTo>
                    <a:pt x="43129" y="200774"/>
                  </a:lnTo>
                  <a:lnTo>
                    <a:pt x="43129" y="208191"/>
                  </a:lnTo>
                  <a:lnTo>
                    <a:pt x="35852" y="217462"/>
                  </a:lnTo>
                  <a:lnTo>
                    <a:pt x="35039" y="217449"/>
                  </a:lnTo>
                  <a:lnTo>
                    <a:pt x="24650" y="217233"/>
                  </a:lnTo>
                  <a:lnTo>
                    <a:pt x="24650" y="224675"/>
                  </a:lnTo>
                  <a:lnTo>
                    <a:pt x="22923" y="225882"/>
                  </a:lnTo>
                  <a:lnTo>
                    <a:pt x="23901" y="224663"/>
                  </a:lnTo>
                  <a:lnTo>
                    <a:pt x="24650" y="224675"/>
                  </a:lnTo>
                  <a:lnTo>
                    <a:pt x="24650" y="217233"/>
                  </a:lnTo>
                  <a:lnTo>
                    <a:pt x="24384" y="217220"/>
                  </a:lnTo>
                  <a:lnTo>
                    <a:pt x="19621" y="208381"/>
                  </a:lnTo>
                  <a:lnTo>
                    <a:pt x="32575" y="208800"/>
                  </a:lnTo>
                  <a:lnTo>
                    <a:pt x="43129" y="208191"/>
                  </a:lnTo>
                  <a:lnTo>
                    <a:pt x="43129" y="200774"/>
                  </a:lnTo>
                  <a:lnTo>
                    <a:pt x="32486" y="201371"/>
                  </a:lnTo>
                  <a:lnTo>
                    <a:pt x="22910" y="201053"/>
                  </a:lnTo>
                  <a:lnTo>
                    <a:pt x="33413" y="191338"/>
                  </a:lnTo>
                  <a:lnTo>
                    <a:pt x="44094" y="200710"/>
                  </a:lnTo>
                  <a:lnTo>
                    <a:pt x="44094" y="190817"/>
                  </a:lnTo>
                  <a:lnTo>
                    <a:pt x="35801" y="183527"/>
                  </a:lnTo>
                  <a:lnTo>
                    <a:pt x="33337" y="186334"/>
                  </a:lnTo>
                  <a:lnTo>
                    <a:pt x="30822" y="183591"/>
                  </a:lnTo>
                  <a:lnTo>
                    <a:pt x="21615" y="192112"/>
                  </a:lnTo>
                  <a:lnTo>
                    <a:pt x="23355" y="187248"/>
                  </a:lnTo>
                  <a:lnTo>
                    <a:pt x="16344" y="184746"/>
                  </a:lnTo>
                  <a:lnTo>
                    <a:pt x="9207" y="204736"/>
                  </a:lnTo>
                  <a:lnTo>
                    <a:pt x="17716" y="220497"/>
                  </a:lnTo>
                  <a:lnTo>
                    <a:pt x="342" y="242290"/>
                  </a:lnTo>
                  <a:lnTo>
                    <a:pt x="0" y="274764"/>
                  </a:lnTo>
                  <a:lnTo>
                    <a:pt x="7442" y="274840"/>
                  </a:lnTo>
                  <a:lnTo>
                    <a:pt x="7747" y="245567"/>
                  </a:lnTo>
                  <a:lnTo>
                    <a:pt x="34328" y="226987"/>
                  </a:lnTo>
                  <a:lnTo>
                    <a:pt x="54330" y="245872"/>
                  </a:lnTo>
                  <a:lnTo>
                    <a:pt x="54330" y="257568"/>
                  </a:lnTo>
                  <a:lnTo>
                    <a:pt x="69138" y="256197"/>
                  </a:lnTo>
                  <a:lnTo>
                    <a:pt x="69138" y="260604"/>
                  </a:lnTo>
                  <a:lnTo>
                    <a:pt x="76581" y="260604"/>
                  </a:lnTo>
                  <a:lnTo>
                    <a:pt x="76581" y="24226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15"/>
            <p:cNvPicPr/>
            <p:nvPr/>
          </p:nvPicPr>
          <p:blipFill>
            <a:blip r:embed="rId7" cstate="print"/>
            <a:stretch>
              <a:fillRect/>
            </a:stretch>
          </p:blipFill>
          <p:spPr>
            <a:xfrm>
              <a:off x="4348128" y="6074810"/>
              <a:ext cx="97053" cy="139936"/>
            </a:xfrm>
            <a:prstGeom prst="rect">
              <a:avLst/>
            </a:prstGeom>
          </p:spPr>
        </p:pic>
        <p:pic>
          <p:nvPicPr>
            <p:cNvPr id="16" name="object 16"/>
            <p:cNvPicPr/>
            <p:nvPr/>
          </p:nvPicPr>
          <p:blipFill>
            <a:blip r:embed="rId8" cstate="print"/>
            <a:stretch>
              <a:fillRect/>
            </a:stretch>
          </p:blipFill>
          <p:spPr>
            <a:xfrm>
              <a:off x="4366950" y="6352231"/>
              <a:ext cx="213259" cy="68334"/>
            </a:xfrm>
            <a:prstGeom prst="rect">
              <a:avLst/>
            </a:prstGeom>
          </p:spPr>
        </p:pic>
        <p:sp>
          <p:nvSpPr>
            <p:cNvPr id="17" name="object 17"/>
            <p:cNvSpPr/>
            <p:nvPr/>
          </p:nvSpPr>
          <p:spPr>
            <a:xfrm>
              <a:off x="2944317" y="6154521"/>
              <a:ext cx="1074420" cy="304800"/>
            </a:xfrm>
            <a:custGeom>
              <a:avLst/>
              <a:gdLst/>
              <a:ahLst/>
              <a:cxnLst/>
              <a:rect l="l" t="t" r="r" b="b"/>
              <a:pathLst>
                <a:path w="1074420" h="304800">
                  <a:moveTo>
                    <a:pt x="49695" y="238442"/>
                  </a:moveTo>
                  <a:lnTo>
                    <a:pt x="49047" y="231038"/>
                  </a:lnTo>
                  <a:lnTo>
                    <a:pt x="29959" y="232689"/>
                  </a:lnTo>
                  <a:lnTo>
                    <a:pt x="30594" y="240093"/>
                  </a:lnTo>
                  <a:lnTo>
                    <a:pt x="49695" y="238442"/>
                  </a:lnTo>
                  <a:close/>
                </a:path>
                <a:path w="1074420" h="304800">
                  <a:moveTo>
                    <a:pt x="53657" y="263613"/>
                  </a:moveTo>
                  <a:lnTo>
                    <a:pt x="0" y="263613"/>
                  </a:lnTo>
                  <a:lnTo>
                    <a:pt x="0" y="271056"/>
                  </a:lnTo>
                  <a:lnTo>
                    <a:pt x="53657" y="271056"/>
                  </a:lnTo>
                  <a:lnTo>
                    <a:pt x="53657" y="263613"/>
                  </a:lnTo>
                  <a:close/>
                </a:path>
                <a:path w="1074420" h="304800">
                  <a:moveTo>
                    <a:pt x="659231" y="78016"/>
                  </a:moveTo>
                  <a:lnTo>
                    <a:pt x="652043" y="70815"/>
                  </a:lnTo>
                  <a:lnTo>
                    <a:pt x="651789" y="70815"/>
                  </a:lnTo>
                  <a:lnTo>
                    <a:pt x="651789" y="82105"/>
                  </a:lnTo>
                  <a:lnTo>
                    <a:pt x="651789" y="91579"/>
                  </a:lnTo>
                  <a:lnTo>
                    <a:pt x="647941" y="95427"/>
                  </a:lnTo>
                  <a:lnTo>
                    <a:pt x="644613" y="95427"/>
                  </a:lnTo>
                  <a:lnTo>
                    <a:pt x="644613" y="146697"/>
                  </a:lnTo>
                  <a:lnTo>
                    <a:pt x="642861" y="146748"/>
                  </a:lnTo>
                  <a:lnTo>
                    <a:pt x="643470" y="129717"/>
                  </a:lnTo>
                  <a:lnTo>
                    <a:pt x="644613" y="146697"/>
                  </a:lnTo>
                  <a:lnTo>
                    <a:pt x="644613" y="95427"/>
                  </a:lnTo>
                  <a:lnTo>
                    <a:pt x="638467" y="95427"/>
                  </a:lnTo>
                  <a:lnTo>
                    <a:pt x="634619" y="91579"/>
                  </a:lnTo>
                  <a:lnTo>
                    <a:pt x="634619" y="82105"/>
                  </a:lnTo>
                  <a:lnTo>
                    <a:pt x="635381" y="81343"/>
                  </a:lnTo>
                  <a:lnTo>
                    <a:pt x="635381" y="87871"/>
                  </a:lnTo>
                  <a:lnTo>
                    <a:pt x="635444" y="88887"/>
                  </a:lnTo>
                  <a:lnTo>
                    <a:pt x="635558" y="89852"/>
                  </a:lnTo>
                  <a:lnTo>
                    <a:pt x="642950" y="89001"/>
                  </a:lnTo>
                  <a:lnTo>
                    <a:pt x="642861" y="88303"/>
                  </a:lnTo>
                  <a:lnTo>
                    <a:pt x="642823" y="87579"/>
                  </a:lnTo>
                  <a:lnTo>
                    <a:pt x="642823" y="81292"/>
                  </a:lnTo>
                  <a:lnTo>
                    <a:pt x="645071" y="78371"/>
                  </a:lnTo>
                  <a:lnTo>
                    <a:pt x="645668" y="78257"/>
                  </a:lnTo>
                  <a:lnTo>
                    <a:pt x="647941" y="78257"/>
                  </a:lnTo>
                  <a:lnTo>
                    <a:pt x="651789" y="82105"/>
                  </a:lnTo>
                  <a:lnTo>
                    <a:pt x="651789" y="70815"/>
                  </a:lnTo>
                  <a:lnTo>
                    <a:pt x="645744" y="70815"/>
                  </a:lnTo>
                  <a:lnTo>
                    <a:pt x="639838" y="70815"/>
                  </a:lnTo>
                  <a:lnTo>
                    <a:pt x="634365" y="70815"/>
                  </a:lnTo>
                  <a:lnTo>
                    <a:pt x="627176" y="78016"/>
                  </a:lnTo>
                  <a:lnTo>
                    <a:pt x="627176" y="95681"/>
                  </a:lnTo>
                  <a:lnTo>
                    <a:pt x="634365" y="102870"/>
                  </a:lnTo>
                  <a:lnTo>
                    <a:pt x="635558" y="102870"/>
                  </a:lnTo>
                  <a:lnTo>
                    <a:pt x="635558" y="104406"/>
                  </a:lnTo>
                  <a:lnTo>
                    <a:pt x="635901" y="105460"/>
                  </a:lnTo>
                  <a:lnTo>
                    <a:pt x="635558" y="105714"/>
                  </a:lnTo>
                  <a:lnTo>
                    <a:pt x="635558" y="112268"/>
                  </a:lnTo>
                  <a:lnTo>
                    <a:pt x="636625" y="113068"/>
                  </a:lnTo>
                  <a:lnTo>
                    <a:pt x="635330" y="148729"/>
                  </a:lnTo>
                  <a:lnTo>
                    <a:pt x="543483" y="148729"/>
                  </a:lnTo>
                  <a:lnTo>
                    <a:pt x="542290" y="146126"/>
                  </a:lnTo>
                  <a:lnTo>
                    <a:pt x="538670" y="92417"/>
                  </a:lnTo>
                  <a:lnTo>
                    <a:pt x="540258" y="91313"/>
                  </a:lnTo>
                  <a:lnTo>
                    <a:pt x="540258" y="83769"/>
                  </a:lnTo>
                  <a:lnTo>
                    <a:pt x="538988" y="82892"/>
                  </a:lnTo>
                  <a:lnTo>
                    <a:pt x="540258" y="80746"/>
                  </a:lnTo>
                  <a:lnTo>
                    <a:pt x="540258" y="76111"/>
                  </a:lnTo>
                  <a:lnTo>
                    <a:pt x="539648" y="75095"/>
                  </a:lnTo>
                  <a:lnTo>
                    <a:pt x="546049" y="70777"/>
                  </a:lnTo>
                  <a:lnTo>
                    <a:pt x="546823" y="69621"/>
                  </a:lnTo>
                  <a:lnTo>
                    <a:pt x="550646" y="63957"/>
                  </a:lnTo>
                  <a:lnTo>
                    <a:pt x="551319" y="60629"/>
                  </a:lnTo>
                  <a:lnTo>
                    <a:pt x="552335" y="60312"/>
                  </a:lnTo>
                  <a:lnTo>
                    <a:pt x="552335" y="55613"/>
                  </a:lnTo>
                  <a:lnTo>
                    <a:pt x="552335" y="52882"/>
                  </a:lnTo>
                  <a:lnTo>
                    <a:pt x="551776" y="52870"/>
                  </a:lnTo>
                  <a:lnTo>
                    <a:pt x="550646" y="47269"/>
                  </a:lnTo>
                  <a:lnTo>
                    <a:pt x="546823" y="41592"/>
                  </a:lnTo>
                  <a:lnTo>
                    <a:pt x="546049" y="40449"/>
                  </a:lnTo>
                  <a:lnTo>
                    <a:pt x="544906" y="39687"/>
                  </a:lnTo>
                  <a:lnTo>
                    <a:pt x="544906" y="47879"/>
                  </a:lnTo>
                  <a:lnTo>
                    <a:pt x="544906" y="52705"/>
                  </a:lnTo>
                  <a:lnTo>
                    <a:pt x="544906" y="62585"/>
                  </a:lnTo>
                  <a:lnTo>
                    <a:pt x="544906" y="63334"/>
                  </a:lnTo>
                  <a:lnTo>
                    <a:pt x="538619" y="69621"/>
                  </a:lnTo>
                  <a:lnTo>
                    <a:pt x="534670" y="69621"/>
                  </a:lnTo>
                  <a:lnTo>
                    <a:pt x="534670" y="143471"/>
                  </a:lnTo>
                  <a:lnTo>
                    <a:pt x="534301" y="143484"/>
                  </a:lnTo>
                  <a:lnTo>
                    <a:pt x="534301" y="170040"/>
                  </a:lnTo>
                  <a:lnTo>
                    <a:pt x="525005" y="170040"/>
                  </a:lnTo>
                  <a:lnTo>
                    <a:pt x="530352" y="166306"/>
                  </a:lnTo>
                  <a:lnTo>
                    <a:pt x="534301" y="170040"/>
                  </a:lnTo>
                  <a:lnTo>
                    <a:pt x="534301" y="143484"/>
                  </a:lnTo>
                  <a:lnTo>
                    <a:pt x="528688" y="143560"/>
                  </a:lnTo>
                  <a:lnTo>
                    <a:pt x="530466" y="94043"/>
                  </a:lnTo>
                  <a:lnTo>
                    <a:pt x="530885" y="94043"/>
                  </a:lnTo>
                  <a:lnTo>
                    <a:pt x="531329" y="94043"/>
                  </a:lnTo>
                  <a:lnTo>
                    <a:pt x="534670" y="143471"/>
                  </a:lnTo>
                  <a:lnTo>
                    <a:pt x="534670" y="69621"/>
                  </a:lnTo>
                  <a:lnTo>
                    <a:pt x="523151" y="69621"/>
                  </a:lnTo>
                  <a:lnTo>
                    <a:pt x="516864" y="63334"/>
                  </a:lnTo>
                  <a:lnTo>
                    <a:pt x="516864" y="62585"/>
                  </a:lnTo>
                  <a:lnTo>
                    <a:pt x="520547" y="63703"/>
                  </a:lnTo>
                  <a:lnTo>
                    <a:pt x="530885" y="63703"/>
                  </a:lnTo>
                  <a:lnTo>
                    <a:pt x="541223" y="63703"/>
                  </a:lnTo>
                  <a:lnTo>
                    <a:pt x="544906" y="62585"/>
                  </a:lnTo>
                  <a:lnTo>
                    <a:pt x="544906" y="52705"/>
                  </a:lnTo>
                  <a:lnTo>
                    <a:pt x="544410" y="53695"/>
                  </a:lnTo>
                  <a:lnTo>
                    <a:pt x="539610" y="56261"/>
                  </a:lnTo>
                  <a:lnTo>
                    <a:pt x="528701" y="56261"/>
                  </a:lnTo>
                  <a:lnTo>
                    <a:pt x="528701" y="47193"/>
                  </a:lnTo>
                  <a:lnTo>
                    <a:pt x="532218" y="41592"/>
                  </a:lnTo>
                  <a:lnTo>
                    <a:pt x="534543" y="41592"/>
                  </a:lnTo>
                  <a:lnTo>
                    <a:pt x="538619" y="41592"/>
                  </a:lnTo>
                  <a:lnTo>
                    <a:pt x="544906" y="47879"/>
                  </a:lnTo>
                  <a:lnTo>
                    <a:pt x="544906" y="39687"/>
                  </a:lnTo>
                  <a:lnTo>
                    <a:pt x="539229" y="35839"/>
                  </a:lnTo>
                  <a:lnTo>
                    <a:pt x="534543" y="34899"/>
                  </a:lnTo>
                  <a:lnTo>
                    <a:pt x="534543" y="34163"/>
                  </a:lnTo>
                  <a:lnTo>
                    <a:pt x="530936" y="34163"/>
                  </a:lnTo>
                  <a:lnTo>
                    <a:pt x="526973" y="34163"/>
                  </a:lnTo>
                  <a:lnTo>
                    <a:pt x="526415" y="35064"/>
                  </a:lnTo>
                  <a:lnTo>
                    <a:pt x="522554" y="35839"/>
                  </a:lnTo>
                  <a:lnTo>
                    <a:pt x="521258" y="36715"/>
                  </a:lnTo>
                  <a:lnTo>
                    <a:pt x="521258" y="43484"/>
                  </a:lnTo>
                  <a:lnTo>
                    <a:pt x="521258" y="55791"/>
                  </a:lnTo>
                  <a:lnTo>
                    <a:pt x="517359" y="53695"/>
                  </a:lnTo>
                  <a:lnTo>
                    <a:pt x="516864" y="52882"/>
                  </a:lnTo>
                  <a:lnTo>
                    <a:pt x="516864" y="47879"/>
                  </a:lnTo>
                  <a:lnTo>
                    <a:pt x="521258" y="43484"/>
                  </a:lnTo>
                  <a:lnTo>
                    <a:pt x="521258" y="36715"/>
                  </a:lnTo>
                  <a:lnTo>
                    <a:pt x="515734" y="40449"/>
                  </a:lnTo>
                  <a:lnTo>
                    <a:pt x="511124" y="47269"/>
                  </a:lnTo>
                  <a:lnTo>
                    <a:pt x="509981" y="52882"/>
                  </a:lnTo>
                  <a:lnTo>
                    <a:pt x="509435" y="52882"/>
                  </a:lnTo>
                  <a:lnTo>
                    <a:pt x="509435" y="55613"/>
                  </a:lnTo>
                  <a:lnTo>
                    <a:pt x="509435" y="60312"/>
                  </a:lnTo>
                  <a:lnTo>
                    <a:pt x="510438" y="60629"/>
                  </a:lnTo>
                  <a:lnTo>
                    <a:pt x="511124" y="63957"/>
                  </a:lnTo>
                  <a:lnTo>
                    <a:pt x="515734" y="70777"/>
                  </a:lnTo>
                  <a:lnTo>
                    <a:pt x="522109" y="75082"/>
                  </a:lnTo>
                  <a:lnTo>
                    <a:pt x="521512" y="76111"/>
                  </a:lnTo>
                  <a:lnTo>
                    <a:pt x="521512" y="80746"/>
                  </a:lnTo>
                  <a:lnTo>
                    <a:pt x="522770" y="82892"/>
                  </a:lnTo>
                  <a:lnTo>
                    <a:pt x="521512" y="83769"/>
                  </a:lnTo>
                  <a:lnTo>
                    <a:pt x="521512" y="91313"/>
                  </a:lnTo>
                  <a:lnTo>
                    <a:pt x="523074" y="92405"/>
                  </a:lnTo>
                  <a:lnTo>
                    <a:pt x="521131" y="146469"/>
                  </a:lnTo>
                  <a:lnTo>
                    <a:pt x="520788" y="147421"/>
                  </a:lnTo>
                  <a:lnTo>
                    <a:pt x="403898" y="147421"/>
                  </a:lnTo>
                  <a:lnTo>
                    <a:pt x="403898" y="80924"/>
                  </a:lnTo>
                  <a:lnTo>
                    <a:pt x="466890" y="82854"/>
                  </a:lnTo>
                  <a:lnTo>
                    <a:pt x="447255" y="75018"/>
                  </a:lnTo>
                  <a:lnTo>
                    <a:pt x="445414" y="74180"/>
                  </a:lnTo>
                  <a:lnTo>
                    <a:pt x="427088" y="65836"/>
                  </a:lnTo>
                  <a:lnTo>
                    <a:pt x="427088" y="74180"/>
                  </a:lnTo>
                  <a:lnTo>
                    <a:pt x="396455" y="73240"/>
                  </a:lnTo>
                  <a:lnTo>
                    <a:pt x="396455" y="80683"/>
                  </a:lnTo>
                  <a:lnTo>
                    <a:pt x="396455" y="147421"/>
                  </a:lnTo>
                  <a:lnTo>
                    <a:pt x="348310" y="147421"/>
                  </a:lnTo>
                  <a:lnTo>
                    <a:pt x="348310" y="79197"/>
                  </a:lnTo>
                  <a:lnTo>
                    <a:pt x="396455" y="80683"/>
                  </a:lnTo>
                  <a:lnTo>
                    <a:pt x="396455" y="73240"/>
                  </a:lnTo>
                  <a:lnTo>
                    <a:pt x="340868" y="71513"/>
                  </a:lnTo>
                  <a:lnTo>
                    <a:pt x="340868" y="78968"/>
                  </a:lnTo>
                  <a:lnTo>
                    <a:pt x="340868" y="147421"/>
                  </a:lnTo>
                  <a:lnTo>
                    <a:pt x="330022" y="147421"/>
                  </a:lnTo>
                  <a:lnTo>
                    <a:pt x="330022" y="78625"/>
                  </a:lnTo>
                  <a:lnTo>
                    <a:pt x="340868" y="78968"/>
                  </a:lnTo>
                  <a:lnTo>
                    <a:pt x="340868" y="71513"/>
                  </a:lnTo>
                  <a:lnTo>
                    <a:pt x="322580" y="70954"/>
                  </a:lnTo>
                  <a:lnTo>
                    <a:pt x="322580" y="78397"/>
                  </a:lnTo>
                  <a:lnTo>
                    <a:pt x="322580" y="147421"/>
                  </a:lnTo>
                  <a:lnTo>
                    <a:pt x="285089" y="147421"/>
                  </a:lnTo>
                  <a:lnTo>
                    <a:pt x="285089" y="77228"/>
                  </a:lnTo>
                  <a:lnTo>
                    <a:pt x="322580" y="78397"/>
                  </a:lnTo>
                  <a:lnTo>
                    <a:pt x="322580" y="70954"/>
                  </a:lnTo>
                  <a:lnTo>
                    <a:pt x="277634" y="69557"/>
                  </a:lnTo>
                  <a:lnTo>
                    <a:pt x="277634" y="77000"/>
                  </a:lnTo>
                  <a:lnTo>
                    <a:pt x="277634" y="147421"/>
                  </a:lnTo>
                  <a:lnTo>
                    <a:pt x="263779" y="147421"/>
                  </a:lnTo>
                  <a:lnTo>
                    <a:pt x="263779" y="76873"/>
                  </a:lnTo>
                  <a:lnTo>
                    <a:pt x="273646" y="76873"/>
                  </a:lnTo>
                  <a:lnTo>
                    <a:pt x="277634" y="77000"/>
                  </a:lnTo>
                  <a:lnTo>
                    <a:pt x="277634" y="69557"/>
                  </a:lnTo>
                  <a:lnTo>
                    <a:pt x="273761" y="69430"/>
                  </a:lnTo>
                  <a:lnTo>
                    <a:pt x="256324" y="69430"/>
                  </a:lnTo>
                  <a:lnTo>
                    <a:pt x="256324" y="76873"/>
                  </a:lnTo>
                  <a:lnTo>
                    <a:pt x="256324" y="147421"/>
                  </a:lnTo>
                  <a:lnTo>
                    <a:pt x="206654" y="147421"/>
                  </a:lnTo>
                  <a:lnTo>
                    <a:pt x="206654" y="76873"/>
                  </a:lnTo>
                  <a:lnTo>
                    <a:pt x="256324" y="76873"/>
                  </a:lnTo>
                  <a:lnTo>
                    <a:pt x="256324" y="69430"/>
                  </a:lnTo>
                  <a:lnTo>
                    <a:pt x="199212" y="69430"/>
                  </a:lnTo>
                  <a:lnTo>
                    <a:pt x="199212" y="76873"/>
                  </a:lnTo>
                  <a:lnTo>
                    <a:pt x="199212" y="147421"/>
                  </a:lnTo>
                  <a:lnTo>
                    <a:pt x="185331" y="147421"/>
                  </a:lnTo>
                  <a:lnTo>
                    <a:pt x="185331" y="76873"/>
                  </a:lnTo>
                  <a:lnTo>
                    <a:pt x="199212" y="76873"/>
                  </a:lnTo>
                  <a:lnTo>
                    <a:pt x="199212" y="69430"/>
                  </a:lnTo>
                  <a:lnTo>
                    <a:pt x="169062" y="69430"/>
                  </a:lnTo>
                  <a:lnTo>
                    <a:pt x="195948" y="54178"/>
                  </a:lnTo>
                  <a:lnTo>
                    <a:pt x="218249" y="35699"/>
                  </a:lnTo>
                  <a:lnTo>
                    <a:pt x="234569" y="18669"/>
                  </a:lnTo>
                  <a:lnTo>
                    <a:pt x="243547" y="7696"/>
                  </a:lnTo>
                  <a:lnTo>
                    <a:pt x="359460" y="15722"/>
                  </a:lnTo>
                  <a:lnTo>
                    <a:pt x="368376" y="33553"/>
                  </a:lnTo>
                  <a:lnTo>
                    <a:pt x="385864" y="49822"/>
                  </a:lnTo>
                  <a:lnTo>
                    <a:pt x="407060" y="63665"/>
                  </a:lnTo>
                  <a:lnTo>
                    <a:pt x="427088" y="74180"/>
                  </a:lnTo>
                  <a:lnTo>
                    <a:pt x="427088" y="65836"/>
                  </a:lnTo>
                  <a:lnTo>
                    <a:pt x="425335" y="65036"/>
                  </a:lnTo>
                  <a:lnTo>
                    <a:pt x="398792" y="49809"/>
                  </a:lnTo>
                  <a:lnTo>
                    <a:pt x="376301" y="31457"/>
                  </a:lnTo>
                  <a:lnTo>
                    <a:pt x="366585" y="12141"/>
                  </a:lnTo>
                  <a:lnTo>
                    <a:pt x="366509" y="8750"/>
                  </a:lnTo>
                  <a:lnTo>
                    <a:pt x="351269" y="7696"/>
                  </a:lnTo>
                  <a:lnTo>
                    <a:pt x="239979" y="0"/>
                  </a:lnTo>
                  <a:lnTo>
                    <a:pt x="238760" y="1663"/>
                  </a:lnTo>
                  <a:lnTo>
                    <a:pt x="230263" y="12141"/>
                  </a:lnTo>
                  <a:lnTo>
                    <a:pt x="208127" y="34709"/>
                  </a:lnTo>
                  <a:lnTo>
                    <a:pt x="176098" y="57708"/>
                  </a:lnTo>
                  <a:lnTo>
                    <a:pt x="137998" y="69430"/>
                  </a:lnTo>
                  <a:lnTo>
                    <a:pt x="138201" y="76873"/>
                  </a:lnTo>
                  <a:lnTo>
                    <a:pt x="177888" y="76873"/>
                  </a:lnTo>
                  <a:lnTo>
                    <a:pt x="177888" y="147421"/>
                  </a:lnTo>
                  <a:lnTo>
                    <a:pt x="93687" y="147421"/>
                  </a:lnTo>
                  <a:lnTo>
                    <a:pt x="93687" y="155041"/>
                  </a:lnTo>
                  <a:lnTo>
                    <a:pt x="93687" y="198297"/>
                  </a:lnTo>
                  <a:lnTo>
                    <a:pt x="86995" y="198361"/>
                  </a:lnTo>
                  <a:lnTo>
                    <a:pt x="86995" y="220573"/>
                  </a:lnTo>
                  <a:lnTo>
                    <a:pt x="111506" y="220052"/>
                  </a:lnTo>
                  <a:lnTo>
                    <a:pt x="151053" y="259588"/>
                  </a:lnTo>
                  <a:lnTo>
                    <a:pt x="156311" y="254330"/>
                  </a:lnTo>
                  <a:lnTo>
                    <a:pt x="121793" y="219824"/>
                  </a:lnTo>
                  <a:lnTo>
                    <a:pt x="260819" y="216814"/>
                  </a:lnTo>
                  <a:lnTo>
                    <a:pt x="349224" y="215442"/>
                  </a:lnTo>
                  <a:lnTo>
                    <a:pt x="370954" y="215455"/>
                  </a:lnTo>
                  <a:lnTo>
                    <a:pt x="371906" y="304609"/>
                  </a:lnTo>
                  <a:lnTo>
                    <a:pt x="379349" y="304533"/>
                  </a:lnTo>
                  <a:lnTo>
                    <a:pt x="378345" y="210464"/>
                  </a:lnTo>
                  <a:lnTo>
                    <a:pt x="340131" y="208127"/>
                  </a:lnTo>
                  <a:lnTo>
                    <a:pt x="291706" y="208749"/>
                  </a:lnTo>
                  <a:lnTo>
                    <a:pt x="212382" y="210286"/>
                  </a:lnTo>
                  <a:lnTo>
                    <a:pt x="94437" y="212953"/>
                  </a:lnTo>
                  <a:lnTo>
                    <a:pt x="94437" y="205689"/>
                  </a:lnTo>
                  <a:lnTo>
                    <a:pt x="316369" y="203009"/>
                  </a:lnTo>
                  <a:lnTo>
                    <a:pt x="410006" y="202412"/>
                  </a:lnTo>
                  <a:lnTo>
                    <a:pt x="432968" y="202628"/>
                  </a:lnTo>
                  <a:lnTo>
                    <a:pt x="433908" y="275094"/>
                  </a:lnTo>
                  <a:lnTo>
                    <a:pt x="441350" y="274993"/>
                  </a:lnTo>
                  <a:lnTo>
                    <a:pt x="440385" y="200761"/>
                  </a:lnTo>
                  <a:lnTo>
                    <a:pt x="441058" y="200088"/>
                  </a:lnTo>
                  <a:lnTo>
                    <a:pt x="440080" y="197789"/>
                  </a:lnTo>
                  <a:lnTo>
                    <a:pt x="438454" y="196049"/>
                  </a:lnTo>
                  <a:lnTo>
                    <a:pt x="431888" y="195186"/>
                  </a:lnTo>
                  <a:lnTo>
                    <a:pt x="414947" y="194945"/>
                  </a:lnTo>
                  <a:lnTo>
                    <a:pt x="382206" y="195059"/>
                  </a:lnTo>
                  <a:lnTo>
                    <a:pt x="101130" y="198208"/>
                  </a:lnTo>
                  <a:lnTo>
                    <a:pt x="101130" y="155041"/>
                  </a:lnTo>
                  <a:lnTo>
                    <a:pt x="518287" y="155041"/>
                  </a:lnTo>
                  <a:lnTo>
                    <a:pt x="521296" y="160604"/>
                  </a:lnTo>
                  <a:lnTo>
                    <a:pt x="514870" y="168668"/>
                  </a:lnTo>
                  <a:lnTo>
                    <a:pt x="514718" y="182194"/>
                  </a:lnTo>
                  <a:lnTo>
                    <a:pt x="522160" y="182270"/>
                  </a:lnTo>
                  <a:lnTo>
                    <a:pt x="522198" y="177482"/>
                  </a:lnTo>
                  <a:lnTo>
                    <a:pt x="536232" y="177482"/>
                  </a:lnTo>
                  <a:lnTo>
                    <a:pt x="536232" y="177977"/>
                  </a:lnTo>
                  <a:lnTo>
                    <a:pt x="545896" y="177076"/>
                  </a:lnTo>
                  <a:lnTo>
                    <a:pt x="545846" y="176555"/>
                  </a:lnTo>
                  <a:lnTo>
                    <a:pt x="549529" y="176555"/>
                  </a:lnTo>
                  <a:lnTo>
                    <a:pt x="549529" y="168656"/>
                  </a:lnTo>
                  <a:lnTo>
                    <a:pt x="542620" y="160312"/>
                  </a:lnTo>
                  <a:lnTo>
                    <a:pt x="544537" y="156171"/>
                  </a:lnTo>
                  <a:lnTo>
                    <a:pt x="637159" y="156171"/>
                  </a:lnTo>
                  <a:lnTo>
                    <a:pt x="637070" y="159156"/>
                  </a:lnTo>
                  <a:lnTo>
                    <a:pt x="642645" y="159334"/>
                  </a:lnTo>
                  <a:lnTo>
                    <a:pt x="647801" y="159016"/>
                  </a:lnTo>
                  <a:lnTo>
                    <a:pt x="651243" y="158483"/>
                  </a:lnTo>
                  <a:lnTo>
                    <a:pt x="650519" y="153949"/>
                  </a:lnTo>
                  <a:lnTo>
                    <a:pt x="652551" y="153885"/>
                  </a:lnTo>
                  <a:lnTo>
                    <a:pt x="652068" y="146748"/>
                  </a:lnTo>
                  <a:lnTo>
                    <a:pt x="650913" y="129717"/>
                  </a:lnTo>
                  <a:lnTo>
                    <a:pt x="649782" y="113055"/>
                  </a:lnTo>
                  <a:lnTo>
                    <a:pt x="650849" y="112268"/>
                  </a:lnTo>
                  <a:lnTo>
                    <a:pt x="650849" y="105714"/>
                  </a:lnTo>
                  <a:lnTo>
                    <a:pt x="650494" y="105460"/>
                  </a:lnTo>
                  <a:lnTo>
                    <a:pt x="650849" y="104406"/>
                  </a:lnTo>
                  <a:lnTo>
                    <a:pt x="650849" y="102870"/>
                  </a:lnTo>
                  <a:lnTo>
                    <a:pt x="652043" y="102870"/>
                  </a:lnTo>
                  <a:lnTo>
                    <a:pt x="659231" y="95681"/>
                  </a:lnTo>
                  <a:lnTo>
                    <a:pt x="659231" y="95427"/>
                  </a:lnTo>
                  <a:lnTo>
                    <a:pt x="659231" y="78257"/>
                  </a:lnTo>
                  <a:lnTo>
                    <a:pt x="659231" y="78016"/>
                  </a:lnTo>
                  <a:close/>
                </a:path>
                <a:path w="1074420" h="304800">
                  <a:moveTo>
                    <a:pt x="978014" y="78016"/>
                  </a:moveTo>
                  <a:lnTo>
                    <a:pt x="970826" y="70815"/>
                  </a:lnTo>
                  <a:lnTo>
                    <a:pt x="970572" y="70815"/>
                  </a:lnTo>
                  <a:lnTo>
                    <a:pt x="970572" y="82105"/>
                  </a:lnTo>
                  <a:lnTo>
                    <a:pt x="970572" y="91579"/>
                  </a:lnTo>
                  <a:lnTo>
                    <a:pt x="966724" y="95427"/>
                  </a:lnTo>
                  <a:lnTo>
                    <a:pt x="963383" y="95427"/>
                  </a:lnTo>
                  <a:lnTo>
                    <a:pt x="963383" y="146685"/>
                  </a:lnTo>
                  <a:lnTo>
                    <a:pt x="961631" y="146748"/>
                  </a:lnTo>
                  <a:lnTo>
                    <a:pt x="962240" y="129717"/>
                  </a:lnTo>
                  <a:lnTo>
                    <a:pt x="963383" y="146685"/>
                  </a:lnTo>
                  <a:lnTo>
                    <a:pt x="963383" y="95427"/>
                  </a:lnTo>
                  <a:lnTo>
                    <a:pt x="957249" y="95427"/>
                  </a:lnTo>
                  <a:lnTo>
                    <a:pt x="953401" y="91579"/>
                  </a:lnTo>
                  <a:lnTo>
                    <a:pt x="953401" y="82105"/>
                  </a:lnTo>
                  <a:lnTo>
                    <a:pt x="954163" y="81343"/>
                  </a:lnTo>
                  <a:lnTo>
                    <a:pt x="954163" y="87871"/>
                  </a:lnTo>
                  <a:lnTo>
                    <a:pt x="954227" y="88887"/>
                  </a:lnTo>
                  <a:lnTo>
                    <a:pt x="954341" y="89852"/>
                  </a:lnTo>
                  <a:lnTo>
                    <a:pt x="961732" y="89001"/>
                  </a:lnTo>
                  <a:lnTo>
                    <a:pt x="961644" y="88303"/>
                  </a:lnTo>
                  <a:lnTo>
                    <a:pt x="961605" y="87579"/>
                  </a:lnTo>
                  <a:lnTo>
                    <a:pt x="961605" y="81292"/>
                  </a:lnTo>
                  <a:lnTo>
                    <a:pt x="963853" y="78371"/>
                  </a:lnTo>
                  <a:lnTo>
                    <a:pt x="964450" y="78257"/>
                  </a:lnTo>
                  <a:lnTo>
                    <a:pt x="966724" y="78257"/>
                  </a:lnTo>
                  <a:lnTo>
                    <a:pt x="970572" y="82105"/>
                  </a:lnTo>
                  <a:lnTo>
                    <a:pt x="970572" y="70815"/>
                  </a:lnTo>
                  <a:lnTo>
                    <a:pt x="964526" y="70815"/>
                  </a:lnTo>
                  <a:lnTo>
                    <a:pt x="958621" y="70815"/>
                  </a:lnTo>
                  <a:lnTo>
                    <a:pt x="953147" y="70815"/>
                  </a:lnTo>
                  <a:lnTo>
                    <a:pt x="945959" y="78016"/>
                  </a:lnTo>
                  <a:lnTo>
                    <a:pt x="945959" y="95681"/>
                  </a:lnTo>
                  <a:lnTo>
                    <a:pt x="953147" y="102870"/>
                  </a:lnTo>
                  <a:lnTo>
                    <a:pt x="954341" y="102870"/>
                  </a:lnTo>
                  <a:lnTo>
                    <a:pt x="954341" y="104406"/>
                  </a:lnTo>
                  <a:lnTo>
                    <a:pt x="954684" y="105460"/>
                  </a:lnTo>
                  <a:lnTo>
                    <a:pt x="954341" y="105714"/>
                  </a:lnTo>
                  <a:lnTo>
                    <a:pt x="954341" y="112268"/>
                  </a:lnTo>
                  <a:lnTo>
                    <a:pt x="955408" y="113068"/>
                  </a:lnTo>
                  <a:lnTo>
                    <a:pt x="953922" y="154000"/>
                  </a:lnTo>
                  <a:lnTo>
                    <a:pt x="960018" y="154152"/>
                  </a:lnTo>
                  <a:lnTo>
                    <a:pt x="964184" y="157784"/>
                  </a:lnTo>
                  <a:lnTo>
                    <a:pt x="965835" y="155905"/>
                  </a:lnTo>
                  <a:lnTo>
                    <a:pt x="967105" y="158661"/>
                  </a:lnTo>
                  <a:lnTo>
                    <a:pt x="973861" y="155562"/>
                  </a:lnTo>
                  <a:lnTo>
                    <a:pt x="971016" y="149352"/>
                  </a:lnTo>
                  <a:lnTo>
                    <a:pt x="970851" y="146748"/>
                  </a:lnTo>
                  <a:lnTo>
                    <a:pt x="969708" y="129717"/>
                  </a:lnTo>
                  <a:lnTo>
                    <a:pt x="968578" y="113055"/>
                  </a:lnTo>
                  <a:lnTo>
                    <a:pt x="969632" y="112268"/>
                  </a:lnTo>
                  <a:lnTo>
                    <a:pt x="969632" y="105714"/>
                  </a:lnTo>
                  <a:lnTo>
                    <a:pt x="969276" y="105460"/>
                  </a:lnTo>
                  <a:lnTo>
                    <a:pt x="969632" y="104406"/>
                  </a:lnTo>
                  <a:lnTo>
                    <a:pt x="969632" y="102870"/>
                  </a:lnTo>
                  <a:lnTo>
                    <a:pt x="970826" y="102870"/>
                  </a:lnTo>
                  <a:lnTo>
                    <a:pt x="978014" y="95681"/>
                  </a:lnTo>
                  <a:lnTo>
                    <a:pt x="978014" y="95427"/>
                  </a:lnTo>
                  <a:lnTo>
                    <a:pt x="978014" y="78257"/>
                  </a:lnTo>
                  <a:lnTo>
                    <a:pt x="978014" y="78016"/>
                  </a:lnTo>
                  <a:close/>
                </a:path>
                <a:path w="1074420" h="304800">
                  <a:moveTo>
                    <a:pt x="1074064" y="52882"/>
                  </a:moveTo>
                  <a:lnTo>
                    <a:pt x="1073505" y="52870"/>
                  </a:lnTo>
                  <a:lnTo>
                    <a:pt x="1072375" y="47269"/>
                  </a:lnTo>
                  <a:lnTo>
                    <a:pt x="1068552" y="41592"/>
                  </a:lnTo>
                  <a:lnTo>
                    <a:pt x="1067777" y="40449"/>
                  </a:lnTo>
                  <a:lnTo>
                    <a:pt x="1066634" y="39687"/>
                  </a:lnTo>
                  <a:lnTo>
                    <a:pt x="1066634" y="47879"/>
                  </a:lnTo>
                  <a:lnTo>
                    <a:pt x="1066634" y="52705"/>
                  </a:lnTo>
                  <a:lnTo>
                    <a:pt x="1066634" y="62585"/>
                  </a:lnTo>
                  <a:lnTo>
                    <a:pt x="1066634" y="63334"/>
                  </a:lnTo>
                  <a:lnTo>
                    <a:pt x="1060348" y="69621"/>
                  </a:lnTo>
                  <a:lnTo>
                    <a:pt x="1056398" y="69621"/>
                  </a:lnTo>
                  <a:lnTo>
                    <a:pt x="1056398" y="143471"/>
                  </a:lnTo>
                  <a:lnTo>
                    <a:pt x="1050417" y="143560"/>
                  </a:lnTo>
                  <a:lnTo>
                    <a:pt x="1052195" y="94043"/>
                  </a:lnTo>
                  <a:lnTo>
                    <a:pt x="1052614" y="94043"/>
                  </a:lnTo>
                  <a:lnTo>
                    <a:pt x="1053058" y="94043"/>
                  </a:lnTo>
                  <a:lnTo>
                    <a:pt x="1056398" y="143471"/>
                  </a:lnTo>
                  <a:lnTo>
                    <a:pt x="1056398" y="69621"/>
                  </a:lnTo>
                  <a:lnTo>
                    <a:pt x="1044879" y="69621"/>
                  </a:lnTo>
                  <a:lnTo>
                    <a:pt x="1038593" y="63334"/>
                  </a:lnTo>
                  <a:lnTo>
                    <a:pt x="1038593" y="62585"/>
                  </a:lnTo>
                  <a:lnTo>
                    <a:pt x="1042276" y="63703"/>
                  </a:lnTo>
                  <a:lnTo>
                    <a:pt x="1052614" y="63703"/>
                  </a:lnTo>
                  <a:lnTo>
                    <a:pt x="1062951" y="63703"/>
                  </a:lnTo>
                  <a:lnTo>
                    <a:pt x="1066634" y="62585"/>
                  </a:lnTo>
                  <a:lnTo>
                    <a:pt x="1066634" y="52705"/>
                  </a:lnTo>
                  <a:lnTo>
                    <a:pt x="1066139" y="53695"/>
                  </a:lnTo>
                  <a:lnTo>
                    <a:pt x="1061339" y="56261"/>
                  </a:lnTo>
                  <a:lnTo>
                    <a:pt x="1050417" y="56261"/>
                  </a:lnTo>
                  <a:lnTo>
                    <a:pt x="1050417" y="47193"/>
                  </a:lnTo>
                  <a:lnTo>
                    <a:pt x="1053934" y="41592"/>
                  </a:lnTo>
                  <a:lnTo>
                    <a:pt x="1056259" y="41592"/>
                  </a:lnTo>
                  <a:lnTo>
                    <a:pt x="1060348" y="41592"/>
                  </a:lnTo>
                  <a:lnTo>
                    <a:pt x="1066634" y="47879"/>
                  </a:lnTo>
                  <a:lnTo>
                    <a:pt x="1066634" y="39687"/>
                  </a:lnTo>
                  <a:lnTo>
                    <a:pt x="1060958" y="35839"/>
                  </a:lnTo>
                  <a:lnTo>
                    <a:pt x="1056259" y="34899"/>
                  </a:lnTo>
                  <a:lnTo>
                    <a:pt x="1056259" y="34163"/>
                  </a:lnTo>
                  <a:lnTo>
                    <a:pt x="1052664" y="34163"/>
                  </a:lnTo>
                  <a:lnTo>
                    <a:pt x="1048689" y="34163"/>
                  </a:lnTo>
                  <a:lnTo>
                    <a:pt x="1048131" y="35064"/>
                  </a:lnTo>
                  <a:lnTo>
                    <a:pt x="1044270" y="35839"/>
                  </a:lnTo>
                  <a:lnTo>
                    <a:pt x="1042974" y="36715"/>
                  </a:lnTo>
                  <a:lnTo>
                    <a:pt x="1042974" y="43497"/>
                  </a:lnTo>
                  <a:lnTo>
                    <a:pt x="1042974" y="55778"/>
                  </a:lnTo>
                  <a:lnTo>
                    <a:pt x="1039088" y="53695"/>
                  </a:lnTo>
                  <a:lnTo>
                    <a:pt x="1038593" y="52882"/>
                  </a:lnTo>
                  <a:lnTo>
                    <a:pt x="1038593" y="47879"/>
                  </a:lnTo>
                  <a:lnTo>
                    <a:pt x="1042974" y="43497"/>
                  </a:lnTo>
                  <a:lnTo>
                    <a:pt x="1042974" y="36715"/>
                  </a:lnTo>
                  <a:lnTo>
                    <a:pt x="1037450" y="40449"/>
                  </a:lnTo>
                  <a:lnTo>
                    <a:pt x="1032852" y="47269"/>
                  </a:lnTo>
                  <a:lnTo>
                    <a:pt x="1031709" y="52882"/>
                  </a:lnTo>
                  <a:lnTo>
                    <a:pt x="1031163" y="52882"/>
                  </a:lnTo>
                  <a:lnTo>
                    <a:pt x="1031163" y="55613"/>
                  </a:lnTo>
                  <a:lnTo>
                    <a:pt x="1031163" y="60312"/>
                  </a:lnTo>
                  <a:lnTo>
                    <a:pt x="1032167" y="60629"/>
                  </a:lnTo>
                  <a:lnTo>
                    <a:pt x="1032852" y="63957"/>
                  </a:lnTo>
                  <a:lnTo>
                    <a:pt x="1037450" y="70777"/>
                  </a:lnTo>
                  <a:lnTo>
                    <a:pt x="1043838" y="75095"/>
                  </a:lnTo>
                  <a:lnTo>
                    <a:pt x="1043241" y="76111"/>
                  </a:lnTo>
                  <a:lnTo>
                    <a:pt x="1043241" y="80746"/>
                  </a:lnTo>
                  <a:lnTo>
                    <a:pt x="1044498" y="82892"/>
                  </a:lnTo>
                  <a:lnTo>
                    <a:pt x="1043241" y="83769"/>
                  </a:lnTo>
                  <a:lnTo>
                    <a:pt x="1043241" y="91313"/>
                  </a:lnTo>
                  <a:lnTo>
                    <a:pt x="1044803" y="92405"/>
                  </a:lnTo>
                  <a:lnTo>
                    <a:pt x="1042860" y="146481"/>
                  </a:lnTo>
                  <a:lnTo>
                    <a:pt x="1039888" y="154800"/>
                  </a:lnTo>
                  <a:lnTo>
                    <a:pt x="1043025" y="160604"/>
                  </a:lnTo>
                  <a:lnTo>
                    <a:pt x="1039241" y="165341"/>
                  </a:lnTo>
                  <a:lnTo>
                    <a:pt x="1034072" y="168567"/>
                  </a:lnTo>
                  <a:lnTo>
                    <a:pt x="1038009" y="174879"/>
                  </a:lnTo>
                  <a:lnTo>
                    <a:pt x="1042720" y="171945"/>
                  </a:lnTo>
                  <a:lnTo>
                    <a:pt x="1043203" y="172313"/>
                  </a:lnTo>
                  <a:lnTo>
                    <a:pt x="1044257" y="170992"/>
                  </a:lnTo>
                  <a:lnTo>
                    <a:pt x="1051953" y="166192"/>
                  </a:lnTo>
                  <a:lnTo>
                    <a:pt x="1057948" y="171856"/>
                  </a:lnTo>
                  <a:lnTo>
                    <a:pt x="1057948" y="177977"/>
                  </a:lnTo>
                  <a:lnTo>
                    <a:pt x="1063815" y="177431"/>
                  </a:lnTo>
                  <a:lnTo>
                    <a:pt x="1063815" y="178460"/>
                  </a:lnTo>
                  <a:lnTo>
                    <a:pt x="1071257" y="178460"/>
                  </a:lnTo>
                  <a:lnTo>
                    <a:pt x="1071257" y="168643"/>
                  </a:lnTo>
                  <a:lnTo>
                    <a:pt x="1064348" y="160299"/>
                  </a:lnTo>
                  <a:lnTo>
                    <a:pt x="1067473" y="153581"/>
                  </a:lnTo>
                  <a:lnTo>
                    <a:pt x="1064018" y="146113"/>
                  </a:lnTo>
                  <a:lnTo>
                    <a:pt x="1060399" y="92417"/>
                  </a:lnTo>
                  <a:lnTo>
                    <a:pt x="1061986" y="91313"/>
                  </a:lnTo>
                  <a:lnTo>
                    <a:pt x="1061986" y="83769"/>
                  </a:lnTo>
                  <a:lnTo>
                    <a:pt x="1060716" y="82892"/>
                  </a:lnTo>
                  <a:lnTo>
                    <a:pt x="1061986" y="80746"/>
                  </a:lnTo>
                  <a:lnTo>
                    <a:pt x="1061986" y="76111"/>
                  </a:lnTo>
                  <a:lnTo>
                    <a:pt x="1061377" y="75095"/>
                  </a:lnTo>
                  <a:lnTo>
                    <a:pt x="1067777" y="70777"/>
                  </a:lnTo>
                  <a:lnTo>
                    <a:pt x="1068552" y="69621"/>
                  </a:lnTo>
                  <a:lnTo>
                    <a:pt x="1072375" y="63957"/>
                  </a:lnTo>
                  <a:lnTo>
                    <a:pt x="1073048" y="60629"/>
                  </a:lnTo>
                  <a:lnTo>
                    <a:pt x="1074064" y="60312"/>
                  </a:lnTo>
                  <a:lnTo>
                    <a:pt x="1074064" y="55613"/>
                  </a:lnTo>
                  <a:lnTo>
                    <a:pt x="1074064" y="5288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3068891" y="6135611"/>
              <a:ext cx="1508125" cy="299720"/>
            </a:xfrm>
            <a:custGeom>
              <a:avLst/>
              <a:gdLst/>
              <a:ahLst/>
              <a:cxnLst/>
              <a:rect l="l" t="t" r="r" b="b"/>
              <a:pathLst>
                <a:path w="1508125" h="299720">
                  <a:moveTo>
                    <a:pt x="7442" y="168452"/>
                  </a:moveTo>
                  <a:lnTo>
                    <a:pt x="5778" y="166789"/>
                  </a:lnTo>
                  <a:lnTo>
                    <a:pt x="1663" y="166789"/>
                  </a:lnTo>
                  <a:lnTo>
                    <a:pt x="0" y="168452"/>
                  </a:lnTo>
                  <a:lnTo>
                    <a:pt x="0" y="222059"/>
                  </a:lnTo>
                  <a:lnTo>
                    <a:pt x="1663" y="223723"/>
                  </a:lnTo>
                  <a:lnTo>
                    <a:pt x="3721" y="223723"/>
                  </a:lnTo>
                  <a:lnTo>
                    <a:pt x="5778" y="223723"/>
                  </a:lnTo>
                  <a:lnTo>
                    <a:pt x="7442" y="222059"/>
                  </a:lnTo>
                  <a:lnTo>
                    <a:pt x="7442" y="168452"/>
                  </a:lnTo>
                  <a:close/>
                </a:path>
                <a:path w="1508125" h="299720">
                  <a:moveTo>
                    <a:pt x="60756" y="170497"/>
                  </a:moveTo>
                  <a:lnTo>
                    <a:pt x="53314" y="170497"/>
                  </a:lnTo>
                  <a:lnTo>
                    <a:pt x="53314" y="220002"/>
                  </a:lnTo>
                  <a:lnTo>
                    <a:pt x="60756" y="220002"/>
                  </a:lnTo>
                  <a:lnTo>
                    <a:pt x="60756" y="170497"/>
                  </a:lnTo>
                  <a:close/>
                </a:path>
                <a:path w="1508125" h="299720">
                  <a:moveTo>
                    <a:pt x="65328" y="112420"/>
                  </a:moveTo>
                  <a:lnTo>
                    <a:pt x="61595" y="109677"/>
                  </a:lnTo>
                  <a:lnTo>
                    <a:pt x="51714" y="109677"/>
                  </a:lnTo>
                  <a:lnTo>
                    <a:pt x="47980" y="112420"/>
                  </a:lnTo>
                  <a:lnTo>
                    <a:pt x="47980" y="119697"/>
                  </a:lnTo>
                  <a:lnTo>
                    <a:pt x="51714" y="122440"/>
                  </a:lnTo>
                  <a:lnTo>
                    <a:pt x="56654" y="122440"/>
                  </a:lnTo>
                  <a:lnTo>
                    <a:pt x="61595" y="122440"/>
                  </a:lnTo>
                  <a:lnTo>
                    <a:pt x="65328" y="119697"/>
                  </a:lnTo>
                  <a:lnTo>
                    <a:pt x="65328" y="112420"/>
                  </a:lnTo>
                  <a:close/>
                </a:path>
                <a:path w="1508125" h="299720">
                  <a:moveTo>
                    <a:pt x="87033" y="112420"/>
                  </a:moveTo>
                  <a:lnTo>
                    <a:pt x="83299" y="109677"/>
                  </a:lnTo>
                  <a:lnTo>
                    <a:pt x="73418" y="109677"/>
                  </a:lnTo>
                  <a:lnTo>
                    <a:pt x="69684" y="112420"/>
                  </a:lnTo>
                  <a:lnTo>
                    <a:pt x="69684" y="119697"/>
                  </a:lnTo>
                  <a:lnTo>
                    <a:pt x="73418" y="122440"/>
                  </a:lnTo>
                  <a:lnTo>
                    <a:pt x="78359" y="122440"/>
                  </a:lnTo>
                  <a:lnTo>
                    <a:pt x="83299" y="122440"/>
                  </a:lnTo>
                  <a:lnTo>
                    <a:pt x="87033" y="119697"/>
                  </a:lnTo>
                  <a:lnTo>
                    <a:pt x="87033" y="112420"/>
                  </a:lnTo>
                  <a:close/>
                </a:path>
                <a:path w="1508125" h="299720">
                  <a:moveTo>
                    <a:pt x="114833" y="170497"/>
                  </a:moveTo>
                  <a:lnTo>
                    <a:pt x="107391" y="170497"/>
                  </a:lnTo>
                  <a:lnTo>
                    <a:pt x="107391" y="220002"/>
                  </a:lnTo>
                  <a:lnTo>
                    <a:pt x="114833" y="220002"/>
                  </a:lnTo>
                  <a:lnTo>
                    <a:pt x="114833" y="170497"/>
                  </a:lnTo>
                  <a:close/>
                </a:path>
                <a:path w="1508125" h="299720">
                  <a:moveTo>
                    <a:pt x="143383" y="112420"/>
                  </a:moveTo>
                  <a:lnTo>
                    <a:pt x="139649" y="109677"/>
                  </a:lnTo>
                  <a:lnTo>
                    <a:pt x="129768" y="109677"/>
                  </a:lnTo>
                  <a:lnTo>
                    <a:pt x="126034" y="112420"/>
                  </a:lnTo>
                  <a:lnTo>
                    <a:pt x="126034" y="119697"/>
                  </a:lnTo>
                  <a:lnTo>
                    <a:pt x="129768" y="122440"/>
                  </a:lnTo>
                  <a:lnTo>
                    <a:pt x="134708" y="122440"/>
                  </a:lnTo>
                  <a:lnTo>
                    <a:pt x="139649" y="122440"/>
                  </a:lnTo>
                  <a:lnTo>
                    <a:pt x="143383" y="119697"/>
                  </a:lnTo>
                  <a:lnTo>
                    <a:pt x="143383" y="112420"/>
                  </a:lnTo>
                  <a:close/>
                </a:path>
                <a:path w="1508125" h="299720">
                  <a:moveTo>
                    <a:pt x="152552" y="91821"/>
                  </a:moveTo>
                  <a:lnTo>
                    <a:pt x="145783" y="83870"/>
                  </a:lnTo>
                  <a:lnTo>
                    <a:pt x="134569" y="67830"/>
                  </a:lnTo>
                  <a:lnTo>
                    <a:pt x="124066" y="46253"/>
                  </a:lnTo>
                  <a:lnTo>
                    <a:pt x="120891" y="23202"/>
                  </a:lnTo>
                  <a:lnTo>
                    <a:pt x="120916" y="1663"/>
                  </a:lnTo>
                  <a:lnTo>
                    <a:pt x="119253" y="0"/>
                  </a:lnTo>
                  <a:lnTo>
                    <a:pt x="115150" y="0"/>
                  </a:lnTo>
                  <a:lnTo>
                    <a:pt x="113487" y="1663"/>
                  </a:lnTo>
                  <a:lnTo>
                    <a:pt x="113487" y="22542"/>
                  </a:lnTo>
                  <a:lnTo>
                    <a:pt x="116713" y="47713"/>
                  </a:lnTo>
                  <a:lnTo>
                    <a:pt x="127609" y="70815"/>
                  </a:lnTo>
                  <a:lnTo>
                    <a:pt x="139496" y="87972"/>
                  </a:lnTo>
                  <a:lnTo>
                    <a:pt x="146418" y="96139"/>
                  </a:lnTo>
                  <a:lnTo>
                    <a:pt x="147421" y="96545"/>
                  </a:lnTo>
                  <a:lnTo>
                    <a:pt x="148424" y="96545"/>
                  </a:lnTo>
                  <a:lnTo>
                    <a:pt x="149326" y="96545"/>
                  </a:lnTo>
                  <a:lnTo>
                    <a:pt x="150228" y="96227"/>
                  </a:lnTo>
                  <a:lnTo>
                    <a:pt x="152450" y="94170"/>
                  </a:lnTo>
                  <a:lnTo>
                    <a:pt x="152552" y="91821"/>
                  </a:lnTo>
                  <a:close/>
                </a:path>
                <a:path w="1508125" h="299720">
                  <a:moveTo>
                    <a:pt x="165430" y="112420"/>
                  </a:moveTo>
                  <a:lnTo>
                    <a:pt x="161696" y="109677"/>
                  </a:lnTo>
                  <a:lnTo>
                    <a:pt x="151815" y="109677"/>
                  </a:lnTo>
                  <a:lnTo>
                    <a:pt x="148082" y="112420"/>
                  </a:lnTo>
                  <a:lnTo>
                    <a:pt x="148082" y="119697"/>
                  </a:lnTo>
                  <a:lnTo>
                    <a:pt x="151815" y="122440"/>
                  </a:lnTo>
                  <a:lnTo>
                    <a:pt x="156756" y="122440"/>
                  </a:lnTo>
                  <a:lnTo>
                    <a:pt x="161696" y="122440"/>
                  </a:lnTo>
                  <a:lnTo>
                    <a:pt x="165430" y="119697"/>
                  </a:lnTo>
                  <a:lnTo>
                    <a:pt x="165430" y="112420"/>
                  </a:lnTo>
                  <a:close/>
                </a:path>
                <a:path w="1508125" h="299720">
                  <a:moveTo>
                    <a:pt x="169659" y="170497"/>
                  </a:moveTo>
                  <a:lnTo>
                    <a:pt x="162204" y="170497"/>
                  </a:lnTo>
                  <a:lnTo>
                    <a:pt x="162204" y="220002"/>
                  </a:lnTo>
                  <a:lnTo>
                    <a:pt x="169659" y="220002"/>
                  </a:lnTo>
                  <a:lnTo>
                    <a:pt x="169659" y="170497"/>
                  </a:lnTo>
                  <a:close/>
                </a:path>
                <a:path w="1508125" h="299720">
                  <a:moveTo>
                    <a:pt x="210400" y="112420"/>
                  </a:moveTo>
                  <a:lnTo>
                    <a:pt x="206667" y="109677"/>
                  </a:lnTo>
                  <a:lnTo>
                    <a:pt x="196786" y="109677"/>
                  </a:lnTo>
                  <a:lnTo>
                    <a:pt x="193052" y="112420"/>
                  </a:lnTo>
                  <a:lnTo>
                    <a:pt x="193052" y="119697"/>
                  </a:lnTo>
                  <a:lnTo>
                    <a:pt x="196786" y="122440"/>
                  </a:lnTo>
                  <a:lnTo>
                    <a:pt x="201726" y="122440"/>
                  </a:lnTo>
                  <a:lnTo>
                    <a:pt x="206667" y="122440"/>
                  </a:lnTo>
                  <a:lnTo>
                    <a:pt x="210400" y="119697"/>
                  </a:lnTo>
                  <a:lnTo>
                    <a:pt x="210400" y="112420"/>
                  </a:lnTo>
                  <a:close/>
                </a:path>
                <a:path w="1508125" h="299720">
                  <a:moveTo>
                    <a:pt x="225259" y="170497"/>
                  </a:moveTo>
                  <a:lnTo>
                    <a:pt x="217817" y="170497"/>
                  </a:lnTo>
                  <a:lnTo>
                    <a:pt x="217817" y="220002"/>
                  </a:lnTo>
                  <a:lnTo>
                    <a:pt x="225259" y="220002"/>
                  </a:lnTo>
                  <a:lnTo>
                    <a:pt x="225259" y="170497"/>
                  </a:lnTo>
                  <a:close/>
                </a:path>
                <a:path w="1508125" h="299720">
                  <a:moveTo>
                    <a:pt x="228676" y="112420"/>
                  </a:moveTo>
                  <a:lnTo>
                    <a:pt x="224942" y="109677"/>
                  </a:lnTo>
                  <a:lnTo>
                    <a:pt x="215061" y="109677"/>
                  </a:lnTo>
                  <a:lnTo>
                    <a:pt x="211328" y="112420"/>
                  </a:lnTo>
                  <a:lnTo>
                    <a:pt x="211328" y="119697"/>
                  </a:lnTo>
                  <a:lnTo>
                    <a:pt x="215061" y="122440"/>
                  </a:lnTo>
                  <a:lnTo>
                    <a:pt x="220002" y="122440"/>
                  </a:lnTo>
                  <a:lnTo>
                    <a:pt x="224942" y="122440"/>
                  </a:lnTo>
                  <a:lnTo>
                    <a:pt x="228676" y="119697"/>
                  </a:lnTo>
                  <a:lnTo>
                    <a:pt x="228676" y="112420"/>
                  </a:lnTo>
                  <a:close/>
                </a:path>
                <a:path w="1508125" h="299720">
                  <a:moveTo>
                    <a:pt x="241249" y="10807"/>
                  </a:moveTo>
                  <a:lnTo>
                    <a:pt x="239585" y="9144"/>
                  </a:lnTo>
                  <a:lnTo>
                    <a:pt x="235470" y="9144"/>
                  </a:lnTo>
                  <a:lnTo>
                    <a:pt x="233807" y="10807"/>
                  </a:lnTo>
                  <a:lnTo>
                    <a:pt x="233807" y="33197"/>
                  </a:lnTo>
                  <a:lnTo>
                    <a:pt x="235470" y="34861"/>
                  </a:lnTo>
                  <a:lnTo>
                    <a:pt x="237528" y="34861"/>
                  </a:lnTo>
                  <a:lnTo>
                    <a:pt x="239585" y="34861"/>
                  </a:lnTo>
                  <a:lnTo>
                    <a:pt x="241249" y="33197"/>
                  </a:lnTo>
                  <a:lnTo>
                    <a:pt x="241249" y="10807"/>
                  </a:lnTo>
                  <a:close/>
                </a:path>
                <a:path w="1508125" h="299720">
                  <a:moveTo>
                    <a:pt x="279323" y="170497"/>
                  </a:moveTo>
                  <a:lnTo>
                    <a:pt x="271881" y="170497"/>
                  </a:lnTo>
                  <a:lnTo>
                    <a:pt x="271881" y="220002"/>
                  </a:lnTo>
                  <a:lnTo>
                    <a:pt x="279323" y="220002"/>
                  </a:lnTo>
                  <a:lnTo>
                    <a:pt x="279323" y="170497"/>
                  </a:lnTo>
                  <a:close/>
                </a:path>
                <a:path w="1508125" h="299720">
                  <a:moveTo>
                    <a:pt x="283514" y="112420"/>
                  </a:moveTo>
                  <a:lnTo>
                    <a:pt x="279781" y="109677"/>
                  </a:lnTo>
                  <a:lnTo>
                    <a:pt x="279323" y="109677"/>
                  </a:lnTo>
                  <a:lnTo>
                    <a:pt x="279323" y="94348"/>
                  </a:lnTo>
                  <a:lnTo>
                    <a:pt x="271881" y="94348"/>
                  </a:lnTo>
                  <a:lnTo>
                    <a:pt x="271881" y="109677"/>
                  </a:lnTo>
                  <a:lnTo>
                    <a:pt x="269900" y="109677"/>
                  </a:lnTo>
                  <a:lnTo>
                    <a:pt x="266166" y="112420"/>
                  </a:lnTo>
                  <a:lnTo>
                    <a:pt x="266166" y="119697"/>
                  </a:lnTo>
                  <a:lnTo>
                    <a:pt x="269900" y="122440"/>
                  </a:lnTo>
                  <a:lnTo>
                    <a:pt x="271881" y="122440"/>
                  </a:lnTo>
                  <a:lnTo>
                    <a:pt x="271881" y="169735"/>
                  </a:lnTo>
                  <a:lnTo>
                    <a:pt x="279323" y="169735"/>
                  </a:lnTo>
                  <a:lnTo>
                    <a:pt x="279323" y="122440"/>
                  </a:lnTo>
                  <a:lnTo>
                    <a:pt x="279781" y="122440"/>
                  </a:lnTo>
                  <a:lnTo>
                    <a:pt x="283514" y="119697"/>
                  </a:lnTo>
                  <a:lnTo>
                    <a:pt x="283514" y="112420"/>
                  </a:lnTo>
                  <a:close/>
                </a:path>
                <a:path w="1508125" h="299720">
                  <a:moveTo>
                    <a:pt x="296837" y="170497"/>
                  </a:moveTo>
                  <a:lnTo>
                    <a:pt x="289382" y="170497"/>
                  </a:lnTo>
                  <a:lnTo>
                    <a:pt x="289382" y="220002"/>
                  </a:lnTo>
                  <a:lnTo>
                    <a:pt x="296837" y="220002"/>
                  </a:lnTo>
                  <a:lnTo>
                    <a:pt x="296837" y="170497"/>
                  </a:lnTo>
                  <a:close/>
                </a:path>
                <a:path w="1508125" h="299720">
                  <a:moveTo>
                    <a:pt x="301790" y="112420"/>
                  </a:moveTo>
                  <a:lnTo>
                    <a:pt x="298056" y="109677"/>
                  </a:lnTo>
                  <a:lnTo>
                    <a:pt x="296837" y="109677"/>
                  </a:lnTo>
                  <a:lnTo>
                    <a:pt x="296837" y="95123"/>
                  </a:lnTo>
                  <a:lnTo>
                    <a:pt x="289382" y="95123"/>
                  </a:lnTo>
                  <a:lnTo>
                    <a:pt x="289382" y="109677"/>
                  </a:lnTo>
                  <a:lnTo>
                    <a:pt x="288175" y="109677"/>
                  </a:lnTo>
                  <a:lnTo>
                    <a:pt x="284441" y="112420"/>
                  </a:lnTo>
                  <a:lnTo>
                    <a:pt x="284441" y="119697"/>
                  </a:lnTo>
                  <a:lnTo>
                    <a:pt x="288175" y="122440"/>
                  </a:lnTo>
                  <a:lnTo>
                    <a:pt x="289382" y="122440"/>
                  </a:lnTo>
                  <a:lnTo>
                    <a:pt x="289382" y="169735"/>
                  </a:lnTo>
                  <a:lnTo>
                    <a:pt x="296837" y="169735"/>
                  </a:lnTo>
                  <a:lnTo>
                    <a:pt x="296837" y="122440"/>
                  </a:lnTo>
                  <a:lnTo>
                    <a:pt x="298056" y="122440"/>
                  </a:lnTo>
                  <a:lnTo>
                    <a:pt x="301790" y="119697"/>
                  </a:lnTo>
                  <a:lnTo>
                    <a:pt x="301790" y="112420"/>
                  </a:lnTo>
                  <a:close/>
                </a:path>
                <a:path w="1508125" h="299720">
                  <a:moveTo>
                    <a:pt x="336448" y="170510"/>
                  </a:moveTo>
                  <a:lnTo>
                    <a:pt x="329006" y="170510"/>
                  </a:lnTo>
                  <a:lnTo>
                    <a:pt x="329006" y="216192"/>
                  </a:lnTo>
                  <a:lnTo>
                    <a:pt x="336448" y="216192"/>
                  </a:lnTo>
                  <a:lnTo>
                    <a:pt x="336448" y="170510"/>
                  </a:lnTo>
                  <a:close/>
                </a:path>
                <a:path w="1508125" h="299720">
                  <a:moveTo>
                    <a:pt x="363093" y="170497"/>
                  </a:moveTo>
                  <a:lnTo>
                    <a:pt x="355650" y="170497"/>
                  </a:lnTo>
                  <a:lnTo>
                    <a:pt x="355650" y="210096"/>
                  </a:lnTo>
                  <a:lnTo>
                    <a:pt x="363093" y="210096"/>
                  </a:lnTo>
                  <a:lnTo>
                    <a:pt x="363093" y="170497"/>
                  </a:lnTo>
                  <a:close/>
                </a:path>
                <a:path w="1508125" h="299720">
                  <a:moveTo>
                    <a:pt x="503936" y="39979"/>
                  </a:moveTo>
                  <a:lnTo>
                    <a:pt x="501116" y="37388"/>
                  </a:lnTo>
                  <a:lnTo>
                    <a:pt x="498792" y="37388"/>
                  </a:lnTo>
                  <a:lnTo>
                    <a:pt x="498792" y="42189"/>
                  </a:lnTo>
                  <a:lnTo>
                    <a:pt x="498792" y="44170"/>
                  </a:lnTo>
                  <a:lnTo>
                    <a:pt x="498106" y="44818"/>
                  </a:lnTo>
                  <a:lnTo>
                    <a:pt x="497192" y="44818"/>
                  </a:lnTo>
                  <a:lnTo>
                    <a:pt x="496506" y="44170"/>
                  </a:lnTo>
                  <a:lnTo>
                    <a:pt x="496506" y="42189"/>
                  </a:lnTo>
                  <a:lnTo>
                    <a:pt x="497192" y="41541"/>
                  </a:lnTo>
                  <a:lnTo>
                    <a:pt x="498106" y="41541"/>
                  </a:lnTo>
                  <a:lnTo>
                    <a:pt x="498792" y="42189"/>
                  </a:lnTo>
                  <a:lnTo>
                    <a:pt x="498792" y="37388"/>
                  </a:lnTo>
                  <a:lnTo>
                    <a:pt x="494182" y="37388"/>
                  </a:lnTo>
                  <a:lnTo>
                    <a:pt x="491363" y="39979"/>
                  </a:lnTo>
                  <a:lnTo>
                    <a:pt x="491363" y="46380"/>
                  </a:lnTo>
                  <a:lnTo>
                    <a:pt x="494182" y="48983"/>
                  </a:lnTo>
                  <a:lnTo>
                    <a:pt x="501116" y="48983"/>
                  </a:lnTo>
                  <a:lnTo>
                    <a:pt x="503936" y="46380"/>
                  </a:lnTo>
                  <a:lnTo>
                    <a:pt x="503936" y="44818"/>
                  </a:lnTo>
                  <a:lnTo>
                    <a:pt x="503936" y="41541"/>
                  </a:lnTo>
                  <a:lnTo>
                    <a:pt x="503936" y="39979"/>
                  </a:lnTo>
                  <a:close/>
                </a:path>
                <a:path w="1508125" h="299720">
                  <a:moveTo>
                    <a:pt x="888949" y="39979"/>
                  </a:moveTo>
                  <a:lnTo>
                    <a:pt x="886129" y="37388"/>
                  </a:lnTo>
                  <a:lnTo>
                    <a:pt x="883805" y="37388"/>
                  </a:lnTo>
                  <a:lnTo>
                    <a:pt x="883805" y="42189"/>
                  </a:lnTo>
                  <a:lnTo>
                    <a:pt x="883805" y="44170"/>
                  </a:lnTo>
                  <a:lnTo>
                    <a:pt x="883119" y="44818"/>
                  </a:lnTo>
                  <a:lnTo>
                    <a:pt x="882205" y="44818"/>
                  </a:lnTo>
                  <a:lnTo>
                    <a:pt x="881519" y="44170"/>
                  </a:lnTo>
                  <a:lnTo>
                    <a:pt x="881519" y="42189"/>
                  </a:lnTo>
                  <a:lnTo>
                    <a:pt x="882205" y="41541"/>
                  </a:lnTo>
                  <a:lnTo>
                    <a:pt x="883119" y="41541"/>
                  </a:lnTo>
                  <a:lnTo>
                    <a:pt x="883805" y="42189"/>
                  </a:lnTo>
                  <a:lnTo>
                    <a:pt x="883805" y="37388"/>
                  </a:lnTo>
                  <a:lnTo>
                    <a:pt x="879195" y="37388"/>
                  </a:lnTo>
                  <a:lnTo>
                    <a:pt x="876376" y="39979"/>
                  </a:lnTo>
                  <a:lnTo>
                    <a:pt x="876376" y="46380"/>
                  </a:lnTo>
                  <a:lnTo>
                    <a:pt x="879195" y="48983"/>
                  </a:lnTo>
                  <a:lnTo>
                    <a:pt x="886129" y="48983"/>
                  </a:lnTo>
                  <a:lnTo>
                    <a:pt x="888949" y="46380"/>
                  </a:lnTo>
                  <a:lnTo>
                    <a:pt x="888949" y="44818"/>
                  </a:lnTo>
                  <a:lnTo>
                    <a:pt x="888949" y="41541"/>
                  </a:lnTo>
                  <a:lnTo>
                    <a:pt x="888949" y="39979"/>
                  </a:lnTo>
                  <a:close/>
                </a:path>
                <a:path w="1508125" h="299720">
                  <a:moveTo>
                    <a:pt x="921575" y="182816"/>
                  </a:moveTo>
                  <a:lnTo>
                    <a:pt x="921473" y="175374"/>
                  </a:lnTo>
                  <a:lnTo>
                    <a:pt x="865200" y="176072"/>
                  </a:lnTo>
                  <a:lnTo>
                    <a:pt x="865289" y="183515"/>
                  </a:lnTo>
                  <a:lnTo>
                    <a:pt x="921575" y="182816"/>
                  </a:lnTo>
                  <a:close/>
                </a:path>
                <a:path w="1508125" h="299720">
                  <a:moveTo>
                    <a:pt x="987564" y="48920"/>
                  </a:moveTo>
                  <a:lnTo>
                    <a:pt x="984745" y="46316"/>
                  </a:lnTo>
                  <a:lnTo>
                    <a:pt x="982421" y="46316"/>
                  </a:lnTo>
                  <a:lnTo>
                    <a:pt x="982421" y="51130"/>
                  </a:lnTo>
                  <a:lnTo>
                    <a:pt x="982421" y="53098"/>
                  </a:lnTo>
                  <a:lnTo>
                    <a:pt x="981735" y="53746"/>
                  </a:lnTo>
                  <a:lnTo>
                    <a:pt x="980821" y="53746"/>
                  </a:lnTo>
                  <a:lnTo>
                    <a:pt x="980135" y="53098"/>
                  </a:lnTo>
                  <a:lnTo>
                    <a:pt x="980135" y="51130"/>
                  </a:lnTo>
                  <a:lnTo>
                    <a:pt x="980821" y="50469"/>
                  </a:lnTo>
                  <a:lnTo>
                    <a:pt x="981735" y="50469"/>
                  </a:lnTo>
                  <a:lnTo>
                    <a:pt x="982421" y="51130"/>
                  </a:lnTo>
                  <a:lnTo>
                    <a:pt x="982421" y="46316"/>
                  </a:lnTo>
                  <a:lnTo>
                    <a:pt x="977811" y="46316"/>
                  </a:lnTo>
                  <a:lnTo>
                    <a:pt x="974991" y="48920"/>
                  </a:lnTo>
                  <a:lnTo>
                    <a:pt x="974991" y="55308"/>
                  </a:lnTo>
                  <a:lnTo>
                    <a:pt x="977811" y="57912"/>
                  </a:lnTo>
                  <a:lnTo>
                    <a:pt x="984745" y="57912"/>
                  </a:lnTo>
                  <a:lnTo>
                    <a:pt x="987564" y="55308"/>
                  </a:lnTo>
                  <a:lnTo>
                    <a:pt x="987564" y="53746"/>
                  </a:lnTo>
                  <a:lnTo>
                    <a:pt x="987564" y="50469"/>
                  </a:lnTo>
                  <a:lnTo>
                    <a:pt x="987564" y="48920"/>
                  </a:lnTo>
                  <a:close/>
                </a:path>
                <a:path w="1508125" h="299720">
                  <a:moveTo>
                    <a:pt x="1311440" y="243979"/>
                  </a:moveTo>
                  <a:lnTo>
                    <a:pt x="1179855" y="242570"/>
                  </a:lnTo>
                  <a:lnTo>
                    <a:pt x="1179779" y="250012"/>
                  </a:lnTo>
                  <a:lnTo>
                    <a:pt x="1311363" y="251421"/>
                  </a:lnTo>
                  <a:lnTo>
                    <a:pt x="1311440" y="243979"/>
                  </a:lnTo>
                  <a:close/>
                </a:path>
                <a:path w="1508125" h="299720">
                  <a:moveTo>
                    <a:pt x="1428343" y="247154"/>
                  </a:moveTo>
                  <a:lnTo>
                    <a:pt x="1391551" y="263575"/>
                  </a:lnTo>
                  <a:lnTo>
                    <a:pt x="1380032" y="285673"/>
                  </a:lnTo>
                  <a:lnTo>
                    <a:pt x="1387094" y="288023"/>
                  </a:lnTo>
                  <a:lnTo>
                    <a:pt x="1389583" y="281965"/>
                  </a:lnTo>
                  <a:lnTo>
                    <a:pt x="1397088" y="268744"/>
                  </a:lnTo>
                  <a:lnTo>
                    <a:pt x="1409903" y="254939"/>
                  </a:lnTo>
                  <a:lnTo>
                    <a:pt x="1428343" y="247154"/>
                  </a:lnTo>
                  <a:close/>
                </a:path>
                <a:path w="1508125" h="299720">
                  <a:moveTo>
                    <a:pt x="1507540" y="173215"/>
                  </a:moveTo>
                  <a:lnTo>
                    <a:pt x="1503286" y="173189"/>
                  </a:lnTo>
                  <a:lnTo>
                    <a:pt x="1503184" y="170891"/>
                  </a:lnTo>
                  <a:lnTo>
                    <a:pt x="1399324" y="175717"/>
                  </a:lnTo>
                  <a:lnTo>
                    <a:pt x="1399324" y="128219"/>
                  </a:lnTo>
                  <a:lnTo>
                    <a:pt x="1400162" y="128219"/>
                  </a:lnTo>
                  <a:lnTo>
                    <a:pt x="1403896" y="125476"/>
                  </a:lnTo>
                  <a:lnTo>
                    <a:pt x="1403896" y="118198"/>
                  </a:lnTo>
                  <a:lnTo>
                    <a:pt x="1400162" y="115455"/>
                  </a:lnTo>
                  <a:lnTo>
                    <a:pt x="1399324" y="115455"/>
                  </a:lnTo>
                  <a:lnTo>
                    <a:pt x="1399324" y="101269"/>
                  </a:lnTo>
                  <a:lnTo>
                    <a:pt x="1441043" y="105905"/>
                  </a:lnTo>
                  <a:lnTo>
                    <a:pt x="1421066" y="96405"/>
                  </a:lnTo>
                  <a:lnTo>
                    <a:pt x="1398803" y="84823"/>
                  </a:lnTo>
                  <a:lnTo>
                    <a:pt x="1371752" y="68300"/>
                  </a:lnTo>
                  <a:lnTo>
                    <a:pt x="1348740" y="49936"/>
                  </a:lnTo>
                  <a:lnTo>
                    <a:pt x="1338554" y="32893"/>
                  </a:lnTo>
                  <a:lnTo>
                    <a:pt x="1331125" y="33096"/>
                  </a:lnTo>
                  <a:lnTo>
                    <a:pt x="1331125" y="41656"/>
                  </a:lnTo>
                  <a:lnTo>
                    <a:pt x="1333487" y="41656"/>
                  </a:lnTo>
                  <a:lnTo>
                    <a:pt x="1344650" y="56210"/>
                  </a:lnTo>
                  <a:lnTo>
                    <a:pt x="1361757" y="70434"/>
                  </a:lnTo>
                  <a:lnTo>
                    <a:pt x="1381264" y="83324"/>
                  </a:lnTo>
                  <a:lnTo>
                    <a:pt x="1399628" y="93814"/>
                  </a:lnTo>
                  <a:lnTo>
                    <a:pt x="1391869" y="92964"/>
                  </a:lnTo>
                  <a:lnTo>
                    <a:pt x="1391869" y="100444"/>
                  </a:lnTo>
                  <a:lnTo>
                    <a:pt x="1391869" y="115455"/>
                  </a:lnTo>
                  <a:lnTo>
                    <a:pt x="1391869" y="128219"/>
                  </a:lnTo>
                  <a:lnTo>
                    <a:pt x="1391869" y="176060"/>
                  </a:lnTo>
                  <a:lnTo>
                    <a:pt x="1391539" y="176072"/>
                  </a:lnTo>
                  <a:lnTo>
                    <a:pt x="1383906" y="176149"/>
                  </a:lnTo>
                  <a:lnTo>
                    <a:pt x="1383906" y="128219"/>
                  </a:lnTo>
                  <a:lnTo>
                    <a:pt x="1384744" y="128219"/>
                  </a:lnTo>
                  <a:lnTo>
                    <a:pt x="1387513" y="126187"/>
                  </a:lnTo>
                  <a:lnTo>
                    <a:pt x="1390281" y="128219"/>
                  </a:lnTo>
                  <a:lnTo>
                    <a:pt x="1391869" y="128219"/>
                  </a:lnTo>
                  <a:lnTo>
                    <a:pt x="1391869" y="115455"/>
                  </a:lnTo>
                  <a:lnTo>
                    <a:pt x="1390281" y="115455"/>
                  </a:lnTo>
                  <a:lnTo>
                    <a:pt x="1387513" y="117500"/>
                  </a:lnTo>
                  <a:lnTo>
                    <a:pt x="1384744" y="115455"/>
                  </a:lnTo>
                  <a:lnTo>
                    <a:pt x="1383906" y="115455"/>
                  </a:lnTo>
                  <a:lnTo>
                    <a:pt x="1383906" y="99555"/>
                  </a:lnTo>
                  <a:lnTo>
                    <a:pt x="1391869" y="100444"/>
                  </a:lnTo>
                  <a:lnTo>
                    <a:pt x="1391869" y="92964"/>
                  </a:lnTo>
                  <a:lnTo>
                    <a:pt x="1376451" y="91249"/>
                  </a:lnTo>
                  <a:lnTo>
                    <a:pt x="1376451" y="98729"/>
                  </a:lnTo>
                  <a:lnTo>
                    <a:pt x="1376451" y="115455"/>
                  </a:lnTo>
                  <a:lnTo>
                    <a:pt x="1374863" y="115455"/>
                  </a:lnTo>
                  <a:lnTo>
                    <a:pt x="1371130" y="118198"/>
                  </a:lnTo>
                  <a:lnTo>
                    <a:pt x="1371130" y="125476"/>
                  </a:lnTo>
                  <a:lnTo>
                    <a:pt x="1374863" y="128219"/>
                  </a:lnTo>
                  <a:lnTo>
                    <a:pt x="1376451" y="128219"/>
                  </a:lnTo>
                  <a:lnTo>
                    <a:pt x="1376451" y="176225"/>
                  </a:lnTo>
                  <a:lnTo>
                    <a:pt x="1348206" y="176504"/>
                  </a:lnTo>
                  <a:lnTo>
                    <a:pt x="1342694" y="94983"/>
                  </a:lnTo>
                  <a:lnTo>
                    <a:pt x="1376451" y="98729"/>
                  </a:lnTo>
                  <a:lnTo>
                    <a:pt x="1376451" y="91249"/>
                  </a:lnTo>
                  <a:lnTo>
                    <a:pt x="1342186" y="87439"/>
                  </a:lnTo>
                  <a:lnTo>
                    <a:pt x="1341170" y="72339"/>
                  </a:lnTo>
                  <a:lnTo>
                    <a:pt x="1333754" y="72847"/>
                  </a:lnTo>
                  <a:lnTo>
                    <a:pt x="1343367" y="215163"/>
                  </a:lnTo>
                  <a:lnTo>
                    <a:pt x="1326032" y="215696"/>
                  </a:lnTo>
                  <a:lnTo>
                    <a:pt x="1316291" y="215468"/>
                  </a:lnTo>
                  <a:lnTo>
                    <a:pt x="1321587" y="68630"/>
                  </a:lnTo>
                  <a:lnTo>
                    <a:pt x="1317193" y="69240"/>
                  </a:lnTo>
                  <a:lnTo>
                    <a:pt x="1313865" y="67805"/>
                  </a:lnTo>
                  <a:lnTo>
                    <a:pt x="1313865" y="76542"/>
                  </a:lnTo>
                  <a:lnTo>
                    <a:pt x="1313434" y="88328"/>
                  </a:lnTo>
                  <a:lnTo>
                    <a:pt x="1313167" y="88328"/>
                  </a:lnTo>
                  <a:lnTo>
                    <a:pt x="1313167" y="95770"/>
                  </a:lnTo>
                  <a:lnTo>
                    <a:pt x="1310259" y="176212"/>
                  </a:lnTo>
                  <a:lnTo>
                    <a:pt x="1309992" y="176212"/>
                  </a:lnTo>
                  <a:lnTo>
                    <a:pt x="1309992" y="183654"/>
                  </a:lnTo>
                  <a:lnTo>
                    <a:pt x="1309331" y="201980"/>
                  </a:lnTo>
                  <a:lnTo>
                    <a:pt x="1249565" y="201574"/>
                  </a:lnTo>
                  <a:lnTo>
                    <a:pt x="1249565" y="183654"/>
                  </a:lnTo>
                  <a:lnTo>
                    <a:pt x="1309992" y="183654"/>
                  </a:lnTo>
                  <a:lnTo>
                    <a:pt x="1309992" y="176212"/>
                  </a:lnTo>
                  <a:lnTo>
                    <a:pt x="1305509" y="176212"/>
                  </a:lnTo>
                  <a:lnTo>
                    <a:pt x="1305509" y="124371"/>
                  </a:lnTo>
                  <a:lnTo>
                    <a:pt x="1306347" y="124371"/>
                  </a:lnTo>
                  <a:lnTo>
                    <a:pt x="1310081" y="121627"/>
                  </a:lnTo>
                  <a:lnTo>
                    <a:pt x="1310081" y="114350"/>
                  </a:lnTo>
                  <a:lnTo>
                    <a:pt x="1306347" y="111607"/>
                  </a:lnTo>
                  <a:lnTo>
                    <a:pt x="1305509" y="111607"/>
                  </a:lnTo>
                  <a:lnTo>
                    <a:pt x="1305509" y="95770"/>
                  </a:lnTo>
                  <a:lnTo>
                    <a:pt x="1313167" y="95770"/>
                  </a:lnTo>
                  <a:lnTo>
                    <a:pt x="1313167" y="88328"/>
                  </a:lnTo>
                  <a:lnTo>
                    <a:pt x="1298054" y="88328"/>
                  </a:lnTo>
                  <a:lnTo>
                    <a:pt x="1298054" y="95770"/>
                  </a:lnTo>
                  <a:lnTo>
                    <a:pt x="1298054" y="111607"/>
                  </a:lnTo>
                  <a:lnTo>
                    <a:pt x="1296466" y="111607"/>
                  </a:lnTo>
                  <a:lnTo>
                    <a:pt x="1292733" y="114350"/>
                  </a:lnTo>
                  <a:lnTo>
                    <a:pt x="1292733" y="121627"/>
                  </a:lnTo>
                  <a:lnTo>
                    <a:pt x="1296466" y="124371"/>
                  </a:lnTo>
                  <a:lnTo>
                    <a:pt x="1298054" y="124371"/>
                  </a:lnTo>
                  <a:lnTo>
                    <a:pt x="1298054" y="176212"/>
                  </a:lnTo>
                  <a:lnTo>
                    <a:pt x="1284947" y="176212"/>
                  </a:lnTo>
                  <a:lnTo>
                    <a:pt x="1284947" y="124371"/>
                  </a:lnTo>
                  <a:lnTo>
                    <a:pt x="1285773" y="124371"/>
                  </a:lnTo>
                  <a:lnTo>
                    <a:pt x="1289507" y="121627"/>
                  </a:lnTo>
                  <a:lnTo>
                    <a:pt x="1289507" y="114350"/>
                  </a:lnTo>
                  <a:lnTo>
                    <a:pt x="1285773" y="111607"/>
                  </a:lnTo>
                  <a:lnTo>
                    <a:pt x="1284947" y="111607"/>
                  </a:lnTo>
                  <a:lnTo>
                    <a:pt x="1284947" y="95770"/>
                  </a:lnTo>
                  <a:lnTo>
                    <a:pt x="1298054" y="95770"/>
                  </a:lnTo>
                  <a:lnTo>
                    <a:pt x="1298054" y="88328"/>
                  </a:lnTo>
                  <a:lnTo>
                    <a:pt x="1277505" y="88328"/>
                  </a:lnTo>
                  <a:lnTo>
                    <a:pt x="1277505" y="95770"/>
                  </a:lnTo>
                  <a:lnTo>
                    <a:pt x="1277505" y="111607"/>
                  </a:lnTo>
                  <a:lnTo>
                    <a:pt x="1275892" y="111607"/>
                  </a:lnTo>
                  <a:lnTo>
                    <a:pt x="1272159" y="114350"/>
                  </a:lnTo>
                  <a:lnTo>
                    <a:pt x="1272159" y="121627"/>
                  </a:lnTo>
                  <a:lnTo>
                    <a:pt x="1275892" y="124371"/>
                  </a:lnTo>
                  <a:lnTo>
                    <a:pt x="1277505" y="124371"/>
                  </a:lnTo>
                  <a:lnTo>
                    <a:pt x="1277505" y="176212"/>
                  </a:lnTo>
                  <a:lnTo>
                    <a:pt x="1242123" y="176212"/>
                  </a:lnTo>
                  <a:lnTo>
                    <a:pt x="1242123" y="183654"/>
                  </a:lnTo>
                  <a:lnTo>
                    <a:pt x="1242123" y="201523"/>
                  </a:lnTo>
                  <a:lnTo>
                    <a:pt x="1242123" y="208965"/>
                  </a:lnTo>
                  <a:lnTo>
                    <a:pt x="1242123" y="231305"/>
                  </a:lnTo>
                  <a:lnTo>
                    <a:pt x="1184490" y="230860"/>
                  </a:lnTo>
                  <a:lnTo>
                    <a:pt x="1184490" y="208572"/>
                  </a:lnTo>
                  <a:lnTo>
                    <a:pt x="1242123" y="208965"/>
                  </a:lnTo>
                  <a:lnTo>
                    <a:pt x="1242123" y="201523"/>
                  </a:lnTo>
                  <a:lnTo>
                    <a:pt x="1184490" y="201129"/>
                  </a:lnTo>
                  <a:lnTo>
                    <a:pt x="1184490" y="183654"/>
                  </a:lnTo>
                  <a:lnTo>
                    <a:pt x="1242123" y="183654"/>
                  </a:lnTo>
                  <a:lnTo>
                    <a:pt x="1242123" y="176212"/>
                  </a:lnTo>
                  <a:lnTo>
                    <a:pt x="1236103" y="176212"/>
                  </a:lnTo>
                  <a:lnTo>
                    <a:pt x="1236103" y="121793"/>
                  </a:lnTo>
                  <a:lnTo>
                    <a:pt x="1236941" y="121793"/>
                  </a:lnTo>
                  <a:lnTo>
                    <a:pt x="1240675" y="119049"/>
                  </a:lnTo>
                  <a:lnTo>
                    <a:pt x="1240675" y="111772"/>
                  </a:lnTo>
                  <a:lnTo>
                    <a:pt x="1236941" y="109029"/>
                  </a:lnTo>
                  <a:lnTo>
                    <a:pt x="1236103" y="109029"/>
                  </a:lnTo>
                  <a:lnTo>
                    <a:pt x="1236103" y="95770"/>
                  </a:lnTo>
                  <a:lnTo>
                    <a:pt x="1277505" y="95770"/>
                  </a:lnTo>
                  <a:lnTo>
                    <a:pt x="1277505" y="88328"/>
                  </a:lnTo>
                  <a:lnTo>
                    <a:pt x="1228661" y="88328"/>
                  </a:lnTo>
                  <a:lnTo>
                    <a:pt x="1228661" y="95770"/>
                  </a:lnTo>
                  <a:lnTo>
                    <a:pt x="1228661" y="109029"/>
                  </a:lnTo>
                  <a:lnTo>
                    <a:pt x="1227061" y="109029"/>
                  </a:lnTo>
                  <a:lnTo>
                    <a:pt x="1223327" y="111772"/>
                  </a:lnTo>
                  <a:lnTo>
                    <a:pt x="1223327" y="119049"/>
                  </a:lnTo>
                  <a:lnTo>
                    <a:pt x="1227061" y="121793"/>
                  </a:lnTo>
                  <a:lnTo>
                    <a:pt x="1228661" y="121793"/>
                  </a:lnTo>
                  <a:lnTo>
                    <a:pt x="1228661" y="176212"/>
                  </a:lnTo>
                  <a:lnTo>
                    <a:pt x="1217968" y="176212"/>
                  </a:lnTo>
                  <a:lnTo>
                    <a:pt x="1218057" y="121793"/>
                  </a:lnTo>
                  <a:lnTo>
                    <a:pt x="1218946" y="121793"/>
                  </a:lnTo>
                  <a:lnTo>
                    <a:pt x="1222679" y="119049"/>
                  </a:lnTo>
                  <a:lnTo>
                    <a:pt x="1222679" y="111772"/>
                  </a:lnTo>
                  <a:lnTo>
                    <a:pt x="1218946" y="109029"/>
                  </a:lnTo>
                  <a:lnTo>
                    <a:pt x="1218069" y="109029"/>
                  </a:lnTo>
                  <a:lnTo>
                    <a:pt x="1218095" y="95770"/>
                  </a:lnTo>
                  <a:lnTo>
                    <a:pt x="1228661" y="95770"/>
                  </a:lnTo>
                  <a:lnTo>
                    <a:pt x="1228661" y="88328"/>
                  </a:lnTo>
                  <a:lnTo>
                    <a:pt x="1190853" y="88328"/>
                  </a:lnTo>
                  <a:lnTo>
                    <a:pt x="1213904" y="76288"/>
                  </a:lnTo>
                  <a:lnTo>
                    <a:pt x="1239774" y="60236"/>
                  </a:lnTo>
                  <a:lnTo>
                    <a:pt x="1262138" y="41732"/>
                  </a:lnTo>
                  <a:lnTo>
                    <a:pt x="1271638" y="27025"/>
                  </a:lnTo>
                  <a:lnTo>
                    <a:pt x="1272959" y="29641"/>
                  </a:lnTo>
                  <a:lnTo>
                    <a:pt x="1299997" y="68605"/>
                  </a:lnTo>
                  <a:lnTo>
                    <a:pt x="1313865" y="76542"/>
                  </a:lnTo>
                  <a:lnTo>
                    <a:pt x="1313865" y="67805"/>
                  </a:lnTo>
                  <a:lnTo>
                    <a:pt x="1306842" y="64744"/>
                  </a:lnTo>
                  <a:lnTo>
                    <a:pt x="1295222" y="51714"/>
                  </a:lnTo>
                  <a:lnTo>
                    <a:pt x="1284046" y="34442"/>
                  </a:lnTo>
                  <a:lnTo>
                    <a:pt x="1277594" y="22123"/>
                  </a:lnTo>
                  <a:lnTo>
                    <a:pt x="1291183" y="21221"/>
                  </a:lnTo>
                  <a:lnTo>
                    <a:pt x="1290688" y="13792"/>
                  </a:lnTo>
                  <a:lnTo>
                    <a:pt x="1268437" y="15278"/>
                  </a:lnTo>
                  <a:lnTo>
                    <a:pt x="1267993" y="18224"/>
                  </a:lnTo>
                  <a:lnTo>
                    <a:pt x="1254937" y="38557"/>
                  </a:lnTo>
                  <a:lnTo>
                    <a:pt x="1228217" y="59004"/>
                  </a:lnTo>
                  <a:lnTo>
                    <a:pt x="1197508" y="76669"/>
                  </a:lnTo>
                  <a:lnTo>
                    <a:pt x="1172514" y="88633"/>
                  </a:lnTo>
                  <a:lnTo>
                    <a:pt x="1155954" y="95770"/>
                  </a:lnTo>
                  <a:lnTo>
                    <a:pt x="1210652" y="95770"/>
                  </a:lnTo>
                  <a:lnTo>
                    <a:pt x="1210627" y="109029"/>
                  </a:lnTo>
                  <a:lnTo>
                    <a:pt x="1209065" y="109029"/>
                  </a:lnTo>
                  <a:lnTo>
                    <a:pt x="1205331" y="111772"/>
                  </a:lnTo>
                  <a:lnTo>
                    <a:pt x="1205331" y="119049"/>
                  </a:lnTo>
                  <a:lnTo>
                    <a:pt x="1209065" y="121793"/>
                  </a:lnTo>
                  <a:lnTo>
                    <a:pt x="1210614" y="121793"/>
                  </a:lnTo>
                  <a:lnTo>
                    <a:pt x="1210525" y="176212"/>
                  </a:lnTo>
                  <a:lnTo>
                    <a:pt x="1177036" y="176212"/>
                  </a:lnTo>
                  <a:lnTo>
                    <a:pt x="1177036" y="183654"/>
                  </a:lnTo>
                  <a:lnTo>
                    <a:pt x="1177036" y="201079"/>
                  </a:lnTo>
                  <a:lnTo>
                    <a:pt x="1177036" y="208508"/>
                  </a:lnTo>
                  <a:lnTo>
                    <a:pt x="1177036" y="230797"/>
                  </a:lnTo>
                  <a:lnTo>
                    <a:pt x="1117511" y="230327"/>
                  </a:lnTo>
                  <a:lnTo>
                    <a:pt x="1117511" y="208089"/>
                  </a:lnTo>
                  <a:lnTo>
                    <a:pt x="1177036" y="208508"/>
                  </a:lnTo>
                  <a:lnTo>
                    <a:pt x="1177036" y="201079"/>
                  </a:lnTo>
                  <a:lnTo>
                    <a:pt x="1117511" y="200660"/>
                  </a:lnTo>
                  <a:lnTo>
                    <a:pt x="1117511" y="183654"/>
                  </a:lnTo>
                  <a:lnTo>
                    <a:pt x="1177036" y="183654"/>
                  </a:lnTo>
                  <a:lnTo>
                    <a:pt x="1177036" y="176212"/>
                  </a:lnTo>
                  <a:lnTo>
                    <a:pt x="1110056" y="176212"/>
                  </a:lnTo>
                  <a:lnTo>
                    <a:pt x="1110056" y="183654"/>
                  </a:lnTo>
                  <a:lnTo>
                    <a:pt x="1110056" y="200609"/>
                  </a:lnTo>
                  <a:lnTo>
                    <a:pt x="1056208" y="200240"/>
                  </a:lnTo>
                  <a:lnTo>
                    <a:pt x="1056208" y="183654"/>
                  </a:lnTo>
                  <a:lnTo>
                    <a:pt x="1110056" y="183654"/>
                  </a:lnTo>
                  <a:lnTo>
                    <a:pt x="1110056" y="176212"/>
                  </a:lnTo>
                  <a:lnTo>
                    <a:pt x="1048753" y="176212"/>
                  </a:lnTo>
                  <a:lnTo>
                    <a:pt x="1048753" y="183654"/>
                  </a:lnTo>
                  <a:lnTo>
                    <a:pt x="1048753" y="200177"/>
                  </a:lnTo>
                  <a:lnTo>
                    <a:pt x="992530" y="199783"/>
                  </a:lnTo>
                  <a:lnTo>
                    <a:pt x="992530" y="183654"/>
                  </a:lnTo>
                  <a:lnTo>
                    <a:pt x="1048753" y="183654"/>
                  </a:lnTo>
                  <a:lnTo>
                    <a:pt x="1048753" y="176212"/>
                  </a:lnTo>
                  <a:lnTo>
                    <a:pt x="934758" y="176212"/>
                  </a:lnTo>
                  <a:lnTo>
                    <a:pt x="934758" y="183654"/>
                  </a:lnTo>
                  <a:lnTo>
                    <a:pt x="985088" y="183654"/>
                  </a:lnTo>
                  <a:lnTo>
                    <a:pt x="985088" y="199732"/>
                  </a:lnTo>
                  <a:lnTo>
                    <a:pt x="975169" y="199656"/>
                  </a:lnTo>
                  <a:lnTo>
                    <a:pt x="975118" y="207086"/>
                  </a:lnTo>
                  <a:lnTo>
                    <a:pt x="985088" y="207162"/>
                  </a:lnTo>
                  <a:lnTo>
                    <a:pt x="985088" y="207606"/>
                  </a:lnTo>
                  <a:lnTo>
                    <a:pt x="992530" y="207606"/>
                  </a:lnTo>
                  <a:lnTo>
                    <a:pt x="992530" y="207213"/>
                  </a:lnTo>
                  <a:lnTo>
                    <a:pt x="1048753" y="207606"/>
                  </a:lnTo>
                  <a:lnTo>
                    <a:pt x="1048753" y="220345"/>
                  </a:lnTo>
                  <a:lnTo>
                    <a:pt x="1056208" y="220345"/>
                  </a:lnTo>
                  <a:lnTo>
                    <a:pt x="1056208" y="207670"/>
                  </a:lnTo>
                  <a:lnTo>
                    <a:pt x="1110056" y="208038"/>
                  </a:lnTo>
                  <a:lnTo>
                    <a:pt x="1110056" y="233553"/>
                  </a:lnTo>
                  <a:lnTo>
                    <a:pt x="1114729" y="233553"/>
                  </a:lnTo>
                  <a:lnTo>
                    <a:pt x="1114704" y="237744"/>
                  </a:lnTo>
                  <a:lnTo>
                    <a:pt x="1308468" y="239268"/>
                  </a:lnTo>
                  <a:lnTo>
                    <a:pt x="1308531" y="231825"/>
                  </a:lnTo>
                  <a:lnTo>
                    <a:pt x="1249565" y="231368"/>
                  </a:lnTo>
                  <a:lnTo>
                    <a:pt x="1249565" y="209016"/>
                  </a:lnTo>
                  <a:lnTo>
                    <a:pt x="1309065" y="209423"/>
                  </a:lnTo>
                  <a:lnTo>
                    <a:pt x="1308595" y="222719"/>
                  </a:lnTo>
                  <a:lnTo>
                    <a:pt x="1326057" y="223139"/>
                  </a:lnTo>
                  <a:lnTo>
                    <a:pt x="1351318" y="222364"/>
                  </a:lnTo>
                  <a:lnTo>
                    <a:pt x="1348714" y="183946"/>
                  </a:lnTo>
                  <a:lnTo>
                    <a:pt x="1373708" y="183705"/>
                  </a:lnTo>
                  <a:lnTo>
                    <a:pt x="1373708" y="235432"/>
                  </a:lnTo>
                  <a:lnTo>
                    <a:pt x="1381150" y="235432"/>
                  </a:lnTo>
                  <a:lnTo>
                    <a:pt x="1381150" y="183629"/>
                  </a:lnTo>
                  <a:lnTo>
                    <a:pt x="1385506" y="183591"/>
                  </a:lnTo>
                  <a:lnTo>
                    <a:pt x="1385506" y="234492"/>
                  </a:lnTo>
                  <a:lnTo>
                    <a:pt x="1392948" y="234492"/>
                  </a:lnTo>
                  <a:lnTo>
                    <a:pt x="1392948" y="183464"/>
                  </a:lnTo>
                  <a:lnTo>
                    <a:pt x="1402003" y="183045"/>
                  </a:lnTo>
                  <a:lnTo>
                    <a:pt x="1402003" y="234022"/>
                  </a:lnTo>
                  <a:lnTo>
                    <a:pt x="1409446" y="234022"/>
                  </a:lnTo>
                  <a:lnTo>
                    <a:pt x="1409446" y="182702"/>
                  </a:lnTo>
                  <a:lnTo>
                    <a:pt x="1413332" y="182524"/>
                  </a:lnTo>
                  <a:lnTo>
                    <a:pt x="1413332" y="231190"/>
                  </a:lnTo>
                  <a:lnTo>
                    <a:pt x="1420774" y="231190"/>
                  </a:lnTo>
                  <a:lnTo>
                    <a:pt x="1420774" y="182181"/>
                  </a:lnTo>
                  <a:lnTo>
                    <a:pt x="1424165" y="182029"/>
                  </a:lnTo>
                  <a:lnTo>
                    <a:pt x="1424165" y="231190"/>
                  </a:lnTo>
                  <a:lnTo>
                    <a:pt x="1431620" y="231190"/>
                  </a:lnTo>
                  <a:lnTo>
                    <a:pt x="1431620" y="181686"/>
                  </a:lnTo>
                  <a:lnTo>
                    <a:pt x="1434553" y="181559"/>
                  </a:lnTo>
                  <a:lnTo>
                    <a:pt x="1434553" y="230251"/>
                  </a:lnTo>
                  <a:lnTo>
                    <a:pt x="1441996" y="230251"/>
                  </a:lnTo>
                  <a:lnTo>
                    <a:pt x="1441996" y="181203"/>
                  </a:lnTo>
                  <a:lnTo>
                    <a:pt x="1445387" y="181051"/>
                  </a:lnTo>
                  <a:lnTo>
                    <a:pt x="1445387" y="230251"/>
                  </a:lnTo>
                  <a:lnTo>
                    <a:pt x="1452841" y="230251"/>
                  </a:lnTo>
                  <a:lnTo>
                    <a:pt x="1452841" y="180695"/>
                  </a:lnTo>
                  <a:lnTo>
                    <a:pt x="1456245" y="180543"/>
                  </a:lnTo>
                  <a:lnTo>
                    <a:pt x="1456245" y="227888"/>
                  </a:lnTo>
                  <a:lnTo>
                    <a:pt x="1463687" y="227888"/>
                  </a:lnTo>
                  <a:lnTo>
                    <a:pt x="1463687" y="180187"/>
                  </a:lnTo>
                  <a:lnTo>
                    <a:pt x="1465656" y="180098"/>
                  </a:lnTo>
                  <a:lnTo>
                    <a:pt x="1465656" y="226009"/>
                  </a:lnTo>
                  <a:lnTo>
                    <a:pt x="1473111" y="226009"/>
                  </a:lnTo>
                  <a:lnTo>
                    <a:pt x="1473111" y="179755"/>
                  </a:lnTo>
                  <a:lnTo>
                    <a:pt x="1478876" y="179489"/>
                  </a:lnTo>
                  <a:lnTo>
                    <a:pt x="1478876" y="226009"/>
                  </a:lnTo>
                  <a:lnTo>
                    <a:pt x="1486319" y="226009"/>
                  </a:lnTo>
                  <a:lnTo>
                    <a:pt x="1486319" y="179133"/>
                  </a:lnTo>
                  <a:lnTo>
                    <a:pt x="1490675" y="178930"/>
                  </a:lnTo>
                  <a:lnTo>
                    <a:pt x="1490675" y="224586"/>
                  </a:lnTo>
                  <a:lnTo>
                    <a:pt x="1498117" y="224586"/>
                  </a:lnTo>
                  <a:lnTo>
                    <a:pt x="1498117" y="178587"/>
                  </a:lnTo>
                  <a:lnTo>
                    <a:pt x="1500047" y="178498"/>
                  </a:lnTo>
                  <a:lnTo>
                    <a:pt x="1499628" y="223621"/>
                  </a:lnTo>
                  <a:lnTo>
                    <a:pt x="1507070" y="223685"/>
                  </a:lnTo>
                  <a:lnTo>
                    <a:pt x="1507540" y="173215"/>
                  </a:lnTo>
                  <a:close/>
                </a:path>
                <a:path w="1508125" h="299720">
                  <a:moveTo>
                    <a:pt x="1507998" y="237248"/>
                  </a:moveTo>
                  <a:lnTo>
                    <a:pt x="1507197" y="229857"/>
                  </a:lnTo>
                  <a:lnTo>
                    <a:pt x="1496174" y="232117"/>
                  </a:lnTo>
                  <a:lnTo>
                    <a:pt x="1472907" y="241630"/>
                  </a:lnTo>
                  <a:lnTo>
                    <a:pt x="1450505" y="262636"/>
                  </a:lnTo>
                  <a:lnTo>
                    <a:pt x="1442097" y="299351"/>
                  </a:lnTo>
                  <a:lnTo>
                    <a:pt x="1449514" y="298869"/>
                  </a:lnTo>
                  <a:lnTo>
                    <a:pt x="1456829" y="266420"/>
                  </a:lnTo>
                  <a:lnTo>
                    <a:pt x="1476502" y="247840"/>
                  </a:lnTo>
                  <a:lnTo>
                    <a:pt x="1497304" y="239369"/>
                  </a:lnTo>
                  <a:lnTo>
                    <a:pt x="1507998" y="23724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9"/>
            <p:cNvPicPr/>
            <p:nvPr/>
          </p:nvPicPr>
          <p:blipFill>
            <a:blip r:embed="rId9" cstate="print"/>
            <a:stretch>
              <a:fillRect/>
            </a:stretch>
          </p:blipFill>
          <p:spPr>
            <a:xfrm>
              <a:off x="3756762" y="5880950"/>
              <a:ext cx="264896" cy="200595"/>
            </a:xfrm>
            <a:prstGeom prst="rect">
              <a:avLst/>
            </a:prstGeom>
          </p:spPr>
        </p:pic>
        <p:sp>
          <p:nvSpPr>
            <p:cNvPr id="20" name="object 20"/>
            <p:cNvSpPr/>
            <p:nvPr/>
          </p:nvSpPr>
          <p:spPr>
            <a:xfrm>
              <a:off x="3602813" y="5958432"/>
              <a:ext cx="331470" cy="113664"/>
            </a:xfrm>
            <a:custGeom>
              <a:avLst/>
              <a:gdLst/>
              <a:ahLst/>
              <a:cxnLst/>
              <a:rect l="l" t="t" r="r" b="b"/>
              <a:pathLst>
                <a:path w="331470" h="113664">
                  <a:moveTo>
                    <a:pt x="254368" y="0"/>
                  </a:moveTo>
                  <a:lnTo>
                    <a:pt x="146100" y="2578"/>
                  </a:lnTo>
                  <a:lnTo>
                    <a:pt x="145122" y="4673"/>
                  </a:lnTo>
                  <a:lnTo>
                    <a:pt x="136095" y="20526"/>
                  </a:lnTo>
                  <a:lnTo>
                    <a:pt x="109299" y="54617"/>
                  </a:lnTo>
                  <a:lnTo>
                    <a:pt x="64134" y="88978"/>
                  </a:lnTo>
                  <a:lnTo>
                    <a:pt x="0" y="105638"/>
                  </a:lnTo>
                  <a:lnTo>
                    <a:pt x="139" y="113080"/>
                  </a:lnTo>
                  <a:lnTo>
                    <a:pt x="330898" y="109308"/>
                  </a:lnTo>
                  <a:lnTo>
                    <a:pt x="330822" y="101866"/>
                  </a:lnTo>
                  <a:lnTo>
                    <a:pt x="45250" y="105130"/>
                  </a:lnTo>
                  <a:lnTo>
                    <a:pt x="88363" y="82634"/>
                  </a:lnTo>
                  <a:lnTo>
                    <a:pt x="120135" y="53778"/>
                  </a:lnTo>
                  <a:lnTo>
                    <a:pt x="140858" y="26788"/>
                  </a:lnTo>
                  <a:lnTo>
                    <a:pt x="150825" y="9893"/>
                  </a:lnTo>
                  <a:lnTo>
                    <a:pt x="254546" y="7442"/>
                  </a:lnTo>
                  <a:lnTo>
                    <a:pt x="25436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21"/>
            <p:cNvPicPr/>
            <p:nvPr/>
          </p:nvPicPr>
          <p:blipFill>
            <a:blip r:embed="rId10" cstate="print"/>
            <a:stretch>
              <a:fillRect/>
            </a:stretch>
          </p:blipFill>
          <p:spPr>
            <a:xfrm>
              <a:off x="3602277" y="6064137"/>
              <a:ext cx="65976" cy="130682"/>
            </a:xfrm>
            <a:prstGeom prst="rect">
              <a:avLst/>
            </a:prstGeom>
          </p:spPr>
        </p:pic>
        <p:sp>
          <p:nvSpPr>
            <p:cNvPr id="22" name="object 22"/>
            <p:cNvSpPr/>
            <p:nvPr/>
          </p:nvSpPr>
          <p:spPr>
            <a:xfrm>
              <a:off x="3264205" y="5833872"/>
              <a:ext cx="790575" cy="802640"/>
            </a:xfrm>
            <a:custGeom>
              <a:avLst/>
              <a:gdLst/>
              <a:ahLst/>
              <a:cxnLst/>
              <a:rect l="l" t="t" r="r" b="b"/>
              <a:pathLst>
                <a:path w="790575" h="802640">
                  <a:moveTo>
                    <a:pt x="530974" y="11544"/>
                  </a:moveTo>
                  <a:lnTo>
                    <a:pt x="527126" y="7696"/>
                  </a:lnTo>
                  <a:lnTo>
                    <a:pt x="523544" y="7696"/>
                  </a:lnTo>
                  <a:lnTo>
                    <a:pt x="523544" y="15646"/>
                  </a:lnTo>
                  <a:lnTo>
                    <a:pt x="523544" y="16903"/>
                  </a:lnTo>
                  <a:lnTo>
                    <a:pt x="523024" y="17411"/>
                  </a:lnTo>
                  <a:lnTo>
                    <a:pt x="521779" y="17411"/>
                  </a:lnTo>
                  <a:lnTo>
                    <a:pt x="521258" y="16903"/>
                  </a:lnTo>
                  <a:lnTo>
                    <a:pt x="521258" y="15646"/>
                  </a:lnTo>
                  <a:lnTo>
                    <a:pt x="521779" y="15138"/>
                  </a:lnTo>
                  <a:lnTo>
                    <a:pt x="523024" y="15138"/>
                  </a:lnTo>
                  <a:lnTo>
                    <a:pt x="523544" y="15646"/>
                  </a:lnTo>
                  <a:lnTo>
                    <a:pt x="523544" y="7696"/>
                  </a:lnTo>
                  <a:lnTo>
                    <a:pt x="517677" y="7696"/>
                  </a:lnTo>
                  <a:lnTo>
                    <a:pt x="513829" y="11544"/>
                  </a:lnTo>
                  <a:lnTo>
                    <a:pt x="513829" y="21005"/>
                  </a:lnTo>
                  <a:lnTo>
                    <a:pt x="517677" y="24853"/>
                  </a:lnTo>
                  <a:lnTo>
                    <a:pt x="527126" y="24853"/>
                  </a:lnTo>
                  <a:lnTo>
                    <a:pt x="530974" y="21005"/>
                  </a:lnTo>
                  <a:lnTo>
                    <a:pt x="530974" y="17411"/>
                  </a:lnTo>
                  <a:lnTo>
                    <a:pt x="530974" y="15138"/>
                  </a:lnTo>
                  <a:lnTo>
                    <a:pt x="530974" y="11544"/>
                  </a:lnTo>
                  <a:close/>
                </a:path>
                <a:path w="790575" h="802640">
                  <a:moveTo>
                    <a:pt x="562775" y="37922"/>
                  </a:moveTo>
                  <a:lnTo>
                    <a:pt x="557352" y="32499"/>
                  </a:lnTo>
                  <a:lnTo>
                    <a:pt x="555332" y="32499"/>
                  </a:lnTo>
                  <a:lnTo>
                    <a:pt x="555332" y="42024"/>
                  </a:lnTo>
                  <a:lnTo>
                    <a:pt x="555332" y="47129"/>
                  </a:lnTo>
                  <a:lnTo>
                    <a:pt x="553250" y="49199"/>
                  </a:lnTo>
                  <a:lnTo>
                    <a:pt x="548144" y="49199"/>
                  </a:lnTo>
                  <a:lnTo>
                    <a:pt x="546061" y="47129"/>
                  </a:lnTo>
                  <a:lnTo>
                    <a:pt x="546061" y="42024"/>
                  </a:lnTo>
                  <a:lnTo>
                    <a:pt x="548144" y="39941"/>
                  </a:lnTo>
                  <a:lnTo>
                    <a:pt x="553250" y="39941"/>
                  </a:lnTo>
                  <a:lnTo>
                    <a:pt x="555332" y="42024"/>
                  </a:lnTo>
                  <a:lnTo>
                    <a:pt x="555332" y="32499"/>
                  </a:lnTo>
                  <a:lnTo>
                    <a:pt x="544042" y="32499"/>
                  </a:lnTo>
                  <a:lnTo>
                    <a:pt x="538632" y="37922"/>
                  </a:lnTo>
                  <a:lnTo>
                    <a:pt x="538632" y="51231"/>
                  </a:lnTo>
                  <a:lnTo>
                    <a:pt x="544042" y="56642"/>
                  </a:lnTo>
                  <a:lnTo>
                    <a:pt x="557352" y="56642"/>
                  </a:lnTo>
                  <a:lnTo>
                    <a:pt x="562775" y="51231"/>
                  </a:lnTo>
                  <a:lnTo>
                    <a:pt x="562775" y="49199"/>
                  </a:lnTo>
                  <a:lnTo>
                    <a:pt x="562775" y="39941"/>
                  </a:lnTo>
                  <a:lnTo>
                    <a:pt x="562775" y="37922"/>
                  </a:lnTo>
                  <a:close/>
                </a:path>
                <a:path w="790575" h="802640">
                  <a:moveTo>
                    <a:pt x="565086" y="6883"/>
                  </a:moveTo>
                  <a:lnTo>
                    <a:pt x="558215" y="0"/>
                  </a:lnTo>
                  <a:lnTo>
                    <a:pt x="557657" y="0"/>
                  </a:lnTo>
                  <a:lnTo>
                    <a:pt x="557657" y="10985"/>
                  </a:lnTo>
                  <a:lnTo>
                    <a:pt x="557657" y="19697"/>
                  </a:lnTo>
                  <a:lnTo>
                    <a:pt x="554113" y="23241"/>
                  </a:lnTo>
                  <a:lnTo>
                    <a:pt x="545401" y="23241"/>
                  </a:lnTo>
                  <a:lnTo>
                    <a:pt x="541858" y="19697"/>
                  </a:lnTo>
                  <a:lnTo>
                    <a:pt x="541858" y="10985"/>
                  </a:lnTo>
                  <a:lnTo>
                    <a:pt x="545401" y="7442"/>
                  </a:lnTo>
                  <a:lnTo>
                    <a:pt x="554113" y="7442"/>
                  </a:lnTo>
                  <a:lnTo>
                    <a:pt x="557657" y="10985"/>
                  </a:lnTo>
                  <a:lnTo>
                    <a:pt x="557657" y="0"/>
                  </a:lnTo>
                  <a:lnTo>
                    <a:pt x="541299" y="0"/>
                  </a:lnTo>
                  <a:lnTo>
                    <a:pt x="534428" y="6883"/>
                  </a:lnTo>
                  <a:lnTo>
                    <a:pt x="534428" y="23799"/>
                  </a:lnTo>
                  <a:lnTo>
                    <a:pt x="541299" y="30670"/>
                  </a:lnTo>
                  <a:lnTo>
                    <a:pt x="558215" y="30670"/>
                  </a:lnTo>
                  <a:lnTo>
                    <a:pt x="565086" y="23799"/>
                  </a:lnTo>
                  <a:lnTo>
                    <a:pt x="565086" y="23241"/>
                  </a:lnTo>
                  <a:lnTo>
                    <a:pt x="565086" y="7442"/>
                  </a:lnTo>
                  <a:lnTo>
                    <a:pt x="565086" y="6883"/>
                  </a:lnTo>
                  <a:close/>
                </a:path>
                <a:path w="790575" h="802640">
                  <a:moveTo>
                    <a:pt x="633437" y="124955"/>
                  </a:moveTo>
                  <a:lnTo>
                    <a:pt x="627824" y="104051"/>
                  </a:lnTo>
                  <a:lnTo>
                    <a:pt x="626427" y="102933"/>
                  </a:lnTo>
                  <a:lnTo>
                    <a:pt x="624801" y="102870"/>
                  </a:lnTo>
                  <a:lnTo>
                    <a:pt x="623201" y="102743"/>
                  </a:lnTo>
                  <a:lnTo>
                    <a:pt x="621703" y="103809"/>
                  </a:lnTo>
                  <a:lnTo>
                    <a:pt x="620217" y="108038"/>
                  </a:lnTo>
                  <a:lnTo>
                    <a:pt x="618401" y="101231"/>
                  </a:lnTo>
                  <a:lnTo>
                    <a:pt x="617004" y="100114"/>
                  </a:lnTo>
                  <a:lnTo>
                    <a:pt x="615378" y="100050"/>
                  </a:lnTo>
                  <a:lnTo>
                    <a:pt x="613765" y="99936"/>
                  </a:lnTo>
                  <a:lnTo>
                    <a:pt x="612279" y="100977"/>
                  </a:lnTo>
                  <a:lnTo>
                    <a:pt x="610819" y="105117"/>
                  </a:lnTo>
                  <a:lnTo>
                    <a:pt x="607771" y="97269"/>
                  </a:lnTo>
                  <a:lnTo>
                    <a:pt x="606983" y="96710"/>
                  </a:lnTo>
                  <a:lnTo>
                    <a:pt x="606983" y="115735"/>
                  </a:lnTo>
                  <a:lnTo>
                    <a:pt x="602081" y="115874"/>
                  </a:lnTo>
                  <a:lnTo>
                    <a:pt x="602627" y="114198"/>
                  </a:lnTo>
                  <a:lnTo>
                    <a:pt x="604570" y="109524"/>
                  </a:lnTo>
                  <a:lnTo>
                    <a:pt x="606983" y="115735"/>
                  </a:lnTo>
                  <a:lnTo>
                    <a:pt x="606983" y="96710"/>
                  </a:lnTo>
                  <a:lnTo>
                    <a:pt x="606488" y="96342"/>
                  </a:lnTo>
                  <a:lnTo>
                    <a:pt x="603567" y="96189"/>
                  </a:lnTo>
                  <a:lnTo>
                    <a:pt x="602183" y="97002"/>
                  </a:lnTo>
                  <a:lnTo>
                    <a:pt x="599630" y="102095"/>
                  </a:lnTo>
                  <a:lnTo>
                    <a:pt x="596315" y="109004"/>
                  </a:lnTo>
                  <a:lnTo>
                    <a:pt x="591756" y="97307"/>
                  </a:lnTo>
                  <a:lnTo>
                    <a:pt x="591134" y="96850"/>
                  </a:lnTo>
                  <a:lnTo>
                    <a:pt x="591134" y="116166"/>
                  </a:lnTo>
                  <a:lnTo>
                    <a:pt x="584796" y="116344"/>
                  </a:lnTo>
                  <a:lnTo>
                    <a:pt x="585724" y="114020"/>
                  </a:lnTo>
                  <a:lnTo>
                    <a:pt x="588289" y="108864"/>
                  </a:lnTo>
                  <a:lnTo>
                    <a:pt x="591134" y="116166"/>
                  </a:lnTo>
                  <a:lnTo>
                    <a:pt x="591134" y="96850"/>
                  </a:lnTo>
                  <a:lnTo>
                    <a:pt x="590524" y="96393"/>
                  </a:lnTo>
                  <a:lnTo>
                    <a:pt x="587667" y="96164"/>
                  </a:lnTo>
                  <a:lnTo>
                    <a:pt x="586308" y="96888"/>
                  </a:lnTo>
                  <a:lnTo>
                    <a:pt x="582726" y="103124"/>
                  </a:lnTo>
                  <a:lnTo>
                    <a:pt x="579958" y="108204"/>
                  </a:lnTo>
                  <a:lnTo>
                    <a:pt x="575703" y="97243"/>
                  </a:lnTo>
                  <a:lnTo>
                    <a:pt x="575259" y="96939"/>
                  </a:lnTo>
                  <a:lnTo>
                    <a:pt x="575259" y="116598"/>
                  </a:lnTo>
                  <a:lnTo>
                    <a:pt x="569963" y="116738"/>
                  </a:lnTo>
                  <a:lnTo>
                    <a:pt x="570433" y="115303"/>
                  </a:lnTo>
                  <a:lnTo>
                    <a:pt x="572617" y="109816"/>
                  </a:lnTo>
                  <a:lnTo>
                    <a:pt x="575259" y="116598"/>
                  </a:lnTo>
                  <a:lnTo>
                    <a:pt x="575259" y="96939"/>
                  </a:lnTo>
                  <a:lnTo>
                    <a:pt x="574382" y="96316"/>
                  </a:lnTo>
                  <a:lnTo>
                    <a:pt x="571385" y="96227"/>
                  </a:lnTo>
                  <a:lnTo>
                    <a:pt x="570026" y="97078"/>
                  </a:lnTo>
                  <a:lnTo>
                    <a:pt x="567270" y="103263"/>
                  </a:lnTo>
                  <a:lnTo>
                    <a:pt x="564603" y="109918"/>
                  </a:lnTo>
                  <a:lnTo>
                    <a:pt x="559663" y="97231"/>
                  </a:lnTo>
                  <a:lnTo>
                    <a:pt x="559396" y="97053"/>
                  </a:lnTo>
                  <a:lnTo>
                    <a:pt x="559396" y="117017"/>
                  </a:lnTo>
                  <a:lnTo>
                    <a:pt x="554037" y="117157"/>
                  </a:lnTo>
                  <a:lnTo>
                    <a:pt x="554443" y="115874"/>
                  </a:lnTo>
                  <a:lnTo>
                    <a:pt x="556679" y="110032"/>
                  </a:lnTo>
                  <a:lnTo>
                    <a:pt x="559396" y="117017"/>
                  </a:lnTo>
                  <a:lnTo>
                    <a:pt x="559396" y="97053"/>
                  </a:lnTo>
                  <a:lnTo>
                    <a:pt x="558330" y="96304"/>
                  </a:lnTo>
                  <a:lnTo>
                    <a:pt x="555320" y="96240"/>
                  </a:lnTo>
                  <a:lnTo>
                    <a:pt x="553935" y="97129"/>
                  </a:lnTo>
                  <a:lnTo>
                    <a:pt x="551205" y="103568"/>
                  </a:lnTo>
                  <a:lnTo>
                    <a:pt x="548665" y="110197"/>
                  </a:lnTo>
                  <a:lnTo>
                    <a:pt x="543623" y="97231"/>
                  </a:lnTo>
                  <a:lnTo>
                    <a:pt x="543521" y="117436"/>
                  </a:lnTo>
                  <a:lnTo>
                    <a:pt x="537870" y="117589"/>
                  </a:lnTo>
                  <a:lnTo>
                    <a:pt x="538416" y="115874"/>
                  </a:lnTo>
                  <a:lnTo>
                    <a:pt x="540639" y="110032"/>
                  </a:lnTo>
                  <a:lnTo>
                    <a:pt x="543521" y="117436"/>
                  </a:lnTo>
                  <a:lnTo>
                    <a:pt x="543521" y="97167"/>
                  </a:lnTo>
                  <a:lnTo>
                    <a:pt x="542290" y="96304"/>
                  </a:lnTo>
                  <a:lnTo>
                    <a:pt x="539267" y="96240"/>
                  </a:lnTo>
                  <a:lnTo>
                    <a:pt x="537895" y="97129"/>
                  </a:lnTo>
                  <a:lnTo>
                    <a:pt x="535165" y="103568"/>
                  </a:lnTo>
                  <a:lnTo>
                    <a:pt x="532638" y="110185"/>
                  </a:lnTo>
                  <a:lnTo>
                    <a:pt x="527646" y="97370"/>
                  </a:lnTo>
                  <a:lnTo>
                    <a:pt x="527646" y="117843"/>
                  </a:lnTo>
                  <a:lnTo>
                    <a:pt x="521716" y="118008"/>
                  </a:lnTo>
                  <a:lnTo>
                    <a:pt x="522389" y="115874"/>
                  </a:lnTo>
                  <a:lnTo>
                    <a:pt x="524611" y="110032"/>
                  </a:lnTo>
                  <a:lnTo>
                    <a:pt x="527646" y="117843"/>
                  </a:lnTo>
                  <a:lnTo>
                    <a:pt x="527646" y="97370"/>
                  </a:lnTo>
                  <a:lnTo>
                    <a:pt x="527596" y="97231"/>
                  </a:lnTo>
                  <a:lnTo>
                    <a:pt x="526262" y="96304"/>
                  </a:lnTo>
                  <a:lnTo>
                    <a:pt x="523278" y="96240"/>
                  </a:lnTo>
                  <a:lnTo>
                    <a:pt x="521868" y="97129"/>
                  </a:lnTo>
                  <a:lnTo>
                    <a:pt x="519137" y="103568"/>
                  </a:lnTo>
                  <a:lnTo>
                    <a:pt x="516610" y="110172"/>
                  </a:lnTo>
                  <a:lnTo>
                    <a:pt x="511771" y="97790"/>
                  </a:lnTo>
                  <a:lnTo>
                    <a:pt x="511771" y="118262"/>
                  </a:lnTo>
                  <a:lnTo>
                    <a:pt x="505523" y="118440"/>
                  </a:lnTo>
                  <a:lnTo>
                    <a:pt x="506336" y="115874"/>
                  </a:lnTo>
                  <a:lnTo>
                    <a:pt x="508571" y="110032"/>
                  </a:lnTo>
                  <a:lnTo>
                    <a:pt x="511771" y="118262"/>
                  </a:lnTo>
                  <a:lnTo>
                    <a:pt x="511771" y="97790"/>
                  </a:lnTo>
                  <a:lnTo>
                    <a:pt x="511556" y="97231"/>
                  </a:lnTo>
                  <a:lnTo>
                    <a:pt x="510222" y="96304"/>
                  </a:lnTo>
                  <a:lnTo>
                    <a:pt x="507212" y="96240"/>
                  </a:lnTo>
                  <a:lnTo>
                    <a:pt x="505828" y="97129"/>
                  </a:lnTo>
                  <a:lnTo>
                    <a:pt x="503097" y="103568"/>
                  </a:lnTo>
                  <a:lnTo>
                    <a:pt x="500570" y="110197"/>
                  </a:lnTo>
                  <a:lnTo>
                    <a:pt x="495896" y="98209"/>
                  </a:lnTo>
                  <a:lnTo>
                    <a:pt x="495896" y="118681"/>
                  </a:lnTo>
                  <a:lnTo>
                    <a:pt x="489356" y="118846"/>
                  </a:lnTo>
                  <a:lnTo>
                    <a:pt x="490308" y="115874"/>
                  </a:lnTo>
                  <a:lnTo>
                    <a:pt x="492531" y="110032"/>
                  </a:lnTo>
                  <a:lnTo>
                    <a:pt x="495896" y="118681"/>
                  </a:lnTo>
                  <a:lnTo>
                    <a:pt x="495896" y="98209"/>
                  </a:lnTo>
                  <a:lnTo>
                    <a:pt x="495515" y="97231"/>
                  </a:lnTo>
                  <a:lnTo>
                    <a:pt x="494182" y="96304"/>
                  </a:lnTo>
                  <a:lnTo>
                    <a:pt x="491159" y="96240"/>
                  </a:lnTo>
                  <a:lnTo>
                    <a:pt x="489788" y="97129"/>
                  </a:lnTo>
                  <a:lnTo>
                    <a:pt x="487070" y="103568"/>
                  </a:lnTo>
                  <a:lnTo>
                    <a:pt x="484543" y="110172"/>
                  </a:lnTo>
                  <a:lnTo>
                    <a:pt x="480034" y="98640"/>
                  </a:lnTo>
                  <a:lnTo>
                    <a:pt x="480034" y="119100"/>
                  </a:lnTo>
                  <a:lnTo>
                    <a:pt x="473202" y="119278"/>
                  </a:lnTo>
                  <a:lnTo>
                    <a:pt x="474281" y="115874"/>
                  </a:lnTo>
                  <a:lnTo>
                    <a:pt x="476504" y="110032"/>
                  </a:lnTo>
                  <a:lnTo>
                    <a:pt x="480034" y="119100"/>
                  </a:lnTo>
                  <a:lnTo>
                    <a:pt x="480034" y="98640"/>
                  </a:lnTo>
                  <a:lnTo>
                    <a:pt x="479488" y="97231"/>
                  </a:lnTo>
                  <a:lnTo>
                    <a:pt x="478155" y="96304"/>
                  </a:lnTo>
                  <a:lnTo>
                    <a:pt x="475170" y="96240"/>
                  </a:lnTo>
                  <a:lnTo>
                    <a:pt x="473760" y="97129"/>
                  </a:lnTo>
                  <a:lnTo>
                    <a:pt x="471030" y="103568"/>
                  </a:lnTo>
                  <a:lnTo>
                    <a:pt x="468299" y="110705"/>
                  </a:lnTo>
                  <a:lnTo>
                    <a:pt x="466051" y="117983"/>
                  </a:lnTo>
                  <a:lnTo>
                    <a:pt x="465696" y="120688"/>
                  </a:lnTo>
                  <a:lnTo>
                    <a:pt x="465048" y="124117"/>
                  </a:lnTo>
                  <a:lnTo>
                    <a:pt x="465963" y="125831"/>
                  </a:lnTo>
                  <a:lnTo>
                    <a:pt x="485648" y="134226"/>
                  </a:lnTo>
                  <a:lnTo>
                    <a:pt x="488556" y="127381"/>
                  </a:lnTo>
                  <a:lnTo>
                    <a:pt x="486143" y="126352"/>
                  </a:lnTo>
                  <a:lnTo>
                    <a:pt x="605853" y="123063"/>
                  </a:lnTo>
                  <a:lnTo>
                    <a:pt x="615759" y="125590"/>
                  </a:lnTo>
                  <a:lnTo>
                    <a:pt x="610984" y="127304"/>
                  </a:lnTo>
                  <a:lnTo>
                    <a:pt x="613498" y="134302"/>
                  </a:lnTo>
                  <a:lnTo>
                    <a:pt x="631228" y="127939"/>
                  </a:lnTo>
                  <a:lnTo>
                    <a:pt x="632231" y="126441"/>
                  </a:lnTo>
                  <a:lnTo>
                    <a:pt x="632167" y="125298"/>
                  </a:lnTo>
                  <a:lnTo>
                    <a:pt x="633437" y="124955"/>
                  </a:lnTo>
                  <a:close/>
                </a:path>
                <a:path w="790575" h="802640">
                  <a:moveTo>
                    <a:pt x="761568" y="256552"/>
                  </a:moveTo>
                  <a:lnTo>
                    <a:pt x="760577" y="243713"/>
                  </a:lnTo>
                  <a:lnTo>
                    <a:pt x="753160" y="244284"/>
                  </a:lnTo>
                  <a:lnTo>
                    <a:pt x="753440" y="247789"/>
                  </a:lnTo>
                  <a:lnTo>
                    <a:pt x="722160" y="243039"/>
                  </a:lnTo>
                  <a:lnTo>
                    <a:pt x="722160" y="250558"/>
                  </a:lnTo>
                  <a:lnTo>
                    <a:pt x="716064" y="253326"/>
                  </a:lnTo>
                  <a:lnTo>
                    <a:pt x="703846" y="265607"/>
                  </a:lnTo>
                  <a:lnTo>
                    <a:pt x="703326" y="247700"/>
                  </a:lnTo>
                  <a:lnTo>
                    <a:pt x="722160" y="250558"/>
                  </a:lnTo>
                  <a:lnTo>
                    <a:pt x="722160" y="243039"/>
                  </a:lnTo>
                  <a:lnTo>
                    <a:pt x="698296" y="239407"/>
                  </a:lnTo>
                  <a:lnTo>
                    <a:pt x="698296" y="283832"/>
                  </a:lnTo>
                  <a:lnTo>
                    <a:pt x="697103" y="288912"/>
                  </a:lnTo>
                  <a:lnTo>
                    <a:pt x="697103" y="330873"/>
                  </a:lnTo>
                  <a:lnTo>
                    <a:pt x="696683" y="356095"/>
                  </a:lnTo>
                  <a:lnTo>
                    <a:pt x="691426" y="355422"/>
                  </a:lnTo>
                  <a:lnTo>
                    <a:pt x="691426" y="346481"/>
                  </a:lnTo>
                  <a:lnTo>
                    <a:pt x="683983" y="346481"/>
                  </a:lnTo>
                  <a:lnTo>
                    <a:pt x="683983" y="354736"/>
                  </a:lnTo>
                  <a:lnTo>
                    <a:pt x="683983" y="362165"/>
                  </a:lnTo>
                  <a:lnTo>
                    <a:pt x="683983" y="401751"/>
                  </a:lnTo>
                  <a:lnTo>
                    <a:pt x="650684" y="401891"/>
                  </a:lnTo>
                  <a:lnTo>
                    <a:pt x="650684" y="404990"/>
                  </a:lnTo>
                  <a:lnTo>
                    <a:pt x="649706" y="405701"/>
                  </a:lnTo>
                  <a:lnTo>
                    <a:pt x="646595" y="406806"/>
                  </a:lnTo>
                  <a:lnTo>
                    <a:pt x="637133" y="406806"/>
                  </a:lnTo>
                  <a:lnTo>
                    <a:pt x="633857" y="405472"/>
                  </a:lnTo>
                  <a:lnTo>
                    <a:pt x="633285" y="404774"/>
                  </a:lnTo>
                  <a:lnTo>
                    <a:pt x="633514" y="405155"/>
                  </a:lnTo>
                  <a:lnTo>
                    <a:pt x="633514" y="405599"/>
                  </a:lnTo>
                  <a:lnTo>
                    <a:pt x="629183" y="405599"/>
                  </a:lnTo>
                  <a:lnTo>
                    <a:pt x="629183" y="412559"/>
                  </a:lnTo>
                  <a:lnTo>
                    <a:pt x="602068" y="412559"/>
                  </a:lnTo>
                  <a:lnTo>
                    <a:pt x="602068" y="420001"/>
                  </a:lnTo>
                  <a:lnTo>
                    <a:pt x="602068" y="474497"/>
                  </a:lnTo>
                  <a:lnTo>
                    <a:pt x="583107" y="474497"/>
                  </a:lnTo>
                  <a:lnTo>
                    <a:pt x="583107" y="420001"/>
                  </a:lnTo>
                  <a:lnTo>
                    <a:pt x="602068" y="420001"/>
                  </a:lnTo>
                  <a:lnTo>
                    <a:pt x="602068" y="412559"/>
                  </a:lnTo>
                  <a:lnTo>
                    <a:pt x="575665" y="412559"/>
                  </a:lnTo>
                  <a:lnTo>
                    <a:pt x="575665" y="422275"/>
                  </a:lnTo>
                  <a:lnTo>
                    <a:pt x="575665" y="474497"/>
                  </a:lnTo>
                  <a:lnTo>
                    <a:pt x="556221" y="474497"/>
                  </a:lnTo>
                  <a:lnTo>
                    <a:pt x="556221" y="435165"/>
                  </a:lnTo>
                  <a:lnTo>
                    <a:pt x="575665" y="422275"/>
                  </a:lnTo>
                  <a:lnTo>
                    <a:pt x="575665" y="412559"/>
                  </a:lnTo>
                  <a:lnTo>
                    <a:pt x="565632" y="412559"/>
                  </a:lnTo>
                  <a:lnTo>
                    <a:pt x="565632" y="420001"/>
                  </a:lnTo>
                  <a:lnTo>
                    <a:pt x="548779" y="431177"/>
                  </a:lnTo>
                  <a:lnTo>
                    <a:pt x="548779" y="440105"/>
                  </a:lnTo>
                  <a:lnTo>
                    <a:pt x="548779" y="474497"/>
                  </a:lnTo>
                  <a:lnTo>
                    <a:pt x="496887" y="474497"/>
                  </a:lnTo>
                  <a:lnTo>
                    <a:pt x="548779" y="440105"/>
                  </a:lnTo>
                  <a:lnTo>
                    <a:pt x="548779" y="431177"/>
                  </a:lnTo>
                  <a:lnTo>
                    <a:pt x="492302" y="468630"/>
                  </a:lnTo>
                  <a:lnTo>
                    <a:pt x="492302" y="452005"/>
                  </a:lnTo>
                  <a:lnTo>
                    <a:pt x="541324" y="420039"/>
                  </a:lnTo>
                  <a:lnTo>
                    <a:pt x="565632" y="420001"/>
                  </a:lnTo>
                  <a:lnTo>
                    <a:pt x="565632" y="412559"/>
                  </a:lnTo>
                  <a:lnTo>
                    <a:pt x="527748" y="412559"/>
                  </a:lnTo>
                  <a:lnTo>
                    <a:pt x="527748" y="420001"/>
                  </a:lnTo>
                  <a:lnTo>
                    <a:pt x="521792" y="423900"/>
                  </a:lnTo>
                  <a:lnTo>
                    <a:pt x="521792" y="420001"/>
                  </a:lnTo>
                  <a:lnTo>
                    <a:pt x="527748" y="420001"/>
                  </a:lnTo>
                  <a:lnTo>
                    <a:pt x="527748" y="412559"/>
                  </a:lnTo>
                  <a:lnTo>
                    <a:pt x="514350" y="412559"/>
                  </a:lnTo>
                  <a:lnTo>
                    <a:pt x="514350" y="420001"/>
                  </a:lnTo>
                  <a:lnTo>
                    <a:pt x="514350" y="428764"/>
                  </a:lnTo>
                  <a:lnTo>
                    <a:pt x="512838" y="429742"/>
                  </a:lnTo>
                  <a:lnTo>
                    <a:pt x="512838" y="420001"/>
                  </a:lnTo>
                  <a:lnTo>
                    <a:pt x="514350" y="420001"/>
                  </a:lnTo>
                  <a:lnTo>
                    <a:pt x="514350" y="412559"/>
                  </a:lnTo>
                  <a:lnTo>
                    <a:pt x="505383" y="412559"/>
                  </a:lnTo>
                  <a:lnTo>
                    <a:pt x="505383" y="420001"/>
                  </a:lnTo>
                  <a:lnTo>
                    <a:pt x="505383" y="434606"/>
                  </a:lnTo>
                  <a:lnTo>
                    <a:pt x="501992" y="436816"/>
                  </a:lnTo>
                  <a:lnTo>
                    <a:pt x="501992" y="420001"/>
                  </a:lnTo>
                  <a:lnTo>
                    <a:pt x="505383" y="420001"/>
                  </a:lnTo>
                  <a:lnTo>
                    <a:pt x="505383" y="412559"/>
                  </a:lnTo>
                  <a:lnTo>
                    <a:pt x="497649" y="412559"/>
                  </a:lnTo>
                  <a:lnTo>
                    <a:pt x="501243" y="409765"/>
                  </a:lnTo>
                  <a:lnTo>
                    <a:pt x="501370" y="409663"/>
                  </a:lnTo>
                  <a:lnTo>
                    <a:pt x="626071" y="409917"/>
                  </a:lnTo>
                  <a:lnTo>
                    <a:pt x="626071" y="411543"/>
                  </a:lnTo>
                  <a:lnTo>
                    <a:pt x="629183" y="412559"/>
                  </a:lnTo>
                  <a:lnTo>
                    <a:pt x="629183" y="405599"/>
                  </a:lnTo>
                  <a:lnTo>
                    <a:pt x="628700" y="405599"/>
                  </a:lnTo>
                  <a:lnTo>
                    <a:pt x="628713" y="402475"/>
                  </a:lnTo>
                  <a:lnTo>
                    <a:pt x="510171" y="402247"/>
                  </a:lnTo>
                  <a:lnTo>
                    <a:pt x="511797" y="400875"/>
                  </a:lnTo>
                  <a:lnTo>
                    <a:pt x="510247" y="391579"/>
                  </a:lnTo>
                  <a:lnTo>
                    <a:pt x="506882" y="380530"/>
                  </a:lnTo>
                  <a:lnTo>
                    <a:pt x="505536" y="375183"/>
                  </a:lnTo>
                  <a:lnTo>
                    <a:pt x="505244" y="374002"/>
                  </a:lnTo>
                  <a:lnTo>
                    <a:pt x="508914" y="371551"/>
                  </a:lnTo>
                  <a:lnTo>
                    <a:pt x="507161" y="368668"/>
                  </a:lnTo>
                  <a:lnTo>
                    <a:pt x="505053" y="365201"/>
                  </a:lnTo>
                  <a:lnTo>
                    <a:pt x="503491" y="366052"/>
                  </a:lnTo>
                  <a:lnTo>
                    <a:pt x="503491" y="396341"/>
                  </a:lnTo>
                  <a:lnTo>
                    <a:pt x="499414" y="401510"/>
                  </a:lnTo>
                  <a:lnTo>
                    <a:pt x="494550" y="405523"/>
                  </a:lnTo>
                  <a:lnTo>
                    <a:pt x="494550" y="420001"/>
                  </a:lnTo>
                  <a:lnTo>
                    <a:pt x="494550" y="441667"/>
                  </a:lnTo>
                  <a:lnTo>
                    <a:pt x="492302" y="443128"/>
                  </a:lnTo>
                  <a:lnTo>
                    <a:pt x="492302" y="420001"/>
                  </a:lnTo>
                  <a:lnTo>
                    <a:pt x="494550" y="420001"/>
                  </a:lnTo>
                  <a:lnTo>
                    <a:pt x="494550" y="405523"/>
                  </a:lnTo>
                  <a:lnTo>
                    <a:pt x="494385" y="405650"/>
                  </a:lnTo>
                  <a:lnTo>
                    <a:pt x="484860" y="405650"/>
                  </a:lnTo>
                  <a:lnTo>
                    <a:pt x="484860" y="420001"/>
                  </a:lnTo>
                  <a:lnTo>
                    <a:pt x="484860" y="523417"/>
                  </a:lnTo>
                  <a:lnTo>
                    <a:pt x="423100" y="523417"/>
                  </a:lnTo>
                  <a:lnTo>
                    <a:pt x="484860" y="482485"/>
                  </a:lnTo>
                  <a:lnTo>
                    <a:pt x="484860" y="473557"/>
                  </a:lnTo>
                  <a:lnTo>
                    <a:pt x="414261" y="520357"/>
                  </a:lnTo>
                  <a:lnTo>
                    <a:pt x="414261" y="502881"/>
                  </a:lnTo>
                  <a:lnTo>
                    <a:pt x="484860" y="456857"/>
                  </a:lnTo>
                  <a:lnTo>
                    <a:pt x="484860" y="447979"/>
                  </a:lnTo>
                  <a:lnTo>
                    <a:pt x="483590" y="448818"/>
                  </a:lnTo>
                  <a:lnTo>
                    <a:pt x="483590" y="420001"/>
                  </a:lnTo>
                  <a:lnTo>
                    <a:pt x="484860" y="420001"/>
                  </a:lnTo>
                  <a:lnTo>
                    <a:pt x="484860" y="405650"/>
                  </a:lnTo>
                  <a:lnTo>
                    <a:pt x="483539" y="405650"/>
                  </a:lnTo>
                  <a:lnTo>
                    <a:pt x="480263" y="402958"/>
                  </a:lnTo>
                  <a:lnTo>
                    <a:pt x="480263" y="412559"/>
                  </a:lnTo>
                  <a:lnTo>
                    <a:pt x="476135" y="412559"/>
                  </a:lnTo>
                  <a:lnTo>
                    <a:pt x="476135" y="420001"/>
                  </a:lnTo>
                  <a:lnTo>
                    <a:pt x="476135" y="453682"/>
                  </a:lnTo>
                  <a:lnTo>
                    <a:pt x="473697" y="455269"/>
                  </a:lnTo>
                  <a:lnTo>
                    <a:pt x="473697" y="420814"/>
                  </a:lnTo>
                  <a:lnTo>
                    <a:pt x="474878" y="420001"/>
                  </a:lnTo>
                  <a:lnTo>
                    <a:pt x="476135" y="420001"/>
                  </a:lnTo>
                  <a:lnTo>
                    <a:pt x="476135" y="412559"/>
                  </a:lnTo>
                  <a:lnTo>
                    <a:pt x="466242" y="412559"/>
                  </a:lnTo>
                  <a:lnTo>
                    <a:pt x="466242" y="425869"/>
                  </a:lnTo>
                  <a:lnTo>
                    <a:pt x="466242" y="460133"/>
                  </a:lnTo>
                  <a:lnTo>
                    <a:pt x="463321" y="462038"/>
                  </a:lnTo>
                  <a:lnTo>
                    <a:pt x="463321" y="427850"/>
                  </a:lnTo>
                  <a:lnTo>
                    <a:pt x="466242" y="425869"/>
                  </a:lnTo>
                  <a:lnTo>
                    <a:pt x="466242" y="412559"/>
                  </a:lnTo>
                  <a:lnTo>
                    <a:pt x="461619" y="412559"/>
                  </a:lnTo>
                  <a:lnTo>
                    <a:pt x="461619" y="420001"/>
                  </a:lnTo>
                  <a:lnTo>
                    <a:pt x="455866" y="423900"/>
                  </a:lnTo>
                  <a:lnTo>
                    <a:pt x="455866" y="432904"/>
                  </a:lnTo>
                  <a:lnTo>
                    <a:pt x="455866" y="466902"/>
                  </a:lnTo>
                  <a:lnTo>
                    <a:pt x="451993" y="469417"/>
                  </a:lnTo>
                  <a:lnTo>
                    <a:pt x="451993" y="435521"/>
                  </a:lnTo>
                  <a:lnTo>
                    <a:pt x="455866" y="432904"/>
                  </a:lnTo>
                  <a:lnTo>
                    <a:pt x="455866" y="423900"/>
                  </a:lnTo>
                  <a:lnTo>
                    <a:pt x="444538" y="431584"/>
                  </a:lnTo>
                  <a:lnTo>
                    <a:pt x="444538" y="440575"/>
                  </a:lnTo>
                  <a:lnTo>
                    <a:pt x="444538" y="474281"/>
                  </a:lnTo>
                  <a:lnTo>
                    <a:pt x="440677" y="476796"/>
                  </a:lnTo>
                  <a:lnTo>
                    <a:pt x="440677" y="443191"/>
                  </a:lnTo>
                  <a:lnTo>
                    <a:pt x="444538" y="440575"/>
                  </a:lnTo>
                  <a:lnTo>
                    <a:pt x="444538" y="431584"/>
                  </a:lnTo>
                  <a:lnTo>
                    <a:pt x="433235" y="439229"/>
                  </a:lnTo>
                  <a:lnTo>
                    <a:pt x="433235" y="448233"/>
                  </a:lnTo>
                  <a:lnTo>
                    <a:pt x="433235" y="481647"/>
                  </a:lnTo>
                  <a:lnTo>
                    <a:pt x="427469" y="485394"/>
                  </a:lnTo>
                  <a:lnTo>
                    <a:pt x="427469" y="452132"/>
                  </a:lnTo>
                  <a:lnTo>
                    <a:pt x="433235" y="448233"/>
                  </a:lnTo>
                  <a:lnTo>
                    <a:pt x="433235" y="439229"/>
                  </a:lnTo>
                  <a:lnTo>
                    <a:pt x="420027" y="448183"/>
                  </a:lnTo>
                  <a:lnTo>
                    <a:pt x="420027" y="457174"/>
                  </a:lnTo>
                  <a:lnTo>
                    <a:pt x="420027" y="490245"/>
                  </a:lnTo>
                  <a:lnTo>
                    <a:pt x="414743" y="493687"/>
                  </a:lnTo>
                  <a:lnTo>
                    <a:pt x="414743" y="460743"/>
                  </a:lnTo>
                  <a:lnTo>
                    <a:pt x="420027" y="457174"/>
                  </a:lnTo>
                  <a:lnTo>
                    <a:pt x="420027" y="448183"/>
                  </a:lnTo>
                  <a:lnTo>
                    <a:pt x="407289" y="456806"/>
                  </a:lnTo>
                  <a:lnTo>
                    <a:pt x="407289" y="465797"/>
                  </a:lnTo>
                  <a:lnTo>
                    <a:pt x="407289" y="498754"/>
                  </a:lnTo>
                  <a:lnTo>
                    <a:pt x="406819" y="499618"/>
                  </a:lnTo>
                  <a:lnTo>
                    <a:pt x="406819" y="523417"/>
                  </a:lnTo>
                  <a:lnTo>
                    <a:pt x="404825" y="523417"/>
                  </a:lnTo>
                  <a:lnTo>
                    <a:pt x="404825" y="467461"/>
                  </a:lnTo>
                  <a:lnTo>
                    <a:pt x="407289" y="465797"/>
                  </a:lnTo>
                  <a:lnTo>
                    <a:pt x="407289" y="456806"/>
                  </a:lnTo>
                  <a:lnTo>
                    <a:pt x="397383" y="463511"/>
                  </a:lnTo>
                  <a:lnTo>
                    <a:pt x="397383" y="523417"/>
                  </a:lnTo>
                  <a:lnTo>
                    <a:pt x="369341" y="523417"/>
                  </a:lnTo>
                  <a:lnTo>
                    <a:pt x="369341" y="506412"/>
                  </a:lnTo>
                  <a:lnTo>
                    <a:pt x="369138" y="506412"/>
                  </a:lnTo>
                  <a:lnTo>
                    <a:pt x="369404" y="503834"/>
                  </a:lnTo>
                  <a:lnTo>
                    <a:pt x="370547" y="420001"/>
                  </a:lnTo>
                  <a:lnTo>
                    <a:pt x="461619" y="420001"/>
                  </a:lnTo>
                  <a:lnTo>
                    <a:pt x="461619" y="412559"/>
                  </a:lnTo>
                  <a:lnTo>
                    <a:pt x="335483" y="412559"/>
                  </a:lnTo>
                  <a:lnTo>
                    <a:pt x="338035" y="409321"/>
                  </a:lnTo>
                  <a:lnTo>
                    <a:pt x="476491" y="409613"/>
                  </a:lnTo>
                  <a:lnTo>
                    <a:pt x="476681" y="409765"/>
                  </a:lnTo>
                  <a:lnTo>
                    <a:pt x="480263" y="412559"/>
                  </a:lnTo>
                  <a:lnTo>
                    <a:pt x="480263" y="402958"/>
                  </a:lnTo>
                  <a:lnTo>
                    <a:pt x="478523" y="401510"/>
                  </a:lnTo>
                  <a:lnTo>
                    <a:pt x="474421" y="396328"/>
                  </a:lnTo>
                  <a:lnTo>
                    <a:pt x="474929" y="393293"/>
                  </a:lnTo>
                  <a:lnTo>
                    <a:pt x="478942" y="380136"/>
                  </a:lnTo>
                  <a:lnTo>
                    <a:pt x="478599" y="375183"/>
                  </a:lnTo>
                  <a:lnTo>
                    <a:pt x="481672" y="375920"/>
                  </a:lnTo>
                  <a:lnTo>
                    <a:pt x="485254" y="376364"/>
                  </a:lnTo>
                  <a:lnTo>
                    <a:pt x="488911" y="375970"/>
                  </a:lnTo>
                  <a:lnTo>
                    <a:pt x="489369" y="375920"/>
                  </a:lnTo>
                  <a:lnTo>
                    <a:pt x="491718" y="375589"/>
                  </a:lnTo>
                  <a:lnTo>
                    <a:pt x="491617" y="376123"/>
                  </a:lnTo>
                  <a:lnTo>
                    <a:pt x="494347" y="376148"/>
                  </a:lnTo>
                  <a:lnTo>
                    <a:pt x="496989" y="375742"/>
                  </a:lnTo>
                  <a:lnTo>
                    <a:pt x="497624" y="375589"/>
                  </a:lnTo>
                  <a:lnTo>
                    <a:pt x="499338" y="375183"/>
                  </a:lnTo>
                  <a:lnTo>
                    <a:pt x="498983" y="380136"/>
                  </a:lnTo>
                  <a:lnTo>
                    <a:pt x="502996" y="393293"/>
                  </a:lnTo>
                  <a:lnTo>
                    <a:pt x="503491" y="396341"/>
                  </a:lnTo>
                  <a:lnTo>
                    <a:pt x="503491" y="366052"/>
                  </a:lnTo>
                  <a:lnTo>
                    <a:pt x="499198" y="368376"/>
                  </a:lnTo>
                  <a:lnTo>
                    <a:pt x="492747" y="368668"/>
                  </a:lnTo>
                  <a:lnTo>
                    <a:pt x="492721" y="368465"/>
                  </a:lnTo>
                  <a:lnTo>
                    <a:pt x="492683" y="367906"/>
                  </a:lnTo>
                  <a:lnTo>
                    <a:pt x="488924" y="368465"/>
                  </a:lnTo>
                  <a:lnTo>
                    <a:pt x="484873" y="367944"/>
                  </a:lnTo>
                  <a:lnTo>
                    <a:pt x="484873" y="368642"/>
                  </a:lnTo>
                  <a:lnTo>
                    <a:pt x="478548" y="368274"/>
                  </a:lnTo>
                  <a:lnTo>
                    <a:pt x="472884" y="365201"/>
                  </a:lnTo>
                  <a:lnTo>
                    <a:pt x="469011" y="371551"/>
                  </a:lnTo>
                  <a:lnTo>
                    <a:pt x="472681" y="374002"/>
                  </a:lnTo>
                  <a:lnTo>
                    <a:pt x="471043" y="380530"/>
                  </a:lnTo>
                  <a:lnTo>
                    <a:pt x="467677" y="391579"/>
                  </a:lnTo>
                  <a:lnTo>
                    <a:pt x="466128" y="400875"/>
                  </a:lnTo>
                  <a:lnTo>
                    <a:pt x="467639" y="402158"/>
                  </a:lnTo>
                  <a:lnTo>
                    <a:pt x="331901" y="401866"/>
                  </a:lnTo>
                  <a:lnTo>
                    <a:pt x="331901" y="404990"/>
                  </a:lnTo>
                  <a:lnTo>
                    <a:pt x="330923" y="405701"/>
                  </a:lnTo>
                  <a:lnTo>
                    <a:pt x="327812" y="406806"/>
                  </a:lnTo>
                  <a:lnTo>
                    <a:pt x="318820" y="406806"/>
                  </a:lnTo>
                  <a:lnTo>
                    <a:pt x="315709" y="405701"/>
                  </a:lnTo>
                  <a:lnTo>
                    <a:pt x="314731" y="404990"/>
                  </a:lnTo>
                  <a:lnTo>
                    <a:pt x="314731" y="401929"/>
                  </a:lnTo>
                  <a:lnTo>
                    <a:pt x="311111" y="401891"/>
                  </a:lnTo>
                  <a:lnTo>
                    <a:pt x="311111" y="412559"/>
                  </a:lnTo>
                  <a:lnTo>
                    <a:pt x="305955" y="412559"/>
                  </a:lnTo>
                  <a:lnTo>
                    <a:pt x="305955" y="409257"/>
                  </a:lnTo>
                  <a:lnTo>
                    <a:pt x="308571" y="409282"/>
                  </a:lnTo>
                  <a:lnTo>
                    <a:pt x="311111" y="412559"/>
                  </a:lnTo>
                  <a:lnTo>
                    <a:pt x="311111" y="401891"/>
                  </a:lnTo>
                  <a:lnTo>
                    <a:pt x="305955" y="401815"/>
                  </a:lnTo>
                  <a:lnTo>
                    <a:pt x="305955" y="364655"/>
                  </a:lnTo>
                  <a:lnTo>
                    <a:pt x="683983" y="362165"/>
                  </a:lnTo>
                  <a:lnTo>
                    <a:pt x="683983" y="354736"/>
                  </a:lnTo>
                  <a:lnTo>
                    <a:pt x="674446" y="354812"/>
                  </a:lnTo>
                  <a:lnTo>
                    <a:pt x="674446" y="330250"/>
                  </a:lnTo>
                  <a:lnTo>
                    <a:pt x="697090" y="330250"/>
                  </a:lnTo>
                  <a:lnTo>
                    <a:pt x="697103" y="330873"/>
                  </a:lnTo>
                  <a:lnTo>
                    <a:pt x="697103" y="288912"/>
                  </a:lnTo>
                  <a:lnTo>
                    <a:pt x="697064" y="289064"/>
                  </a:lnTo>
                  <a:lnTo>
                    <a:pt x="697064" y="322630"/>
                  </a:lnTo>
                  <a:lnTo>
                    <a:pt x="674446" y="322630"/>
                  </a:lnTo>
                  <a:lnTo>
                    <a:pt x="674446" y="297167"/>
                  </a:lnTo>
                  <a:lnTo>
                    <a:pt x="696683" y="297167"/>
                  </a:lnTo>
                  <a:lnTo>
                    <a:pt x="697039" y="312242"/>
                  </a:lnTo>
                  <a:lnTo>
                    <a:pt x="697064" y="322630"/>
                  </a:lnTo>
                  <a:lnTo>
                    <a:pt x="697064" y="289064"/>
                  </a:lnTo>
                  <a:lnTo>
                    <a:pt x="696950" y="289547"/>
                  </a:lnTo>
                  <a:lnTo>
                    <a:pt x="674446" y="289547"/>
                  </a:lnTo>
                  <a:lnTo>
                    <a:pt x="674446" y="243293"/>
                  </a:lnTo>
                  <a:lnTo>
                    <a:pt x="695858" y="246557"/>
                  </a:lnTo>
                  <a:lnTo>
                    <a:pt x="696950" y="283870"/>
                  </a:lnTo>
                  <a:lnTo>
                    <a:pt x="698296" y="283832"/>
                  </a:lnTo>
                  <a:lnTo>
                    <a:pt x="698296" y="239407"/>
                  </a:lnTo>
                  <a:lnTo>
                    <a:pt x="671283" y="235292"/>
                  </a:lnTo>
                  <a:lnTo>
                    <a:pt x="667004" y="235356"/>
                  </a:lnTo>
                  <a:lnTo>
                    <a:pt x="667004" y="242735"/>
                  </a:lnTo>
                  <a:lnTo>
                    <a:pt x="667004" y="289547"/>
                  </a:lnTo>
                  <a:lnTo>
                    <a:pt x="667004" y="290817"/>
                  </a:lnTo>
                  <a:lnTo>
                    <a:pt x="667004" y="318820"/>
                  </a:lnTo>
                  <a:lnTo>
                    <a:pt x="667004" y="326440"/>
                  </a:lnTo>
                  <a:lnTo>
                    <a:pt x="667004" y="354850"/>
                  </a:lnTo>
                  <a:lnTo>
                    <a:pt x="659726" y="354901"/>
                  </a:lnTo>
                  <a:lnTo>
                    <a:pt x="659726" y="326440"/>
                  </a:lnTo>
                  <a:lnTo>
                    <a:pt x="667004" y="326440"/>
                  </a:lnTo>
                  <a:lnTo>
                    <a:pt x="667004" y="318820"/>
                  </a:lnTo>
                  <a:lnTo>
                    <a:pt x="659726" y="318820"/>
                  </a:lnTo>
                  <a:lnTo>
                    <a:pt x="659726" y="290817"/>
                  </a:lnTo>
                  <a:lnTo>
                    <a:pt x="667004" y="290817"/>
                  </a:lnTo>
                  <a:lnTo>
                    <a:pt x="667004" y="289547"/>
                  </a:lnTo>
                  <a:lnTo>
                    <a:pt x="666051" y="289547"/>
                  </a:lnTo>
                  <a:lnTo>
                    <a:pt x="666051" y="283197"/>
                  </a:lnTo>
                  <a:lnTo>
                    <a:pt x="659726" y="283197"/>
                  </a:lnTo>
                  <a:lnTo>
                    <a:pt x="659726" y="242824"/>
                  </a:lnTo>
                  <a:lnTo>
                    <a:pt x="667004" y="242735"/>
                  </a:lnTo>
                  <a:lnTo>
                    <a:pt x="667004" y="235356"/>
                  </a:lnTo>
                  <a:lnTo>
                    <a:pt x="652284" y="235534"/>
                  </a:lnTo>
                  <a:lnTo>
                    <a:pt x="652284" y="249923"/>
                  </a:lnTo>
                  <a:lnTo>
                    <a:pt x="652284" y="283197"/>
                  </a:lnTo>
                  <a:lnTo>
                    <a:pt x="652284" y="290817"/>
                  </a:lnTo>
                  <a:lnTo>
                    <a:pt x="652284" y="318820"/>
                  </a:lnTo>
                  <a:lnTo>
                    <a:pt x="652284" y="326440"/>
                  </a:lnTo>
                  <a:lnTo>
                    <a:pt x="652284" y="354952"/>
                  </a:lnTo>
                  <a:lnTo>
                    <a:pt x="642023" y="355015"/>
                  </a:lnTo>
                  <a:lnTo>
                    <a:pt x="642023" y="326440"/>
                  </a:lnTo>
                  <a:lnTo>
                    <a:pt x="652284" y="326440"/>
                  </a:lnTo>
                  <a:lnTo>
                    <a:pt x="652284" y="318820"/>
                  </a:lnTo>
                  <a:lnTo>
                    <a:pt x="642023" y="318820"/>
                  </a:lnTo>
                  <a:lnTo>
                    <a:pt x="642023" y="290817"/>
                  </a:lnTo>
                  <a:lnTo>
                    <a:pt x="652284" y="290817"/>
                  </a:lnTo>
                  <a:lnTo>
                    <a:pt x="652284" y="283197"/>
                  </a:lnTo>
                  <a:lnTo>
                    <a:pt x="642340" y="283197"/>
                  </a:lnTo>
                  <a:lnTo>
                    <a:pt x="643001" y="276085"/>
                  </a:lnTo>
                  <a:lnTo>
                    <a:pt x="645629" y="262966"/>
                  </a:lnTo>
                  <a:lnTo>
                    <a:pt x="650405" y="251383"/>
                  </a:lnTo>
                  <a:lnTo>
                    <a:pt x="652284" y="249923"/>
                  </a:lnTo>
                  <a:lnTo>
                    <a:pt x="652284" y="235534"/>
                  </a:lnTo>
                  <a:lnTo>
                    <a:pt x="649859" y="235559"/>
                  </a:lnTo>
                  <a:lnTo>
                    <a:pt x="649859" y="242963"/>
                  </a:lnTo>
                  <a:lnTo>
                    <a:pt x="644804" y="246456"/>
                  </a:lnTo>
                  <a:lnTo>
                    <a:pt x="642023" y="252895"/>
                  </a:lnTo>
                  <a:lnTo>
                    <a:pt x="642023" y="243039"/>
                  </a:lnTo>
                  <a:lnTo>
                    <a:pt x="649859" y="242963"/>
                  </a:lnTo>
                  <a:lnTo>
                    <a:pt x="649859" y="235559"/>
                  </a:lnTo>
                  <a:lnTo>
                    <a:pt x="634580" y="235750"/>
                  </a:lnTo>
                  <a:lnTo>
                    <a:pt x="634580" y="243141"/>
                  </a:lnTo>
                  <a:lnTo>
                    <a:pt x="634580" y="259981"/>
                  </a:lnTo>
                  <a:lnTo>
                    <a:pt x="634580" y="290817"/>
                  </a:lnTo>
                  <a:lnTo>
                    <a:pt x="634580" y="318820"/>
                  </a:lnTo>
                  <a:lnTo>
                    <a:pt x="634580" y="326440"/>
                  </a:lnTo>
                  <a:lnTo>
                    <a:pt x="634580" y="355066"/>
                  </a:lnTo>
                  <a:lnTo>
                    <a:pt x="614730" y="355206"/>
                  </a:lnTo>
                  <a:lnTo>
                    <a:pt x="614730" y="326440"/>
                  </a:lnTo>
                  <a:lnTo>
                    <a:pt x="634580" y="326440"/>
                  </a:lnTo>
                  <a:lnTo>
                    <a:pt x="634580" y="318820"/>
                  </a:lnTo>
                  <a:lnTo>
                    <a:pt x="614730" y="318820"/>
                  </a:lnTo>
                  <a:lnTo>
                    <a:pt x="614730" y="290817"/>
                  </a:lnTo>
                  <a:lnTo>
                    <a:pt x="634580" y="290817"/>
                  </a:lnTo>
                  <a:lnTo>
                    <a:pt x="634580" y="259981"/>
                  </a:lnTo>
                  <a:lnTo>
                    <a:pt x="634314" y="259575"/>
                  </a:lnTo>
                  <a:lnTo>
                    <a:pt x="634314" y="283197"/>
                  </a:lnTo>
                  <a:lnTo>
                    <a:pt x="614730" y="283197"/>
                  </a:lnTo>
                  <a:lnTo>
                    <a:pt x="614730" y="249377"/>
                  </a:lnTo>
                  <a:lnTo>
                    <a:pt x="621436" y="252590"/>
                  </a:lnTo>
                  <a:lnTo>
                    <a:pt x="628357" y="263423"/>
                  </a:lnTo>
                  <a:lnTo>
                    <a:pt x="632879" y="276326"/>
                  </a:lnTo>
                  <a:lnTo>
                    <a:pt x="634314" y="283197"/>
                  </a:lnTo>
                  <a:lnTo>
                    <a:pt x="634314" y="259575"/>
                  </a:lnTo>
                  <a:lnTo>
                    <a:pt x="626033" y="246608"/>
                  </a:lnTo>
                  <a:lnTo>
                    <a:pt x="617588" y="243370"/>
                  </a:lnTo>
                  <a:lnTo>
                    <a:pt x="634580" y="243141"/>
                  </a:lnTo>
                  <a:lnTo>
                    <a:pt x="634580" y="235750"/>
                  </a:lnTo>
                  <a:lnTo>
                    <a:pt x="607288" y="236080"/>
                  </a:lnTo>
                  <a:lnTo>
                    <a:pt x="607288" y="243484"/>
                  </a:lnTo>
                  <a:lnTo>
                    <a:pt x="607288" y="283197"/>
                  </a:lnTo>
                  <a:lnTo>
                    <a:pt x="607288" y="290817"/>
                  </a:lnTo>
                  <a:lnTo>
                    <a:pt x="607288" y="318820"/>
                  </a:lnTo>
                  <a:lnTo>
                    <a:pt x="607288" y="326440"/>
                  </a:lnTo>
                  <a:lnTo>
                    <a:pt x="607288" y="355257"/>
                  </a:lnTo>
                  <a:lnTo>
                    <a:pt x="585228" y="355396"/>
                  </a:lnTo>
                  <a:lnTo>
                    <a:pt x="585228" y="326440"/>
                  </a:lnTo>
                  <a:lnTo>
                    <a:pt x="607288" y="326440"/>
                  </a:lnTo>
                  <a:lnTo>
                    <a:pt x="607288" y="318820"/>
                  </a:lnTo>
                  <a:lnTo>
                    <a:pt x="585228" y="318820"/>
                  </a:lnTo>
                  <a:lnTo>
                    <a:pt x="585228" y="290817"/>
                  </a:lnTo>
                  <a:lnTo>
                    <a:pt x="607288" y="290817"/>
                  </a:lnTo>
                  <a:lnTo>
                    <a:pt x="607288" y="283197"/>
                  </a:lnTo>
                  <a:lnTo>
                    <a:pt x="585228" y="283197"/>
                  </a:lnTo>
                  <a:lnTo>
                    <a:pt x="585228" y="243751"/>
                  </a:lnTo>
                  <a:lnTo>
                    <a:pt x="607288" y="243484"/>
                  </a:lnTo>
                  <a:lnTo>
                    <a:pt x="607288" y="236080"/>
                  </a:lnTo>
                  <a:lnTo>
                    <a:pt x="577786" y="236448"/>
                  </a:lnTo>
                  <a:lnTo>
                    <a:pt x="577786" y="243852"/>
                  </a:lnTo>
                  <a:lnTo>
                    <a:pt x="577786" y="283197"/>
                  </a:lnTo>
                  <a:lnTo>
                    <a:pt x="577786" y="290817"/>
                  </a:lnTo>
                  <a:lnTo>
                    <a:pt x="577786" y="318820"/>
                  </a:lnTo>
                  <a:lnTo>
                    <a:pt x="577786" y="326440"/>
                  </a:lnTo>
                  <a:lnTo>
                    <a:pt x="577786" y="355447"/>
                  </a:lnTo>
                  <a:lnTo>
                    <a:pt x="554253" y="355600"/>
                  </a:lnTo>
                  <a:lnTo>
                    <a:pt x="554253" y="326440"/>
                  </a:lnTo>
                  <a:lnTo>
                    <a:pt x="577786" y="326440"/>
                  </a:lnTo>
                  <a:lnTo>
                    <a:pt x="577786" y="318820"/>
                  </a:lnTo>
                  <a:lnTo>
                    <a:pt x="554253" y="318820"/>
                  </a:lnTo>
                  <a:lnTo>
                    <a:pt x="554253" y="290817"/>
                  </a:lnTo>
                  <a:lnTo>
                    <a:pt x="577786" y="290817"/>
                  </a:lnTo>
                  <a:lnTo>
                    <a:pt x="577786" y="283197"/>
                  </a:lnTo>
                  <a:lnTo>
                    <a:pt x="554253" y="283197"/>
                  </a:lnTo>
                  <a:lnTo>
                    <a:pt x="554253" y="244144"/>
                  </a:lnTo>
                  <a:lnTo>
                    <a:pt x="577786" y="243852"/>
                  </a:lnTo>
                  <a:lnTo>
                    <a:pt x="577786" y="236448"/>
                  </a:lnTo>
                  <a:lnTo>
                    <a:pt x="546811" y="236829"/>
                  </a:lnTo>
                  <a:lnTo>
                    <a:pt x="546811" y="245554"/>
                  </a:lnTo>
                  <a:lnTo>
                    <a:pt x="546811" y="283197"/>
                  </a:lnTo>
                  <a:lnTo>
                    <a:pt x="546811" y="290817"/>
                  </a:lnTo>
                  <a:lnTo>
                    <a:pt x="546811" y="318820"/>
                  </a:lnTo>
                  <a:lnTo>
                    <a:pt x="546811" y="326440"/>
                  </a:lnTo>
                  <a:lnTo>
                    <a:pt x="546811" y="355650"/>
                  </a:lnTo>
                  <a:lnTo>
                    <a:pt x="520331" y="355815"/>
                  </a:lnTo>
                  <a:lnTo>
                    <a:pt x="520331" y="326440"/>
                  </a:lnTo>
                  <a:lnTo>
                    <a:pt x="546811" y="326440"/>
                  </a:lnTo>
                  <a:lnTo>
                    <a:pt x="546811" y="318820"/>
                  </a:lnTo>
                  <a:lnTo>
                    <a:pt x="520331" y="318820"/>
                  </a:lnTo>
                  <a:lnTo>
                    <a:pt x="520331" y="290817"/>
                  </a:lnTo>
                  <a:lnTo>
                    <a:pt x="546811" y="290817"/>
                  </a:lnTo>
                  <a:lnTo>
                    <a:pt x="546811" y="283197"/>
                  </a:lnTo>
                  <a:lnTo>
                    <a:pt x="521093" y="283197"/>
                  </a:lnTo>
                  <a:lnTo>
                    <a:pt x="522122" y="278663"/>
                  </a:lnTo>
                  <a:lnTo>
                    <a:pt x="526465" y="265912"/>
                  </a:lnTo>
                  <a:lnTo>
                    <a:pt x="534466" y="252730"/>
                  </a:lnTo>
                  <a:lnTo>
                    <a:pt x="546811" y="245554"/>
                  </a:lnTo>
                  <a:lnTo>
                    <a:pt x="546811" y="236829"/>
                  </a:lnTo>
                  <a:lnTo>
                    <a:pt x="532434" y="236994"/>
                  </a:lnTo>
                  <a:lnTo>
                    <a:pt x="532434" y="244411"/>
                  </a:lnTo>
                  <a:lnTo>
                    <a:pt x="521322" y="259257"/>
                  </a:lnTo>
                  <a:lnTo>
                    <a:pt x="520331" y="261886"/>
                  </a:lnTo>
                  <a:lnTo>
                    <a:pt x="520331" y="244551"/>
                  </a:lnTo>
                  <a:lnTo>
                    <a:pt x="532434" y="244411"/>
                  </a:lnTo>
                  <a:lnTo>
                    <a:pt x="532434" y="236994"/>
                  </a:lnTo>
                  <a:lnTo>
                    <a:pt x="512889" y="237236"/>
                  </a:lnTo>
                  <a:lnTo>
                    <a:pt x="512889" y="244640"/>
                  </a:lnTo>
                  <a:lnTo>
                    <a:pt x="512889" y="261505"/>
                  </a:lnTo>
                  <a:lnTo>
                    <a:pt x="512889" y="290817"/>
                  </a:lnTo>
                  <a:lnTo>
                    <a:pt x="512889" y="318820"/>
                  </a:lnTo>
                  <a:lnTo>
                    <a:pt x="512889" y="326440"/>
                  </a:lnTo>
                  <a:lnTo>
                    <a:pt x="512889" y="355866"/>
                  </a:lnTo>
                  <a:lnTo>
                    <a:pt x="490093" y="356031"/>
                  </a:lnTo>
                  <a:lnTo>
                    <a:pt x="490093" y="326440"/>
                  </a:lnTo>
                  <a:lnTo>
                    <a:pt x="512889" y="326440"/>
                  </a:lnTo>
                  <a:lnTo>
                    <a:pt x="512889" y="318820"/>
                  </a:lnTo>
                  <a:lnTo>
                    <a:pt x="490093" y="318820"/>
                  </a:lnTo>
                  <a:lnTo>
                    <a:pt x="490093" y="290817"/>
                  </a:lnTo>
                  <a:lnTo>
                    <a:pt x="512889" y="290817"/>
                  </a:lnTo>
                  <a:lnTo>
                    <a:pt x="512889" y="261505"/>
                  </a:lnTo>
                  <a:lnTo>
                    <a:pt x="512762" y="261340"/>
                  </a:lnTo>
                  <a:lnTo>
                    <a:pt x="512762" y="283197"/>
                  </a:lnTo>
                  <a:lnTo>
                    <a:pt x="490093" y="283197"/>
                  </a:lnTo>
                  <a:lnTo>
                    <a:pt x="490093" y="250190"/>
                  </a:lnTo>
                  <a:lnTo>
                    <a:pt x="498792" y="254088"/>
                  </a:lnTo>
                  <a:lnTo>
                    <a:pt x="507530" y="267449"/>
                  </a:lnTo>
                  <a:lnTo>
                    <a:pt x="512241" y="280885"/>
                  </a:lnTo>
                  <a:lnTo>
                    <a:pt x="512762" y="283197"/>
                  </a:lnTo>
                  <a:lnTo>
                    <a:pt x="512762" y="261340"/>
                  </a:lnTo>
                  <a:lnTo>
                    <a:pt x="501738" y="246608"/>
                  </a:lnTo>
                  <a:lnTo>
                    <a:pt x="496417" y="244856"/>
                  </a:lnTo>
                  <a:lnTo>
                    <a:pt x="512889" y="244640"/>
                  </a:lnTo>
                  <a:lnTo>
                    <a:pt x="512889" y="237236"/>
                  </a:lnTo>
                  <a:lnTo>
                    <a:pt x="482638" y="237604"/>
                  </a:lnTo>
                  <a:lnTo>
                    <a:pt x="482638" y="245021"/>
                  </a:lnTo>
                  <a:lnTo>
                    <a:pt x="482638" y="283197"/>
                  </a:lnTo>
                  <a:lnTo>
                    <a:pt x="482638" y="290817"/>
                  </a:lnTo>
                  <a:lnTo>
                    <a:pt x="482638" y="318820"/>
                  </a:lnTo>
                  <a:lnTo>
                    <a:pt x="482638" y="326440"/>
                  </a:lnTo>
                  <a:lnTo>
                    <a:pt x="482638" y="356082"/>
                  </a:lnTo>
                  <a:lnTo>
                    <a:pt x="462800" y="356209"/>
                  </a:lnTo>
                  <a:lnTo>
                    <a:pt x="462800" y="326440"/>
                  </a:lnTo>
                  <a:lnTo>
                    <a:pt x="482638" y="326440"/>
                  </a:lnTo>
                  <a:lnTo>
                    <a:pt x="482638" y="318820"/>
                  </a:lnTo>
                  <a:lnTo>
                    <a:pt x="462800" y="318820"/>
                  </a:lnTo>
                  <a:lnTo>
                    <a:pt x="462800" y="290817"/>
                  </a:lnTo>
                  <a:lnTo>
                    <a:pt x="482638" y="290817"/>
                  </a:lnTo>
                  <a:lnTo>
                    <a:pt x="482638" y="283197"/>
                  </a:lnTo>
                  <a:lnTo>
                    <a:pt x="462800" y="283197"/>
                  </a:lnTo>
                  <a:lnTo>
                    <a:pt x="462800" y="245262"/>
                  </a:lnTo>
                  <a:lnTo>
                    <a:pt x="482638" y="245021"/>
                  </a:lnTo>
                  <a:lnTo>
                    <a:pt x="482638" y="237604"/>
                  </a:lnTo>
                  <a:lnTo>
                    <a:pt x="455345" y="237947"/>
                  </a:lnTo>
                  <a:lnTo>
                    <a:pt x="455345" y="245364"/>
                  </a:lnTo>
                  <a:lnTo>
                    <a:pt x="455345" y="283197"/>
                  </a:lnTo>
                  <a:lnTo>
                    <a:pt x="455345" y="290817"/>
                  </a:lnTo>
                  <a:lnTo>
                    <a:pt x="455345" y="318820"/>
                  </a:lnTo>
                  <a:lnTo>
                    <a:pt x="455345" y="326440"/>
                  </a:lnTo>
                  <a:lnTo>
                    <a:pt x="455345" y="356247"/>
                  </a:lnTo>
                  <a:lnTo>
                    <a:pt x="434035" y="356387"/>
                  </a:lnTo>
                  <a:lnTo>
                    <a:pt x="434035" y="326440"/>
                  </a:lnTo>
                  <a:lnTo>
                    <a:pt x="455345" y="326440"/>
                  </a:lnTo>
                  <a:lnTo>
                    <a:pt x="455345" y="318820"/>
                  </a:lnTo>
                  <a:lnTo>
                    <a:pt x="434035" y="318820"/>
                  </a:lnTo>
                  <a:lnTo>
                    <a:pt x="434035" y="290817"/>
                  </a:lnTo>
                  <a:lnTo>
                    <a:pt x="455345" y="290817"/>
                  </a:lnTo>
                  <a:lnTo>
                    <a:pt x="455345" y="283197"/>
                  </a:lnTo>
                  <a:lnTo>
                    <a:pt x="434035" y="283197"/>
                  </a:lnTo>
                  <a:lnTo>
                    <a:pt x="434035" y="245910"/>
                  </a:lnTo>
                  <a:lnTo>
                    <a:pt x="434555" y="245694"/>
                  </a:lnTo>
                  <a:lnTo>
                    <a:pt x="455345" y="245364"/>
                  </a:lnTo>
                  <a:lnTo>
                    <a:pt x="455345" y="237947"/>
                  </a:lnTo>
                  <a:lnTo>
                    <a:pt x="426593" y="238290"/>
                  </a:lnTo>
                  <a:lnTo>
                    <a:pt x="426593" y="248983"/>
                  </a:lnTo>
                  <a:lnTo>
                    <a:pt x="426593" y="283197"/>
                  </a:lnTo>
                  <a:lnTo>
                    <a:pt x="405930" y="283197"/>
                  </a:lnTo>
                  <a:lnTo>
                    <a:pt x="406577" y="280276"/>
                  </a:lnTo>
                  <a:lnTo>
                    <a:pt x="411467" y="265709"/>
                  </a:lnTo>
                  <a:lnTo>
                    <a:pt x="420535" y="251485"/>
                  </a:lnTo>
                  <a:lnTo>
                    <a:pt x="426593" y="248983"/>
                  </a:lnTo>
                  <a:lnTo>
                    <a:pt x="426593" y="238290"/>
                  </a:lnTo>
                  <a:lnTo>
                    <a:pt x="416102" y="238429"/>
                  </a:lnTo>
                  <a:lnTo>
                    <a:pt x="416102" y="245859"/>
                  </a:lnTo>
                  <a:lnTo>
                    <a:pt x="405599" y="260616"/>
                  </a:lnTo>
                  <a:lnTo>
                    <a:pt x="404533" y="263613"/>
                  </a:lnTo>
                  <a:lnTo>
                    <a:pt x="404533" y="245999"/>
                  </a:lnTo>
                  <a:lnTo>
                    <a:pt x="416102" y="245859"/>
                  </a:lnTo>
                  <a:lnTo>
                    <a:pt x="416102" y="238429"/>
                  </a:lnTo>
                  <a:lnTo>
                    <a:pt x="366331" y="239026"/>
                  </a:lnTo>
                  <a:lnTo>
                    <a:pt x="366420" y="246456"/>
                  </a:lnTo>
                  <a:lnTo>
                    <a:pt x="397090" y="246087"/>
                  </a:lnTo>
                  <a:lnTo>
                    <a:pt x="397090" y="283197"/>
                  </a:lnTo>
                  <a:lnTo>
                    <a:pt x="397090" y="289547"/>
                  </a:lnTo>
                  <a:lnTo>
                    <a:pt x="397090" y="290817"/>
                  </a:lnTo>
                  <a:lnTo>
                    <a:pt x="426593" y="290817"/>
                  </a:lnTo>
                  <a:lnTo>
                    <a:pt x="426593" y="318820"/>
                  </a:lnTo>
                  <a:lnTo>
                    <a:pt x="399338" y="318820"/>
                  </a:lnTo>
                  <a:lnTo>
                    <a:pt x="399338" y="322630"/>
                  </a:lnTo>
                  <a:lnTo>
                    <a:pt x="399338" y="326440"/>
                  </a:lnTo>
                  <a:lnTo>
                    <a:pt x="426593" y="326440"/>
                  </a:lnTo>
                  <a:lnTo>
                    <a:pt x="426593" y="356438"/>
                  </a:lnTo>
                  <a:lnTo>
                    <a:pt x="305955" y="357212"/>
                  </a:lnTo>
                  <a:lnTo>
                    <a:pt x="305955" y="346481"/>
                  </a:lnTo>
                  <a:lnTo>
                    <a:pt x="298513" y="346481"/>
                  </a:lnTo>
                  <a:lnTo>
                    <a:pt x="298513" y="474141"/>
                  </a:lnTo>
                  <a:lnTo>
                    <a:pt x="305955" y="474141"/>
                  </a:lnTo>
                  <a:lnTo>
                    <a:pt x="305955" y="420001"/>
                  </a:lnTo>
                  <a:lnTo>
                    <a:pt x="314807" y="420001"/>
                  </a:lnTo>
                  <a:lnTo>
                    <a:pt x="314807" y="413588"/>
                  </a:lnTo>
                  <a:lnTo>
                    <a:pt x="317423" y="414248"/>
                  </a:lnTo>
                  <a:lnTo>
                    <a:pt x="323316" y="414248"/>
                  </a:lnTo>
                  <a:lnTo>
                    <a:pt x="329184" y="414248"/>
                  </a:lnTo>
                  <a:lnTo>
                    <a:pt x="332524" y="413410"/>
                  </a:lnTo>
                  <a:lnTo>
                    <a:pt x="332524" y="420001"/>
                  </a:lnTo>
                  <a:lnTo>
                    <a:pt x="363105" y="420001"/>
                  </a:lnTo>
                  <a:lnTo>
                    <a:pt x="361911" y="506387"/>
                  </a:lnTo>
                  <a:lnTo>
                    <a:pt x="362635" y="506412"/>
                  </a:lnTo>
                  <a:lnTo>
                    <a:pt x="361911" y="506412"/>
                  </a:lnTo>
                  <a:lnTo>
                    <a:pt x="361911" y="526453"/>
                  </a:lnTo>
                  <a:lnTo>
                    <a:pt x="354723" y="531545"/>
                  </a:lnTo>
                  <a:lnTo>
                    <a:pt x="350913" y="531545"/>
                  </a:lnTo>
                  <a:lnTo>
                    <a:pt x="341528" y="536460"/>
                  </a:lnTo>
                  <a:lnTo>
                    <a:pt x="341528" y="540334"/>
                  </a:lnTo>
                  <a:lnTo>
                    <a:pt x="339026" y="540334"/>
                  </a:lnTo>
                  <a:lnTo>
                    <a:pt x="332117" y="545274"/>
                  </a:lnTo>
                  <a:lnTo>
                    <a:pt x="332117" y="549744"/>
                  </a:lnTo>
                  <a:lnTo>
                    <a:pt x="327279" y="549744"/>
                  </a:lnTo>
                  <a:lnTo>
                    <a:pt x="316750" y="556056"/>
                  </a:lnTo>
                  <a:lnTo>
                    <a:pt x="316750" y="561657"/>
                  </a:lnTo>
                  <a:lnTo>
                    <a:pt x="310794" y="561657"/>
                  </a:lnTo>
                  <a:lnTo>
                    <a:pt x="290715" y="581418"/>
                  </a:lnTo>
                  <a:lnTo>
                    <a:pt x="280682" y="581418"/>
                  </a:lnTo>
                  <a:lnTo>
                    <a:pt x="280682" y="587057"/>
                  </a:lnTo>
                  <a:lnTo>
                    <a:pt x="272618" y="587057"/>
                  </a:lnTo>
                  <a:lnTo>
                    <a:pt x="252768" y="605129"/>
                  </a:lnTo>
                  <a:lnTo>
                    <a:pt x="252768" y="612775"/>
                  </a:lnTo>
                  <a:lnTo>
                    <a:pt x="238036" y="612775"/>
                  </a:lnTo>
                  <a:lnTo>
                    <a:pt x="238036" y="617169"/>
                  </a:lnTo>
                  <a:lnTo>
                    <a:pt x="231127" y="617169"/>
                  </a:lnTo>
                  <a:lnTo>
                    <a:pt x="231127" y="623125"/>
                  </a:lnTo>
                  <a:lnTo>
                    <a:pt x="222034" y="623125"/>
                  </a:lnTo>
                  <a:lnTo>
                    <a:pt x="222034" y="628142"/>
                  </a:lnTo>
                  <a:lnTo>
                    <a:pt x="210743" y="628142"/>
                  </a:lnTo>
                  <a:lnTo>
                    <a:pt x="210743" y="645706"/>
                  </a:lnTo>
                  <a:lnTo>
                    <a:pt x="190995" y="645706"/>
                  </a:lnTo>
                  <a:lnTo>
                    <a:pt x="190995" y="652284"/>
                  </a:lnTo>
                  <a:lnTo>
                    <a:pt x="181330" y="652284"/>
                  </a:lnTo>
                  <a:lnTo>
                    <a:pt x="171856" y="658749"/>
                  </a:lnTo>
                  <a:lnTo>
                    <a:pt x="171856" y="667029"/>
                  </a:lnTo>
                  <a:lnTo>
                    <a:pt x="161201" y="667029"/>
                  </a:lnTo>
                  <a:lnTo>
                    <a:pt x="161201" y="676744"/>
                  </a:lnTo>
                  <a:lnTo>
                    <a:pt x="149593" y="676744"/>
                  </a:lnTo>
                  <a:lnTo>
                    <a:pt x="149593" y="694004"/>
                  </a:lnTo>
                  <a:lnTo>
                    <a:pt x="124193" y="694004"/>
                  </a:lnTo>
                  <a:lnTo>
                    <a:pt x="124193" y="703402"/>
                  </a:lnTo>
                  <a:lnTo>
                    <a:pt x="108826" y="703402"/>
                  </a:lnTo>
                  <a:lnTo>
                    <a:pt x="108826" y="715632"/>
                  </a:lnTo>
                  <a:lnTo>
                    <a:pt x="90322" y="715632"/>
                  </a:lnTo>
                  <a:lnTo>
                    <a:pt x="90322" y="728179"/>
                  </a:lnTo>
                  <a:lnTo>
                    <a:pt x="73075" y="728179"/>
                  </a:lnTo>
                  <a:lnTo>
                    <a:pt x="73075" y="741667"/>
                  </a:lnTo>
                  <a:lnTo>
                    <a:pt x="54254" y="741667"/>
                  </a:lnTo>
                  <a:lnTo>
                    <a:pt x="54254" y="754519"/>
                  </a:lnTo>
                  <a:lnTo>
                    <a:pt x="48933" y="754519"/>
                  </a:lnTo>
                  <a:lnTo>
                    <a:pt x="48933" y="771766"/>
                  </a:lnTo>
                  <a:lnTo>
                    <a:pt x="6591" y="771766"/>
                  </a:lnTo>
                  <a:lnTo>
                    <a:pt x="6591" y="790282"/>
                  </a:lnTo>
                  <a:lnTo>
                    <a:pt x="0" y="790282"/>
                  </a:lnTo>
                  <a:lnTo>
                    <a:pt x="0" y="802462"/>
                  </a:lnTo>
                  <a:lnTo>
                    <a:pt x="7442" y="802462"/>
                  </a:lnTo>
                  <a:lnTo>
                    <a:pt x="7442" y="797712"/>
                  </a:lnTo>
                  <a:lnTo>
                    <a:pt x="14020" y="797712"/>
                  </a:lnTo>
                  <a:lnTo>
                    <a:pt x="14020" y="779208"/>
                  </a:lnTo>
                  <a:lnTo>
                    <a:pt x="56362" y="779208"/>
                  </a:lnTo>
                  <a:lnTo>
                    <a:pt x="56362" y="761961"/>
                  </a:lnTo>
                  <a:lnTo>
                    <a:pt x="61696" y="761961"/>
                  </a:lnTo>
                  <a:lnTo>
                    <a:pt x="61696" y="749109"/>
                  </a:lnTo>
                  <a:lnTo>
                    <a:pt x="80518" y="749109"/>
                  </a:lnTo>
                  <a:lnTo>
                    <a:pt x="80518" y="735609"/>
                  </a:lnTo>
                  <a:lnTo>
                    <a:pt x="97764" y="735609"/>
                  </a:lnTo>
                  <a:lnTo>
                    <a:pt x="97764" y="723074"/>
                  </a:lnTo>
                  <a:lnTo>
                    <a:pt x="116268" y="723074"/>
                  </a:lnTo>
                  <a:lnTo>
                    <a:pt x="116268" y="710844"/>
                  </a:lnTo>
                  <a:lnTo>
                    <a:pt x="131635" y="710844"/>
                  </a:lnTo>
                  <a:lnTo>
                    <a:pt x="131635" y="701433"/>
                  </a:lnTo>
                  <a:lnTo>
                    <a:pt x="157035" y="701433"/>
                  </a:lnTo>
                  <a:lnTo>
                    <a:pt x="157035" y="684187"/>
                  </a:lnTo>
                  <a:lnTo>
                    <a:pt x="168630" y="684187"/>
                  </a:lnTo>
                  <a:lnTo>
                    <a:pt x="168630" y="674458"/>
                  </a:lnTo>
                  <a:lnTo>
                    <a:pt x="179298" y="674458"/>
                  </a:lnTo>
                  <a:lnTo>
                    <a:pt x="179298" y="662673"/>
                  </a:lnTo>
                  <a:lnTo>
                    <a:pt x="183629" y="659726"/>
                  </a:lnTo>
                  <a:lnTo>
                    <a:pt x="198424" y="659726"/>
                  </a:lnTo>
                  <a:lnTo>
                    <a:pt x="198424" y="653148"/>
                  </a:lnTo>
                  <a:lnTo>
                    <a:pt x="218186" y="653148"/>
                  </a:lnTo>
                  <a:lnTo>
                    <a:pt x="218186" y="635584"/>
                  </a:lnTo>
                  <a:lnTo>
                    <a:pt x="229476" y="635584"/>
                  </a:lnTo>
                  <a:lnTo>
                    <a:pt x="229476" y="630555"/>
                  </a:lnTo>
                  <a:lnTo>
                    <a:pt x="238569" y="630555"/>
                  </a:lnTo>
                  <a:lnTo>
                    <a:pt x="238569" y="624598"/>
                  </a:lnTo>
                  <a:lnTo>
                    <a:pt x="245465" y="624598"/>
                  </a:lnTo>
                  <a:lnTo>
                    <a:pt x="245465" y="620204"/>
                  </a:lnTo>
                  <a:lnTo>
                    <a:pt x="260210" y="620204"/>
                  </a:lnTo>
                  <a:lnTo>
                    <a:pt x="260210" y="608418"/>
                  </a:lnTo>
                  <a:lnTo>
                    <a:pt x="275488" y="594499"/>
                  </a:lnTo>
                  <a:lnTo>
                    <a:pt x="288124" y="594499"/>
                  </a:lnTo>
                  <a:lnTo>
                    <a:pt x="288124" y="588848"/>
                  </a:lnTo>
                  <a:lnTo>
                    <a:pt x="293763" y="588848"/>
                  </a:lnTo>
                  <a:lnTo>
                    <a:pt x="313829" y="569087"/>
                  </a:lnTo>
                  <a:lnTo>
                    <a:pt x="324180" y="569087"/>
                  </a:lnTo>
                  <a:lnTo>
                    <a:pt x="324180" y="560260"/>
                  </a:lnTo>
                  <a:lnTo>
                    <a:pt x="329336" y="557174"/>
                  </a:lnTo>
                  <a:lnTo>
                    <a:pt x="339547" y="557174"/>
                  </a:lnTo>
                  <a:lnTo>
                    <a:pt x="339547" y="549097"/>
                  </a:lnTo>
                  <a:lnTo>
                    <a:pt x="341414" y="547763"/>
                  </a:lnTo>
                  <a:lnTo>
                    <a:pt x="348957" y="547763"/>
                  </a:lnTo>
                  <a:lnTo>
                    <a:pt x="348957" y="540969"/>
                  </a:lnTo>
                  <a:lnTo>
                    <a:pt x="352742" y="538988"/>
                  </a:lnTo>
                  <a:lnTo>
                    <a:pt x="357085" y="538988"/>
                  </a:lnTo>
                  <a:lnTo>
                    <a:pt x="368528" y="530860"/>
                  </a:lnTo>
                  <a:lnTo>
                    <a:pt x="409333" y="530860"/>
                  </a:lnTo>
                  <a:lnTo>
                    <a:pt x="410540" y="530999"/>
                  </a:lnTo>
                  <a:lnTo>
                    <a:pt x="411518" y="530860"/>
                  </a:lnTo>
                  <a:lnTo>
                    <a:pt x="600100" y="530860"/>
                  </a:lnTo>
                  <a:lnTo>
                    <a:pt x="600100" y="523417"/>
                  </a:lnTo>
                  <a:lnTo>
                    <a:pt x="492302" y="523417"/>
                  </a:lnTo>
                  <a:lnTo>
                    <a:pt x="492302" y="481939"/>
                  </a:lnTo>
                  <a:lnTo>
                    <a:pt x="628434" y="481939"/>
                  </a:lnTo>
                  <a:lnTo>
                    <a:pt x="628434" y="474497"/>
                  </a:lnTo>
                  <a:lnTo>
                    <a:pt x="609523" y="474497"/>
                  </a:lnTo>
                  <a:lnTo>
                    <a:pt x="609523" y="420001"/>
                  </a:lnTo>
                  <a:lnTo>
                    <a:pt x="633628" y="420001"/>
                  </a:lnTo>
                  <a:lnTo>
                    <a:pt x="633628" y="414007"/>
                  </a:lnTo>
                  <a:lnTo>
                    <a:pt x="634377" y="414248"/>
                  </a:lnTo>
                  <a:lnTo>
                    <a:pt x="642099" y="414248"/>
                  </a:lnTo>
                  <a:lnTo>
                    <a:pt x="647979" y="414248"/>
                  </a:lnTo>
                  <a:lnTo>
                    <a:pt x="654189" y="412673"/>
                  </a:lnTo>
                  <a:lnTo>
                    <a:pt x="656818" y="409308"/>
                  </a:lnTo>
                  <a:lnTo>
                    <a:pt x="683983" y="409194"/>
                  </a:lnTo>
                  <a:lnTo>
                    <a:pt x="683983" y="413829"/>
                  </a:lnTo>
                  <a:lnTo>
                    <a:pt x="649960" y="413829"/>
                  </a:lnTo>
                  <a:lnTo>
                    <a:pt x="649960" y="421271"/>
                  </a:lnTo>
                  <a:lnTo>
                    <a:pt x="683983" y="421271"/>
                  </a:lnTo>
                  <a:lnTo>
                    <a:pt x="683983" y="481050"/>
                  </a:lnTo>
                  <a:lnTo>
                    <a:pt x="691426" y="481050"/>
                  </a:lnTo>
                  <a:lnTo>
                    <a:pt x="691426" y="421398"/>
                  </a:lnTo>
                  <a:lnTo>
                    <a:pt x="727062" y="423773"/>
                  </a:lnTo>
                  <a:lnTo>
                    <a:pt x="727557" y="416344"/>
                  </a:lnTo>
                  <a:lnTo>
                    <a:pt x="691426" y="413956"/>
                  </a:lnTo>
                  <a:lnTo>
                    <a:pt x="691426" y="362915"/>
                  </a:lnTo>
                  <a:lnTo>
                    <a:pt x="699274" y="363943"/>
                  </a:lnTo>
                  <a:lnTo>
                    <a:pt x="699262" y="364185"/>
                  </a:lnTo>
                  <a:lnTo>
                    <a:pt x="703199" y="364451"/>
                  </a:lnTo>
                  <a:lnTo>
                    <a:pt x="703821" y="364528"/>
                  </a:lnTo>
                  <a:lnTo>
                    <a:pt x="721385" y="365658"/>
                  </a:lnTo>
                  <a:lnTo>
                    <a:pt x="721880" y="358228"/>
                  </a:lnTo>
                  <a:lnTo>
                    <a:pt x="703999" y="357047"/>
                  </a:lnTo>
                  <a:lnTo>
                    <a:pt x="704456" y="339432"/>
                  </a:lnTo>
                  <a:lnTo>
                    <a:pt x="704519" y="317360"/>
                  </a:lnTo>
                  <a:lnTo>
                    <a:pt x="703986" y="291020"/>
                  </a:lnTo>
                  <a:lnTo>
                    <a:pt x="708609" y="271056"/>
                  </a:lnTo>
                  <a:lnTo>
                    <a:pt x="719975" y="259486"/>
                  </a:lnTo>
                  <a:lnTo>
                    <a:pt x="731812" y="254101"/>
                  </a:lnTo>
                  <a:lnTo>
                    <a:pt x="737235" y="252857"/>
                  </a:lnTo>
                  <a:lnTo>
                    <a:pt x="761568" y="256552"/>
                  </a:lnTo>
                  <a:close/>
                </a:path>
                <a:path w="790575" h="802640">
                  <a:moveTo>
                    <a:pt x="790143" y="356539"/>
                  </a:moveTo>
                  <a:lnTo>
                    <a:pt x="782701" y="356539"/>
                  </a:lnTo>
                  <a:lnTo>
                    <a:pt x="782701" y="363855"/>
                  </a:lnTo>
                  <a:lnTo>
                    <a:pt x="743343" y="360464"/>
                  </a:lnTo>
                  <a:lnTo>
                    <a:pt x="742708" y="367868"/>
                  </a:lnTo>
                  <a:lnTo>
                    <a:pt x="782701" y="371322"/>
                  </a:lnTo>
                  <a:lnTo>
                    <a:pt x="782701" y="417296"/>
                  </a:lnTo>
                  <a:lnTo>
                    <a:pt x="736295" y="415086"/>
                  </a:lnTo>
                  <a:lnTo>
                    <a:pt x="735939" y="422516"/>
                  </a:lnTo>
                  <a:lnTo>
                    <a:pt x="782701" y="424751"/>
                  </a:lnTo>
                  <a:lnTo>
                    <a:pt x="782701" y="481050"/>
                  </a:lnTo>
                  <a:lnTo>
                    <a:pt x="790143" y="481050"/>
                  </a:lnTo>
                  <a:lnTo>
                    <a:pt x="790143" y="35653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3"/>
            <p:cNvSpPr/>
            <p:nvPr/>
          </p:nvSpPr>
          <p:spPr>
            <a:xfrm>
              <a:off x="3380841" y="5786297"/>
              <a:ext cx="767715" cy="854075"/>
            </a:xfrm>
            <a:custGeom>
              <a:avLst/>
              <a:gdLst/>
              <a:ahLst/>
              <a:cxnLst/>
              <a:rect l="l" t="t" r="r" b="b"/>
              <a:pathLst>
                <a:path w="767714" h="854075">
                  <a:moveTo>
                    <a:pt x="287845" y="577519"/>
                  </a:moveTo>
                  <a:lnTo>
                    <a:pt x="282651" y="572185"/>
                  </a:lnTo>
                  <a:lnTo>
                    <a:pt x="0" y="847293"/>
                  </a:lnTo>
                  <a:lnTo>
                    <a:pt x="5194" y="852627"/>
                  </a:lnTo>
                  <a:lnTo>
                    <a:pt x="287845" y="577519"/>
                  </a:lnTo>
                  <a:close/>
                </a:path>
                <a:path w="767714" h="854075">
                  <a:moveTo>
                    <a:pt x="306679" y="578154"/>
                  </a:moveTo>
                  <a:lnTo>
                    <a:pt x="300926" y="573443"/>
                  </a:lnTo>
                  <a:lnTo>
                    <a:pt x="77698" y="846353"/>
                  </a:lnTo>
                  <a:lnTo>
                    <a:pt x="83451" y="851065"/>
                  </a:lnTo>
                  <a:lnTo>
                    <a:pt x="306679" y="578154"/>
                  </a:lnTo>
                  <a:close/>
                </a:path>
                <a:path w="767714" h="854075">
                  <a:moveTo>
                    <a:pt x="327736" y="577748"/>
                  </a:moveTo>
                  <a:lnTo>
                    <a:pt x="321398" y="573849"/>
                  </a:lnTo>
                  <a:lnTo>
                    <a:pt x="152869" y="848017"/>
                  </a:lnTo>
                  <a:lnTo>
                    <a:pt x="159207" y="851916"/>
                  </a:lnTo>
                  <a:lnTo>
                    <a:pt x="327736" y="577748"/>
                  </a:lnTo>
                  <a:close/>
                </a:path>
                <a:path w="767714" h="854075">
                  <a:moveTo>
                    <a:pt x="345617" y="575906"/>
                  </a:moveTo>
                  <a:lnTo>
                    <a:pt x="338709" y="573163"/>
                  </a:lnTo>
                  <a:lnTo>
                    <a:pt x="229298" y="848588"/>
                  </a:lnTo>
                  <a:lnTo>
                    <a:pt x="236207" y="851331"/>
                  </a:lnTo>
                  <a:lnTo>
                    <a:pt x="345617" y="575906"/>
                  </a:lnTo>
                  <a:close/>
                </a:path>
                <a:path w="767714" h="854075">
                  <a:moveTo>
                    <a:pt x="352348" y="211264"/>
                  </a:moveTo>
                  <a:lnTo>
                    <a:pt x="350850" y="209448"/>
                  </a:lnTo>
                  <a:lnTo>
                    <a:pt x="346748" y="209029"/>
                  </a:lnTo>
                  <a:lnTo>
                    <a:pt x="344944" y="210553"/>
                  </a:lnTo>
                  <a:lnTo>
                    <a:pt x="344754" y="212610"/>
                  </a:lnTo>
                  <a:lnTo>
                    <a:pt x="338162" y="241287"/>
                  </a:lnTo>
                  <a:lnTo>
                    <a:pt x="327710" y="261366"/>
                  </a:lnTo>
                  <a:lnTo>
                    <a:pt x="317982" y="273240"/>
                  </a:lnTo>
                  <a:lnTo>
                    <a:pt x="313550" y="277241"/>
                  </a:lnTo>
                  <a:lnTo>
                    <a:pt x="311899" y="278460"/>
                  </a:lnTo>
                  <a:lnTo>
                    <a:pt x="311543" y="280784"/>
                  </a:lnTo>
                  <a:lnTo>
                    <a:pt x="313486" y="283425"/>
                  </a:lnTo>
                  <a:lnTo>
                    <a:pt x="314617" y="283959"/>
                  </a:lnTo>
                  <a:lnTo>
                    <a:pt x="315760" y="283959"/>
                  </a:lnTo>
                  <a:lnTo>
                    <a:pt x="316522" y="283959"/>
                  </a:lnTo>
                  <a:lnTo>
                    <a:pt x="345084" y="244221"/>
                  </a:lnTo>
                  <a:lnTo>
                    <a:pt x="352158" y="213309"/>
                  </a:lnTo>
                  <a:lnTo>
                    <a:pt x="352348" y="211264"/>
                  </a:lnTo>
                  <a:close/>
                </a:path>
                <a:path w="767714" h="854075">
                  <a:moveTo>
                    <a:pt x="366356" y="574725"/>
                  </a:moveTo>
                  <a:lnTo>
                    <a:pt x="359067" y="573239"/>
                  </a:lnTo>
                  <a:lnTo>
                    <a:pt x="303314" y="849223"/>
                  </a:lnTo>
                  <a:lnTo>
                    <a:pt x="310603" y="850696"/>
                  </a:lnTo>
                  <a:lnTo>
                    <a:pt x="366356" y="574725"/>
                  </a:lnTo>
                  <a:close/>
                </a:path>
                <a:path w="767714" h="854075">
                  <a:moveTo>
                    <a:pt x="388645" y="574560"/>
                  </a:moveTo>
                  <a:lnTo>
                    <a:pt x="381203" y="574522"/>
                  </a:lnTo>
                  <a:lnTo>
                    <a:pt x="379945" y="852462"/>
                  </a:lnTo>
                  <a:lnTo>
                    <a:pt x="387388" y="852500"/>
                  </a:lnTo>
                  <a:lnTo>
                    <a:pt x="388645" y="574560"/>
                  </a:lnTo>
                  <a:close/>
                </a:path>
                <a:path w="767714" h="854075">
                  <a:moveTo>
                    <a:pt x="392455" y="176403"/>
                  </a:moveTo>
                  <a:lnTo>
                    <a:pt x="390829" y="174701"/>
                  </a:lnTo>
                  <a:lnTo>
                    <a:pt x="386753" y="174599"/>
                  </a:lnTo>
                  <a:lnTo>
                    <a:pt x="385025" y="176250"/>
                  </a:lnTo>
                  <a:lnTo>
                    <a:pt x="384200" y="188912"/>
                  </a:lnTo>
                  <a:lnTo>
                    <a:pt x="379996" y="214350"/>
                  </a:lnTo>
                  <a:lnTo>
                    <a:pt x="369570" y="246468"/>
                  </a:lnTo>
                  <a:lnTo>
                    <a:pt x="350113" y="277101"/>
                  </a:lnTo>
                  <a:lnTo>
                    <a:pt x="348729" y="278625"/>
                  </a:lnTo>
                  <a:lnTo>
                    <a:pt x="348830" y="280974"/>
                  </a:lnTo>
                  <a:lnTo>
                    <a:pt x="351053" y="283019"/>
                  </a:lnTo>
                  <a:lnTo>
                    <a:pt x="351955" y="283337"/>
                  </a:lnTo>
                  <a:lnTo>
                    <a:pt x="352856" y="283337"/>
                  </a:lnTo>
                  <a:lnTo>
                    <a:pt x="353860" y="283337"/>
                  </a:lnTo>
                  <a:lnTo>
                    <a:pt x="376161" y="250126"/>
                  </a:lnTo>
                  <a:lnTo>
                    <a:pt x="391579" y="190385"/>
                  </a:lnTo>
                  <a:lnTo>
                    <a:pt x="392455" y="176403"/>
                  </a:lnTo>
                  <a:close/>
                </a:path>
                <a:path w="767714" h="854075">
                  <a:moveTo>
                    <a:pt x="429552" y="176403"/>
                  </a:moveTo>
                  <a:lnTo>
                    <a:pt x="427926" y="174701"/>
                  </a:lnTo>
                  <a:lnTo>
                    <a:pt x="423824" y="174599"/>
                  </a:lnTo>
                  <a:lnTo>
                    <a:pt x="422122" y="176250"/>
                  </a:lnTo>
                  <a:lnTo>
                    <a:pt x="421309" y="188912"/>
                  </a:lnTo>
                  <a:lnTo>
                    <a:pt x="417106" y="214350"/>
                  </a:lnTo>
                  <a:lnTo>
                    <a:pt x="406679" y="246468"/>
                  </a:lnTo>
                  <a:lnTo>
                    <a:pt x="387210" y="277101"/>
                  </a:lnTo>
                  <a:lnTo>
                    <a:pt x="385826" y="278625"/>
                  </a:lnTo>
                  <a:lnTo>
                    <a:pt x="385927" y="280974"/>
                  </a:lnTo>
                  <a:lnTo>
                    <a:pt x="388150" y="283019"/>
                  </a:lnTo>
                  <a:lnTo>
                    <a:pt x="389051" y="283337"/>
                  </a:lnTo>
                  <a:lnTo>
                    <a:pt x="389953" y="283337"/>
                  </a:lnTo>
                  <a:lnTo>
                    <a:pt x="390956" y="283337"/>
                  </a:lnTo>
                  <a:lnTo>
                    <a:pt x="413270" y="250126"/>
                  </a:lnTo>
                  <a:lnTo>
                    <a:pt x="428688" y="190385"/>
                  </a:lnTo>
                  <a:lnTo>
                    <a:pt x="429552" y="176403"/>
                  </a:lnTo>
                  <a:close/>
                </a:path>
                <a:path w="767714" h="854075">
                  <a:moveTo>
                    <a:pt x="432727" y="106629"/>
                  </a:moveTo>
                  <a:lnTo>
                    <a:pt x="432612" y="96367"/>
                  </a:lnTo>
                  <a:lnTo>
                    <a:pt x="430949" y="94907"/>
                  </a:lnTo>
                  <a:lnTo>
                    <a:pt x="428853" y="94792"/>
                  </a:lnTo>
                  <a:lnTo>
                    <a:pt x="426796" y="94843"/>
                  </a:lnTo>
                  <a:lnTo>
                    <a:pt x="425170" y="96545"/>
                  </a:lnTo>
                  <a:lnTo>
                    <a:pt x="425234" y="111213"/>
                  </a:lnTo>
                  <a:lnTo>
                    <a:pt x="424611" y="125145"/>
                  </a:lnTo>
                  <a:lnTo>
                    <a:pt x="423214" y="137591"/>
                  </a:lnTo>
                  <a:lnTo>
                    <a:pt x="420852" y="145707"/>
                  </a:lnTo>
                  <a:lnTo>
                    <a:pt x="419823" y="147485"/>
                  </a:lnTo>
                  <a:lnTo>
                    <a:pt x="420433" y="149758"/>
                  </a:lnTo>
                  <a:lnTo>
                    <a:pt x="422795" y="151117"/>
                  </a:lnTo>
                  <a:lnTo>
                    <a:pt x="423430" y="151282"/>
                  </a:lnTo>
                  <a:lnTo>
                    <a:pt x="424065" y="151282"/>
                  </a:lnTo>
                  <a:lnTo>
                    <a:pt x="425348" y="151282"/>
                  </a:lnTo>
                  <a:lnTo>
                    <a:pt x="426593" y="150622"/>
                  </a:lnTo>
                  <a:lnTo>
                    <a:pt x="427291" y="149428"/>
                  </a:lnTo>
                  <a:lnTo>
                    <a:pt x="430745" y="137541"/>
                  </a:lnTo>
                  <a:lnTo>
                    <a:pt x="432320" y="121462"/>
                  </a:lnTo>
                  <a:lnTo>
                    <a:pt x="432727" y="106629"/>
                  </a:lnTo>
                  <a:close/>
                </a:path>
                <a:path w="767714" h="854075">
                  <a:moveTo>
                    <a:pt x="464769" y="176403"/>
                  </a:moveTo>
                  <a:lnTo>
                    <a:pt x="463143" y="174701"/>
                  </a:lnTo>
                  <a:lnTo>
                    <a:pt x="459016" y="174599"/>
                  </a:lnTo>
                  <a:lnTo>
                    <a:pt x="457339" y="176250"/>
                  </a:lnTo>
                  <a:lnTo>
                    <a:pt x="456514" y="188912"/>
                  </a:lnTo>
                  <a:lnTo>
                    <a:pt x="452310" y="214350"/>
                  </a:lnTo>
                  <a:lnTo>
                    <a:pt x="441883" y="246468"/>
                  </a:lnTo>
                  <a:lnTo>
                    <a:pt x="422427" y="277101"/>
                  </a:lnTo>
                  <a:lnTo>
                    <a:pt x="421043" y="278625"/>
                  </a:lnTo>
                  <a:lnTo>
                    <a:pt x="421144" y="280974"/>
                  </a:lnTo>
                  <a:lnTo>
                    <a:pt x="423367" y="283019"/>
                  </a:lnTo>
                  <a:lnTo>
                    <a:pt x="424268" y="283337"/>
                  </a:lnTo>
                  <a:lnTo>
                    <a:pt x="425170" y="283337"/>
                  </a:lnTo>
                  <a:lnTo>
                    <a:pt x="426173" y="283337"/>
                  </a:lnTo>
                  <a:lnTo>
                    <a:pt x="448475" y="250126"/>
                  </a:lnTo>
                  <a:lnTo>
                    <a:pt x="463892" y="190385"/>
                  </a:lnTo>
                  <a:lnTo>
                    <a:pt x="464769" y="176403"/>
                  </a:lnTo>
                  <a:close/>
                </a:path>
                <a:path w="767714" h="854075">
                  <a:moveTo>
                    <a:pt x="466521" y="846632"/>
                  </a:moveTo>
                  <a:lnTo>
                    <a:pt x="404901" y="573722"/>
                  </a:lnTo>
                  <a:lnTo>
                    <a:pt x="397649" y="575360"/>
                  </a:lnTo>
                  <a:lnTo>
                    <a:pt x="459270" y="848271"/>
                  </a:lnTo>
                  <a:lnTo>
                    <a:pt x="466521" y="846632"/>
                  </a:lnTo>
                  <a:close/>
                </a:path>
                <a:path w="767714" h="854075">
                  <a:moveTo>
                    <a:pt x="468096" y="59118"/>
                  </a:moveTo>
                  <a:lnTo>
                    <a:pt x="464248" y="55270"/>
                  </a:lnTo>
                  <a:lnTo>
                    <a:pt x="454799" y="55270"/>
                  </a:lnTo>
                  <a:lnTo>
                    <a:pt x="450951" y="59118"/>
                  </a:lnTo>
                  <a:lnTo>
                    <a:pt x="450951" y="59423"/>
                  </a:lnTo>
                  <a:lnTo>
                    <a:pt x="436753" y="59423"/>
                  </a:lnTo>
                  <a:lnTo>
                    <a:pt x="436753" y="36931"/>
                  </a:lnTo>
                  <a:lnTo>
                    <a:pt x="460502" y="36931"/>
                  </a:lnTo>
                  <a:lnTo>
                    <a:pt x="464781" y="32651"/>
                  </a:lnTo>
                  <a:lnTo>
                    <a:pt x="464781" y="29489"/>
                  </a:lnTo>
                  <a:lnTo>
                    <a:pt x="464781" y="25285"/>
                  </a:lnTo>
                  <a:lnTo>
                    <a:pt x="464781" y="22123"/>
                  </a:lnTo>
                  <a:lnTo>
                    <a:pt x="460502" y="17843"/>
                  </a:lnTo>
                  <a:lnTo>
                    <a:pt x="457339" y="17843"/>
                  </a:lnTo>
                  <a:lnTo>
                    <a:pt x="457339" y="26250"/>
                  </a:lnTo>
                  <a:lnTo>
                    <a:pt x="457339" y="28524"/>
                  </a:lnTo>
                  <a:lnTo>
                    <a:pt x="456374" y="29489"/>
                  </a:lnTo>
                  <a:lnTo>
                    <a:pt x="436753" y="29489"/>
                  </a:lnTo>
                  <a:lnTo>
                    <a:pt x="436753" y="25285"/>
                  </a:lnTo>
                  <a:lnTo>
                    <a:pt x="456374" y="25285"/>
                  </a:lnTo>
                  <a:lnTo>
                    <a:pt x="457339" y="26250"/>
                  </a:lnTo>
                  <a:lnTo>
                    <a:pt x="457339" y="17843"/>
                  </a:lnTo>
                  <a:lnTo>
                    <a:pt x="436753" y="17843"/>
                  </a:lnTo>
                  <a:lnTo>
                    <a:pt x="436753" y="1663"/>
                  </a:lnTo>
                  <a:lnTo>
                    <a:pt x="435089" y="0"/>
                  </a:lnTo>
                  <a:lnTo>
                    <a:pt x="430974" y="0"/>
                  </a:lnTo>
                  <a:lnTo>
                    <a:pt x="429310" y="1663"/>
                  </a:lnTo>
                  <a:lnTo>
                    <a:pt x="429310" y="17843"/>
                  </a:lnTo>
                  <a:lnTo>
                    <a:pt x="428612" y="17843"/>
                  </a:lnTo>
                  <a:lnTo>
                    <a:pt x="427736" y="18719"/>
                  </a:lnTo>
                  <a:lnTo>
                    <a:pt x="422986" y="18719"/>
                  </a:lnTo>
                  <a:lnTo>
                    <a:pt x="419138" y="22567"/>
                  </a:lnTo>
                  <a:lnTo>
                    <a:pt x="419138" y="32029"/>
                  </a:lnTo>
                  <a:lnTo>
                    <a:pt x="422986" y="35877"/>
                  </a:lnTo>
                  <a:lnTo>
                    <a:pt x="427558" y="35877"/>
                  </a:lnTo>
                  <a:lnTo>
                    <a:pt x="428612" y="36931"/>
                  </a:lnTo>
                  <a:lnTo>
                    <a:pt x="429310" y="36931"/>
                  </a:lnTo>
                  <a:lnTo>
                    <a:pt x="429310" y="59423"/>
                  </a:lnTo>
                  <a:lnTo>
                    <a:pt x="414337" y="59423"/>
                  </a:lnTo>
                  <a:lnTo>
                    <a:pt x="414337" y="59118"/>
                  </a:lnTo>
                  <a:lnTo>
                    <a:pt x="410489" y="55270"/>
                  </a:lnTo>
                  <a:lnTo>
                    <a:pt x="401040" y="55270"/>
                  </a:lnTo>
                  <a:lnTo>
                    <a:pt x="397192" y="59118"/>
                  </a:lnTo>
                  <a:lnTo>
                    <a:pt x="397192" y="68580"/>
                  </a:lnTo>
                  <a:lnTo>
                    <a:pt x="401040" y="72428"/>
                  </a:lnTo>
                  <a:lnTo>
                    <a:pt x="410489" y="72428"/>
                  </a:lnTo>
                  <a:lnTo>
                    <a:pt x="414337" y="68580"/>
                  </a:lnTo>
                  <a:lnTo>
                    <a:pt x="414337" y="66865"/>
                  </a:lnTo>
                  <a:lnTo>
                    <a:pt x="429310" y="66865"/>
                  </a:lnTo>
                  <a:lnTo>
                    <a:pt x="429310" y="85852"/>
                  </a:lnTo>
                  <a:lnTo>
                    <a:pt x="430974" y="87515"/>
                  </a:lnTo>
                  <a:lnTo>
                    <a:pt x="433031" y="87515"/>
                  </a:lnTo>
                  <a:lnTo>
                    <a:pt x="435089" y="87515"/>
                  </a:lnTo>
                  <a:lnTo>
                    <a:pt x="436753" y="85852"/>
                  </a:lnTo>
                  <a:lnTo>
                    <a:pt x="436753" y="66865"/>
                  </a:lnTo>
                  <a:lnTo>
                    <a:pt x="450951" y="66865"/>
                  </a:lnTo>
                  <a:lnTo>
                    <a:pt x="450951" y="68580"/>
                  </a:lnTo>
                  <a:lnTo>
                    <a:pt x="454799" y="72428"/>
                  </a:lnTo>
                  <a:lnTo>
                    <a:pt x="464248" y="72428"/>
                  </a:lnTo>
                  <a:lnTo>
                    <a:pt x="468096" y="68580"/>
                  </a:lnTo>
                  <a:lnTo>
                    <a:pt x="468096" y="64985"/>
                  </a:lnTo>
                  <a:lnTo>
                    <a:pt x="468096" y="62712"/>
                  </a:lnTo>
                  <a:lnTo>
                    <a:pt x="468096" y="59118"/>
                  </a:lnTo>
                  <a:close/>
                </a:path>
                <a:path w="767714" h="854075">
                  <a:moveTo>
                    <a:pt x="494461" y="211264"/>
                  </a:moveTo>
                  <a:lnTo>
                    <a:pt x="492963" y="209448"/>
                  </a:lnTo>
                  <a:lnTo>
                    <a:pt x="488873" y="209029"/>
                  </a:lnTo>
                  <a:lnTo>
                    <a:pt x="487057" y="210553"/>
                  </a:lnTo>
                  <a:lnTo>
                    <a:pt x="486867" y="212610"/>
                  </a:lnTo>
                  <a:lnTo>
                    <a:pt x="480275" y="241287"/>
                  </a:lnTo>
                  <a:lnTo>
                    <a:pt x="469823" y="261366"/>
                  </a:lnTo>
                  <a:lnTo>
                    <a:pt x="460095" y="273240"/>
                  </a:lnTo>
                  <a:lnTo>
                    <a:pt x="455663" y="277241"/>
                  </a:lnTo>
                  <a:lnTo>
                    <a:pt x="454012" y="278460"/>
                  </a:lnTo>
                  <a:lnTo>
                    <a:pt x="453656" y="280784"/>
                  </a:lnTo>
                  <a:lnTo>
                    <a:pt x="455599" y="283425"/>
                  </a:lnTo>
                  <a:lnTo>
                    <a:pt x="456730" y="283959"/>
                  </a:lnTo>
                  <a:lnTo>
                    <a:pt x="457873" y="283959"/>
                  </a:lnTo>
                  <a:lnTo>
                    <a:pt x="458635" y="283959"/>
                  </a:lnTo>
                  <a:lnTo>
                    <a:pt x="487197" y="244221"/>
                  </a:lnTo>
                  <a:lnTo>
                    <a:pt x="494271" y="213309"/>
                  </a:lnTo>
                  <a:lnTo>
                    <a:pt x="494461" y="211264"/>
                  </a:lnTo>
                  <a:close/>
                </a:path>
                <a:path w="767714" h="854075">
                  <a:moveTo>
                    <a:pt x="539267" y="848512"/>
                  </a:moveTo>
                  <a:lnTo>
                    <a:pt x="422313" y="571830"/>
                  </a:lnTo>
                  <a:lnTo>
                    <a:pt x="415455" y="574725"/>
                  </a:lnTo>
                  <a:lnTo>
                    <a:pt x="532422" y="851408"/>
                  </a:lnTo>
                  <a:lnTo>
                    <a:pt x="539267" y="848512"/>
                  </a:lnTo>
                  <a:close/>
                </a:path>
                <a:path w="767714" h="854075">
                  <a:moveTo>
                    <a:pt x="616927" y="847928"/>
                  </a:moveTo>
                  <a:lnTo>
                    <a:pt x="435825" y="571246"/>
                  </a:lnTo>
                  <a:lnTo>
                    <a:pt x="429602" y="575322"/>
                  </a:lnTo>
                  <a:lnTo>
                    <a:pt x="610704" y="852004"/>
                  </a:lnTo>
                  <a:lnTo>
                    <a:pt x="616927" y="847928"/>
                  </a:lnTo>
                  <a:close/>
                </a:path>
                <a:path w="767714" h="854075">
                  <a:moveTo>
                    <a:pt x="692111" y="848817"/>
                  </a:moveTo>
                  <a:lnTo>
                    <a:pt x="455676" y="570865"/>
                  </a:lnTo>
                  <a:lnTo>
                    <a:pt x="450011" y="575691"/>
                  </a:lnTo>
                  <a:lnTo>
                    <a:pt x="686447" y="853630"/>
                  </a:lnTo>
                  <a:lnTo>
                    <a:pt x="692111" y="848817"/>
                  </a:lnTo>
                  <a:close/>
                </a:path>
                <a:path w="767714" h="854075">
                  <a:moveTo>
                    <a:pt x="767295" y="848512"/>
                  </a:moveTo>
                  <a:lnTo>
                    <a:pt x="473011" y="570572"/>
                  </a:lnTo>
                  <a:lnTo>
                    <a:pt x="467906" y="575983"/>
                  </a:lnTo>
                  <a:lnTo>
                    <a:pt x="762190" y="853922"/>
                  </a:lnTo>
                  <a:lnTo>
                    <a:pt x="767295" y="84851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24"/>
            <p:cNvPicPr/>
            <p:nvPr/>
          </p:nvPicPr>
          <p:blipFill>
            <a:blip r:embed="rId11" cstate="print"/>
            <a:stretch>
              <a:fillRect/>
            </a:stretch>
          </p:blipFill>
          <p:spPr>
            <a:xfrm>
              <a:off x="504009" y="5905431"/>
              <a:ext cx="1755139" cy="699144"/>
            </a:xfrm>
            <a:prstGeom prst="rect">
              <a:avLst/>
            </a:prstGeom>
          </p:spPr>
        </p:pic>
      </p:grpSp>
      <p:sp>
        <p:nvSpPr>
          <p:cNvPr id="32" name="TextBox 31">
            <a:extLst>
              <a:ext uri="{FF2B5EF4-FFF2-40B4-BE49-F238E27FC236}">
                <a16:creationId xmlns:a16="http://schemas.microsoft.com/office/drawing/2014/main" id="{70EB6777-F2AC-9B78-4478-10563CB8E919}"/>
              </a:ext>
            </a:extLst>
          </p:cNvPr>
          <p:cNvSpPr txBox="1"/>
          <p:nvPr/>
        </p:nvSpPr>
        <p:spPr>
          <a:xfrm>
            <a:off x="150124" y="277734"/>
            <a:ext cx="10890409" cy="369332"/>
          </a:xfrm>
          <a:prstGeom prst="rect">
            <a:avLst/>
          </a:prstGeom>
          <a:noFill/>
        </p:spPr>
        <p:txBody>
          <a:bodyPr wrap="square" rtlCol="0">
            <a:spAutoFit/>
          </a:bodyPr>
          <a:lstStyle/>
          <a:p>
            <a:r>
              <a:rPr lang="en-GB" b="1"/>
              <a:t>The Parents Plus Adolescent's Programme has quickly become our largest referred to programme .....</a:t>
            </a:r>
          </a:p>
        </p:txBody>
      </p:sp>
      <p:sp>
        <p:nvSpPr>
          <p:cNvPr id="33" name="TextBox 32">
            <a:extLst>
              <a:ext uri="{FF2B5EF4-FFF2-40B4-BE49-F238E27FC236}">
                <a16:creationId xmlns:a16="http://schemas.microsoft.com/office/drawing/2014/main" id="{35B35125-335C-A9E9-3B55-F6BA760FA24B}"/>
              </a:ext>
            </a:extLst>
          </p:cNvPr>
          <p:cNvSpPr txBox="1"/>
          <p:nvPr/>
        </p:nvSpPr>
        <p:spPr>
          <a:xfrm>
            <a:off x="9541102" y="1357250"/>
            <a:ext cx="1958897" cy="369332"/>
          </a:xfrm>
          <a:prstGeom prst="rect">
            <a:avLst/>
          </a:prstGeom>
          <a:noFill/>
        </p:spPr>
        <p:txBody>
          <a:bodyPr wrap="square" rtlCol="0">
            <a:spAutoFit/>
          </a:bodyPr>
          <a:lstStyle/>
          <a:p>
            <a:r>
              <a:rPr lang="en-GB" b="1"/>
              <a:t>2023 so far!</a:t>
            </a:r>
          </a:p>
        </p:txBody>
      </p:sp>
      <p:sp>
        <p:nvSpPr>
          <p:cNvPr id="34" name="TextBox 33">
            <a:extLst>
              <a:ext uri="{FF2B5EF4-FFF2-40B4-BE49-F238E27FC236}">
                <a16:creationId xmlns:a16="http://schemas.microsoft.com/office/drawing/2014/main" id="{75CED87C-76D8-CBFC-E838-179E64F3D187}"/>
              </a:ext>
            </a:extLst>
          </p:cNvPr>
          <p:cNvSpPr txBox="1"/>
          <p:nvPr/>
        </p:nvSpPr>
        <p:spPr>
          <a:xfrm>
            <a:off x="5523684" y="1351362"/>
            <a:ext cx="1958897" cy="369332"/>
          </a:xfrm>
          <a:prstGeom prst="rect">
            <a:avLst/>
          </a:prstGeom>
          <a:noFill/>
        </p:spPr>
        <p:txBody>
          <a:bodyPr wrap="square" rtlCol="0">
            <a:spAutoFit/>
          </a:bodyPr>
          <a:lstStyle/>
          <a:p>
            <a:r>
              <a:rPr lang="en-GB" b="1"/>
              <a:t>2022</a:t>
            </a:r>
          </a:p>
        </p:txBody>
      </p:sp>
      <p:sp>
        <p:nvSpPr>
          <p:cNvPr id="35" name="TextBox 34">
            <a:extLst>
              <a:ext uri="{FF2B5EF4-FFF2-40B4-BE49-F238E27FC236}">
                <a16:creationId xmlns:a16="http://schemas.microsoft.com/office/drawing/2014/main" id="{5CC44F32-8A4D-EA9A-9DC7-8B8A74044014}"/>
              </a:ext>
            </a:extLst>
          </p:cNvPr>
          <p:cNvSpPr txBox="1"/>
          <p:nvPr/>
        </p:nvSpPr>
        <p:spPr>
          <a:xfrm>
            <a:off x="1553159" y="1311948"/>
            <a:ext cx="1958897" cy="369332"/>
          </a:xfrm>
          <a:prstGeom prst="rect">
            <a:avLst/>
          </a:prstGeom>
          <a:noFill/>
        </p:spPr>
        <p:txBody>
          <a:bodyPr wrap="square" rtlCol="0">
            <a:spAutoFit/>
          </a:bodyPr>
          <a:lstStyle/>
          <a:p>
            <a:r>
              <a:rPr lang="en-GB" b="1"/>
              <a:t>2021</a:t>
            </a:r>
          </a:p>
        </p:txBody>
      </p:sp>
      <p:pic>
        <p:nvPicPr>
          <p:cNvPr id="28" name="Picture 27">
            <a:extLst>
              <a:ext uri="{FF2B5EF4-FFF2-40B4-BE49-F238E27FC236}">
                <a16:creationId xmlns:a16="http://schemas.microsoft.com/office/drawing/2014/main" id="{2A8D4260-CF64-4D74-3B8D-3E838E7C3921}"/>
              </a:ext>
            </a:extLst>
          </p:cNvPr>
          <p:cNvPicPr>
            <a:picLocks noChangeAspect="1"/>
          </p:cNvPicPr>
          <p:nvPr/>
        </p:nvPicPr>
        <p:blipFill rotWithShape="1">
          <a:blip r:embed="rId12"/>
          <a:srcRect l="13610" r="22952"/>
          <a:stretch/>
        </p:blipFill>
        <p:spPr>
          <a:xfrm>
            <a:off x="-1" y="1748527"/>
            <a:ext cx="3380842" cy="3056156"/>
          </a:xfrm>
          <a:prstGeom prst="rect">
            <a:avLst/>
          </a:prstGeom>
        </p:spPr>
      </p:pic>
      <p:pic>
        <p:nvPicPr>
          <p:cNvPr id="29" name="Picture 28">
            <a:extLst>
              <a:ext uri="{FF2B5EF4-FFF2-40B4-BE49-F238E27FC236}">
                <a16:creationId xmlns:a16="http://schemas.microsoft.com/office/drawing/2014/main" id="{297DFFA0-EB7E-2F60-E1A2-0BCEE90A0971}"/>
              </a:ext>
            </a:extLst>
          </p:cNvPr>
          <p:cNvPicPr>
            <a:picLocks noChangeAspect="1"/>
          </p:cNvPicPr>
          <p:nvPr/>
        </p:nvPicPr>
        <p:blipFill rotWithShape="1">
          <a:blip r:embed="rId13"/>
          <a:srcRect l="6018" t="7624" r="3802"/>
          <a:stretch/>
        </p:blipFill>
        <p:spPr>
          <a:xfrm>
            <a:off x="3934283" y="1961638"/>
            <a:ext cx="4117896" cy="2900346"/>
          </a:xfrm>
          <a:prstGeom prst="rect">
            <a:avLst/>
          </a:prstGeom>
        </p:spPr>
      </p:pic>
      <p:pic>
        <p:nvPicPr>
          <p:cNvPr id="36" name="Picture 35">
            <a:extLst>
              <a:ext uri="{FF2B5EF4-FFF2-40B4-BE49-F238E27FC236}">
                <a16:creationId xmlns:a16="http://schemas.microsoft.com/office/drawing/2014/main" id="{A201D2DA-4662-21FF-2B48-1CD25625A2E7}"/>
              </a:ext>
            </a:extLst>
          </p:cNvPr>
          <p:cNvPicPr>
            <a:picLocks noChangeAspect="1"/>
          </p:cNvPicPr>
          <p:nvPr/>
        </p:nvPicPr>
        <p:blipFill rotWithShape="1">
          <a:blip r:embed="rId14"/>
          <a:srcRect l="12393" r="19754"/>
          <a:stretch/>
        </p:blipFill>
        <p:spPr>
          <a:xfrm>
            <a:off x="8484149" y="1509420"/>
            <a:ext cx="3189405" cy="3225064"/>
          </a:xfrm>
          <a:prstGeom prst="rect">
            <a:avLst/>
          </a:prstGeom>
        </p:spPr>
      </p:pic>
      <p:sp>
        <p:nvSpPr>
          <p:cNvPr id="37" name="TextBox 36">
            <a:extLst>
              <a:ext uri="{FF2B5EF4-FFF2-40B4-BE49-F238E27FC236}">
                <a16:creationId xmlns:a16="http://schemas.microsoft.com/office/drawing/2014/main" id="{768E1E33-CFF5-28E0-EF06-51CBB66E6240}"/>
              </a:ext>
            </a:extLst>
          </p:cNvPr>
          <p:cNvSpPr txBox="1"/>
          <p:nvPr/>
        </p:nvSpPr>
        <p:spPr>
          <a:xfrm>
            <a:off x="311536" y="5240585"/>
            <a:ext cx="11109279" cy="261610"/>
          </a:xfrm>
          <a:prstGeom prst="rect">
            <a:avLst/>
          </a:prstGeom>
          <a:noFill/>
        </p:spPr>
        <p:txBody>
          <a:bodyPr wrap="square" rtlCol="0">
            <a:spAutoFit/>
          </a:bodyPr>
          <a:lstStyle/>
          <a:p>
            <a:r>
              <a:rPr lang="en-GB" sz="1100"/>
              <a:t>*% depicts % of  all referrals received that year</a:t>
            </a:r>
          </a:p>
        </p:txBody>
      </p:sp>
    </p:spTree>
    <p:extLst>
      <p:ext uri="{BB962C8B-B14F-4D97-AF65-F5344CB8AC3E}">
        <p14:creationId xmlns:p14="http://schemas.microsoft.com/office/powerpoint/2010/main" val="204312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655947"/>
            <a:ext cx="12193270" cy="1196975"/>
            <a:chOff x="0" y="5661037"/>
            <a:chExt cx="12193270" cy="1196975"/>
          </a:xfrm>
        </p:grpSpPr>
        <p:sp>
          <p:nvSpPr>
            <p:cNvPr id="3" name="object 3"/>
            <p:cNvSpPr/>
            <p:nvPr/>
          </p:nvSpPr>
          <p:spPr>
            <a:xfrm>
              <a:off x="0" y="5661037"/>
              <a:ext cx="12193270" cy="1196975"/>
            </a:xfrm>
            <a:custGeom>
              <a:avLst/>
              <a:gdLst/>
              <a:ahLst/>
              <a:cxnLst/>
              <a:rect l="l" t="t" r="r" b="b"/>
              <a:pathLst>
                <a:path w="12193270" h="1196975">
                  <a:moveTo>
                    <a:pt x="12193206" y="0"/>
                  </a:moveTo>
                  <a:lnTo>
                    <a:pt x="0" y="0"/>
                  </a:lnTo>
                  <a:lnTo>
                    <a:pt x="0" y="1196962"/>
                  </a:lnTo>
                  <a:lnTo>
                    <a:pt x="12193206" y="1196962"/>
                  </a:lnTo>
                  <a:lnTo>
                    <a:pt x="12193206" y="0"/>
                  </a:lnTo>
                  <a:close/>
                </a:path>
              </a:pathLst>
            </a:custGeom>
            <a:solidFill>
              <a:srgbClr val="F2934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4854600" y="5897486"/>
              <a:ext cx="4919980" cy="762000"/>
            </a:xfrm>
            <a:custGeom>
              <a:avLst/>
              <a:gdLst/>
              <a:ahLst/>
              <a:cxnLst/>
              <a:rect l="l" t="t" r="r" b="b"/>
              <a:pathLst>
                <a:path w="4919980" h="762000">
                  <a:moveTo>
                    <a:pt x="1143000" y="123190"/>
                  </a:moveTo>
                  <a:lnTo>
                    <a:pt x="1132509" y="118110"/>
                  </a:lnTo>
                  <a:lnTo>
                    <a:pt x="1125677" y="114300"/>
                  </a:lnTo>
                  <a:lnTo>
                    <a:pt x="1106982" y="114300"/>
                  </a:lnTo>
                  <a:lnTo>
                    <a:pt x="1101636" y="113030"/>
                  </a:lnTo>
                  <a:lnTo>
                    <a:pt x="1100023" y="110490"/>
                  </a:lnTo>
                  <a:lnTo>
                    <a:pt x="1089787" y="101600"/>
                  </a:lnTo>
                  <a:lnTo>
                    <a:pt x="1083017" y="96520"/>
                  </a:lnTo>
                  <a:lnTo>
                    <a:pt x="1077010" y="92710"/>
                  </a:lnTo>
                  <a:lnTo>
                    <a:pt x="1071778" y="88900"/>
                  </a:lnTo>
                  <a:lnTo>
                    <a:pt x="1067308" y="86360"/>
                  </a:lnTo>
                  <a:lnTo>
                    <a:pt x="1065606" y="86360"/>
                  </a:lnTo>
                  <a:lnTo>
                    <a:pt x="1049794" y="66040"/>
                  </a:lnTo>
                  <a:lnTo>
                    <a:pt x="1042581" y="62230"/>
                  </a:lnTo>
                  <a:lnTo>
                    <a:pt x="1028598" y="58420"/>
                  </a:lnTo>
                  <a:lnTo>
                    <a:pt x="1027938" y="58420"/>
                  </a:lnTo>
                  <a:lnTo>
                    <a:pt x="1027518" y="54610"/>
                  </a:lnTo>
                  <a:lnTo>
                    <a:pt x="1028433" y="46990"/>
                  </a:lnTo>
                  <a:lnTo>
                    <a:pt x="1028636" y="45720"/>
                  </a:lnTo>
                  <a:lnTo>
                    <a:pt x="1028636" y="36830"/>
                  </a:lnTo>
                  <a:lnTo>
                    <a:pt x="1026718" y="31750"/>
                  </a:lnTo>
                  <a:lnTo>
                    <a:pt x="1026236" y="30480"/>
                  </a:lnTo>
                  <a:lnTo>
                    <a:pt x="1018120" y="24130"/>
                  </a:lnTo>
                  <a:lnTo>
                    <a:pt x="1013333" y="22860"/>
                  </a:lnTo>
                  <a:lnTo>
                    <a:pt x="1008341" y="22860"/>
                  </a:lnTo>
                  <a:lnTo>
                    <a:pt x="1001776" y="25400"/>
                  </a:lnTo>
                  <a:lnTo>
                    <a:pt x="995959" y="27940"/>
                  </a:lnTo>
                  <a:lnTo>
                    <a:pt x="991870" y="34290"/>
                  </a:lnTo>
                  <a:lnTo>
                    <a:pt x="990434" y="40640"/>
                  </a:lnTo>
                  <a:lnTo>
                    <a:pt x="990714" y="50800"/>
                  </a:lnTo>
                  <a:lnTo>
                    <a:pt x="994905" y="58420"/>
                  </a:lnTo>
                  <a:lnTo>
                    <a:pt x="998702" y="63500"/>
                  </a:lnTo>
                  <a:lnTo>
                    <a:pt x="991349" y="66040"/>
                  </a:lnTo>
                  <a:lnTo>
                    <a:pt x="988301" y="68580"/>
                  </a:lnTo>
                  <a:lnTo>
                    <a:pt x="985431" y="71120"/>
                  </a:lnTo>
                  <a:lnTo>
                    <a:pt x="967016" y="87630"/>
                  </a:lnTo>
                  <a:lnTo>
                    <a:pt x="962431" y="90170"/>
                  </a:lnTo>
                  <a:lnTo>
                    <a:pt x="944994" y="104140"/>
                  </a:lnTo>
                  <a:lnTo>
                    <a:pt x="937514" y="104140"/>
                  </a:lnTo>
                  <a:lnTo>
                    <a:pt x="936510" y="105410"/>
                  </a:lnTo>
                  <a:lnTo>
                    <a:pt x="935901" y="105410"/>
                  </a:lnTo>
                  <a:lnTo>
                    <a:pt x="931189" y="104140"/>
                  </a:lnTo>
                  <a:lnTo>
                    <a:pt x="922159" y="104140"/>
                  </a:lnTo>
                  <a:lnTo>
                    <a:pt x="920521" y="102870"/>
                  </a:lnTo>
                  <a:lnTo>
                    <a:pt x="914704" y="97790"/>
                  </a:lnTo>
                  <a:lnTo>
                    <a:pt x="906716" y="92710"/>
                  </a:lnTo>
                  <a:lnTo>
                    <a:pt x="897394" y="87630"/>
                  </a:lnTo>
                  <a:lnTo>
                    <a:pt x="887564" y="82550"/>
                  </a:lnTo>
                  <a:lnTo>
                    <a:pt x="882726" y="81280"/>
                  </a:lnTo>
                  <a:lnTo>
                    <a:pt x="859129" y="59690"/>
                  </a:lnTo>
                  <a:lnTo>
                    <a:pt x="849617" y="55880"/>
                  </a:lnTo>
                  <a:lnTo>
                    <a:pt x="833361" y="52070"/>
                  </a:lnTo>
                  <a:lnTo>
                    <a:pt x="831646" y="50800"/>
                  </a:lnTo>
                  <a:lnTo>
                    <a:pt x="832002" y="50800"/>
                  </a:lnTo>
                  <a:lnTo>
                    <a:pt x="836891" y="40640"/>
                  </a:lnTo>
                  <a:lnTo>
                    <a:pt x="839063" y="26670"/>
                  </a:lnTo>
                  <a:lnTo>
                    <a:pt x="836155" y="20320"/>
                  </a:lnTo>
                  <a:lnTo>
                    <a:pt x="829932" y="13970"/>
                  </a:lnTo>
                  <a:lnTo>
                    <a:pt x="824534" y="11430"/>
                  </a:lnTo>
                  <a:lnTo>
                    <a:pt x="818654" y="11430"/>
                  </a:lnTo>
                  <a:lnTo>
                    <a:pt x="798029" y="43180"/>
                  </a:lnTo>
                  <a:lnTo>
                    <a:pt x="799541" y="48260"/>
                  </a:lnTo>
                  <a:lnTo>
                    <a:pt x="801433" y="50800"/>
                  </a:lnTo>
                  <a:lnTo>
                    <a:pt x="795629" y="50800"/>
                  </a:lnTo>
                  <a:lnTo>
                    <a:pt x="790651" y="52070"/>
                  </a:lnTo>
                  <a:lnTo>
                    <a:pt x="785685" y="55880"/>
                  </a:lnTo>
                  <a:lnTo>
                    <a:pt x="783272" y="58420"/>
                  </a:lnTo>
                  <a:lnTo>
                    <a:pt x="768019" y="73660"/>
                  </a:lnTo>
                  <a:lnTo>
                    <a:pt x="756958" y="77470"/>
                  </a:lnTo>
                  <a:lnTo>
                    <a:pt x="730821" y="99060"/>
                  </a:lnTo>
                  <a:lnTo>
                    <a:pt x="725309" y="99060"/>
                  </a:lnTo>
                  <a:lnTo>
                    <a:pt x="688467" y="83820"/>
                  </a:lnTo>
                  <a:lnTo>
                    <a:pt x="681875" y="80010"/>
                  </a:lnTo>
                  <a:lnTo>
                    <a:pt x="662990" y="66040"/>
                  </a:lnTo>
                  <a:lnTo>
                    <a:pt x="654862" y="60960"/>
                  </a:lnTo>
                  <a:lnTo>
                    <a:pt x="639737" y="45720"/>
                  </a:lnTo>
                  <a:lnTo>
                    <a:pt x="631431" y="43180"/>
                  </a:lnTo>
                  <a:lnTo>
                    <a:pt x="620344" y="40640"/>
                  </a:lnTo>
                  <a:lnTo>
                    <a:pt x="618464" y="40640"/>
                  </a:lnTo>
                  <a:lnTo>
                    <a:pt x="617486" y="38100"/>
                  </a:lnTo>
                  <a:lnTo>
                    <a:pt x="617689" y="36830"/>
                  </a:lnTo>
                  <a:lnTo>
                    <a:pt x="622033" y="30480"/>
                  </a:lnTo>
                  <a:lnTo>
                    <a:pt x="623519" y="20320"/>
                  </a:lnTo>
                  <a:lnTo>
                    <a:pt x="621550" y="13970"/>
                  </a:lnTo>
                  <a:lnTo>
                    <a:pt x="619442" y="11430"/>
                  </a:lnTo>
                  <a:lnTo>
                    <a:pt x="614184" y="5080"/>
                  </a:lnTo>
                  <a:lnTo>
                    <a:pt x="609625" y="2540"/>
                  </a:lnTo>
                  <a:lnTo>
                    <a:pt x="598741" y="2540"/>
                  </a:lnTo>
                  <a:lnTo>
                    <a:pt x="592810" y="5080"/>
                  </a:lnTo>
                  <a:lnTo>
                    <a:pt x="587971" y="11430"/>
                  </a:lnTo>
                  <a:lnTo>
                    <a:pt x="585241" y="20320"/>
                  </a:lnTo>
                  <a:lnTo>
                    <a:pt x="584314" y="29210"/>
                  </a:lnTo>
                  <a:lnTo>
                    <a:pt x="590245" y="39370"/>
                  </a:lnTo>
                  <a:lnTo>
                    <a:pt x="590334" y="43180"/>
                  </a:lnTo>
                  <a:lnTo>
                    <a:pt x="586587" y="44450"/>
                  </a:lnTo>
                  <a:lnTo>
                    <a:pt x="573862" y="46990"/>
                  </a:lnTo>
                  <a:lnTo>
                    <a:pt x="566572" y="49530"/>
                  </a:lnTo>
                  <a:lnTo>
                    <a:pt x="542848" y="72390"/>
                  </a:lnTo>
                  <a:lnTo>
                    <a:pt x="533806" y="76200"/>
                  </a:lnTo>
                  <a:lnTo>
                    <a:pt x="509003" y="97790"/>
                  </a:lnTo>
                  <a:lnTo>
                    <a:pt x="505142" y="97790"/>
                  </a:lnTo>
                  <a:lnTo>
                    <a:pt x="500748" y="99060"/>
                  </a:lnTo>
                  <a:lnTo>
                    <a:pt x="483730" y="93980"/>
                  </a:lnTo>
                  <a:lnTo>
                    <a:pt x="477761" y="92710"/>
                  </a:lnTo>
                  <a:lnTo>
                    <a:pt x="464972" y="88900"/>
                  </a:lnTo>
                  <a:lnTo>
                    <a:pt x="450837" y="81280"/>
                  </a:lnTo>
                  <a:lnTo>
                    <a:pt x="438238" y="74930"/>
                  </a:lnTo>
                  <a:lnTo>
                    <a:pt x="430047" y="68580"/>
                  </a:lnTo>
                  <a:lnTo>
                    <a:pt x="428205" y="67310"/>
                  </a:lnTo>
                  <a:lnTo>
                    <a:pt x="424180" y="62230"/>
                  </a:lnTo>
                  <a:lnTo>
                    <a:pt x="419315" y="55880"/>
                  </a:lnTo>
                  <a:lnTo>
                    <a:pt x="413804" y="49530"/>
                  </a:lnTo>
                  <a:lnTo>
                    <a:pt x="407530" y="45720"/>
                  </a:lnTo>
                  <a:lnTo>
                    <a:pt x="400380" y="44450"/>
                  </a:lnTo>
                  <a:lnTo>
                    <a:pt x="394157" y="44450"/>
                  </a:lnTo>
                  <a:lnTo>
                    <a:pt x="393280" y="43180"/>
                  </a:lnTo>
                  <a:lnTo>
                    <a:pt x="393128" y="43180"/>
                  </a:lnTo>
                  <a:lnTo>
                    <a:pt x="393065" y="41910"/>
                  </a:lnTo>
                  <a:lnTo>
                    <a:pt x="397103" y="31750"/>
                  </a:lnTo>
                  <a:lnTo>
                    <a:pt x="398564" y="24130"/>
                  </a:lnTo>
                  <a:lnTo>
                    <a:pt x="398424" y="12700"/>
                  </a:lnTo>
                  <a:lnTo>
                    <a:pt x="395808" y="10160"/>
                  </a:lnTo>
                  <a:lnTo>
                    <a:pt x="386664" y="1270"/>
                  </a:lnTo>
                  <a:lnTo>
                    <a:pt x="357263" y="17780"/>
                  </a:lnTo>
                  <a:lnTo>
                    <a:pt x="357517" y="26670"/>
                  </a:lnTo>
                  <a:lnTo>
                    <a:pt x="359384" y="35560"/>
                  </a:lnTo>
                  <a:lnTo>
                    <a:pt x="362000" y="43180"/>
                  </a:lnTo>
                  <a:lnTo>
                    <a:pt x="362775" y="44450"/>
                  </a:lnTo>
                  <a:lnTo>
                    <a:pt x="357809" y="49530"/>
                  </a:lnTo>
                  <a:lnTo>
                    <a:pt x="357162" y="50800"/>
                  </a:lnTo>
                  <a:lnTo>
                    <a:pt x="356781" y="50800"/>
                  </a:lnTo>
                  <a:lnTo>
                    <a:pt x="355422" y="52070"/>
                  </a:lnTo>
                  <a:lnTo>
                    <a:pt x="347573" y="52070"/>
                  </a:lnTo>
                  <a:lnTo>
                    <a:pt x="343509" y="54610"/>
                  </a:lnTo>
                  <a:lnTo>
                    <a:pt x="340347" y="55880"/>
                  </a:lnTo>
                  <a:lnTo>
                    <a:pt x="330771" y="62230"/>
                  </a:lnTo>
                  <a:lnTo>
                    <a:pt x="326923" y="71120"/>
                  </a:lnTo>
                  <a:lnTo>
                    <a:pt x="325755" y="71120"/>
                  </a:lnTo>
                  <a:lnTo>
                    <a:pt x="308991" y="76200"/>
                  </a:lnTo>
                  <a:lnTo>
                    <a:pt x="288086" y="90170"/>
                  </a:lnTo>
                  <a:lnTo>
                    <a:pt x="277583" y="95250"/>
                  </a:lnTo>
                  <a:lnTo>
                    <a:pt x="269227" y="99060"/>
                  </a:lnTo>
                  <a:lnTo>
                    <a:pt x="264261" y="101600"/>
                  </a:lnTo>
                  <a:lnTo>
                    <a:pt x="262026" y="101600"/>
                  </a:lnTo>
                  <a:lnTo>
                    <a:pt x="250317" y="102870"/>
                  </a:lnTo>
                  <a:lnTo>
                    <a:pt x="239102" y="102870"/>
                  </a:lnTo>
                  <a:lnTo>
                    <a:pt x="221983" y="92710"/>
                  </a:lnTo>
                  <a:lnTo>
                    <a:pt x="202539" y="83820"/>
                  </a:lnTo>
                  <a:lnTo>
                    <a:pt x="194119" y="78740"/>
                  </a:lnTo>
                  <a:lnTo>
                    <a:pt x="184569" y="73660"/>
                  </a:lnTo>
                  <a:lnTo>
                    <a:pt x="177787" y="64770"/>
                  </a:lnTo>
                  <a:lnTo>
                    <a:pt x="173558" y="60960"/>
                  </a:lnTo>
                  <a:lnTo>
                    <a:pt x="170649" y="58420"/>
                  </a:lnTo>
                  <a:lnTo>
                    <a:pt x="167970" y="57150"/>
                  </a:lnTo>
                  <a:lnTo>
                    <a:pt x="169633" y="53340"/>
                  </a:lnTo>
                  <a:lnTo>
                    <a:pt x="172313" y="35560"/>
                  </a:lnTo>
                  <a:lnTo>
                    <a:pt x="171107" y="29210"/>
                  </a:lnTo>
                  <a:lnTo>
                    <a:pt x="168262" y="25400"/>
                  </a:lnTo>
                  <a:lnTo>
                    <a:pt x="164452" y="20320"/>
                  </a:lnTo>
                  <a:lnTo>
                    <a:pt x="159448" y="17780"/>
                  </a:lnTo>
                  <a:lnTo>
                    <a:pt x="147840" y="16510"/>
                  </a:lnTo>
                  <a:lnTo>
                    <a:pt x="143306" y="17780"/>
                  </a:lnTo>
                  <a:lnTo>
                    <a:pt x="133362" y="26670"/>
                  </a:lnTo>
                  <a:lnTo>
                    <a:pt x="131127" y="35560"/>
                  </a:lnTo>
                  <a:lnTo>
                    <a:pt x="131127" y="49530"/>
                  </a:lnTo>
                  <a:lnTo>
                    <a:pt x="134696" y="57150"/>
                  </a:lnTo>
                  <a:lnTo>
                    <a:pt x="134899" y="58420"/>
                  </a:lnTo>
                  <a:lnTo>
                    <a:pt x="119989" y="58420"/>
                  </a:lnTo>
                  <a:lnTo>
                    <a:pt x="112102" y="63500"/>
                  </a:lnTo>
                  <a:lnTo>
                    <a:pt x="99923" y="73660"/>
                  </a:lnTo>
                  <a:lnTo>
                    <a:pt x="90589" y="81280"/>
                  </a:lnTo>
                  <a:lnTo>
                    <a:pt x="71564" y="90170"/>
                  </a:lnTo>
                  <a:lnTo>
                    <a:pt x="66268" y="93980"/>
                  </a:lnTo>
                  <a:lnTo>
                    <a:pt x="62992" y="95250"/>
                  </a:lnTo>
                  <a:lnTo>
                    <a:pt x="45427" y="104140"/>
                  </a:lnTo>
                  <a:lnTo>
                    <a:pt x="36753" y="111760"/>
                  </a:lnTo>
                  <a:lnTo>
                    <a:pt x="8839" y="113030"/>
                  </a:lnTo>
                  <a:lnTo>
                    <a:pt x="3860" y="113030"/>
                  </a:lnTo>
                  <a:lnTo>
                    <a:pt x="533" y="118110"/>
                  </a:lnTo>
                  <a:lnTo>
                    <a:pt x="0" y="119380"/>
                  </a:lnTo>
                  <a:lnTo>
                    <a:pt x="241" y="120650"/>
                  </a:lnTo>
                  <a:lnTo>
                    <a:pt x="5854" y="127000"/>
                  </a:lnTo>
                  <a:lnTo>
                    <a:pt x="17132" y="130810"/>
                  </a:lnTo>
                  <a:lnTo>
                    <a:pt x="29794" y="132080"/>
                  </a:lnTo>
                  <a:lnTo>
                    <a:pt x="39560" y="132080"/>
                  </a:lnTo>
                  <a:lnTo>
                    <a:pt x="47459" y="130810"/>
                  </a:lnTo>
                  <a:lnTo>
                    <a:pt x="61277" y="123190"/>
                  </a:lnTo>
                  <a:lnTo>
                    <a:pt x="68186" y="119380"/>
                  </a:lnTo>
                  <a:lnTo>
                    <a:pt x="80365" y="115570"/>
                  </a:lnTo>
                  <a:lnTo>
                    <a:pt x="89928" y="106680"/>
                  </a:lnTo>
                  <a:lnTo>
                    <a:pt x="91440" y="105410"/>
                  </a:lnTo>
                  <a:lnTo>
                    <a:pt x="98044" y="104140"/>
                  </a:lnTo>
                  <a:lnTo>
                    <a:pt x="116979" y="95250"/>
                  </a:lnTo>
                  <a:lnTo>
                    <a:pt x="118071" y="95250"/>
                  </a:lnTo>
                  <a:lnTo>
                    <a:pt x="126898" y="120650"/>
                  </a:lnTo>
                  <a:lnTo>
                    <a:pt x="126619" y="121920"/>
                  </a:lnTo>
                  <a:lnTo>
                    <a:pt x="123418" y="125730"/>
                  </a:lnTo>
                  <a:lnTo>
                    <a:pt x="117094" y="139700"/>
                  </a:lnTo>
                  <a:lnTo>
                    <a:pt x="115112" y="153670"/>
                  </a:lnTo>
                  <a:lnTo>
                    <a:pt x="114147" y="160020"/>
                  </a:lnTo>
                  <a:lnTo>
                    <a:pt x="113385" y="166370"/>
                  </a:lnTo>
                  <a:lnTo>
                    <a:pt x="113207" y="170180"/>
                  </a:lnTo>
                  <a:lnTo>
                    <a:pt x="113080" y="177800"/>
                  </a:lnTo>
                  <a:lnTo>
                    <a:pt x="122085" y="208280"/>
                  </a:lnTo>
                  <a:lnTo>
                    <a:pt x="122199" y="210820"/>
                  </a:lnTo>
                  <a:lnTo>
                    <a:pt x="122275" y="215900"/>
                  </a:lnTo>
                  <a:lnTo>
                    <a:pt x="120256" y="240030"/>
                  </a:lnTo>
                  <a:lnTo>
                    <a:pt x="120142" y="248920"/>
                  </a:lnTo>
                  <a:lnTo>
                    <a:pt x="123939" y="267970"/>
                  </a:lnTo>
                  <a:lnTo>
                    <a:pt x="124790" y="278130"/>
                  </a:lnTo>
                  <a:lnTo>
                    <a:pt x="124510" y="287020"/>
                  </a:lnTo>
                  <a:lnTo>
                    <a:pt x="124282" y="292100"/>
                  </a:lnTo>
                  <a:lnTo>
                    <a:pt x="93789" y="295910"/>
                  </a:lnTo>
                  <a:lnTo>
                    <a:pt x="92087" y="298450"/>
                  </a:lnTo>
                  <a:lnTo>
                    <a:pt x="91757" y="302260"/>
                  </a:lnTo>
                  <a:lnTo>
                    <a:pt x="93179" y="304800"/>
                  </a:lnTo>
                  <a:lnTo>
                    <a:pt x="121602" y="312420"/>
                  </a:lnTo>
                  <a:lnTo>
                    <a:pt x="121031" y="737870"/>
                  </a:lnTo>
                  <a:lnTo>
                    <a:pt x="125730" y="746760"/>
                  </a:lnTo>
                  <a:lnTo>
                    <a:pt x="128320" y="746760"/>
                  </a:lnTo>
                  <a:lnTo>
                    <a:pt x="130429" y="745490"/>
                  </a:lnTo>
                  <a:lnTo>
                    <a:pt x="131025" y="307340"/>
                  </a:lnTo>
                  <a:lnTo>
                    <a:pt x="129641" y="304800"/>
                  </a:lnTo>
                  <a:lnTo>
                    <a:pt x="119507" y="302260"/>
                  </a:lnTo>
                  <a:lnTo>
                    <a:pt x="131622" y="300990"/>
                  </a:lnTo>
                  <a:lnTo>
                    <a:pt x="133324" y="298450"/>
                  </a:lnTo>
                  <a:lnTo>
                    <a:pt x="133553" y="294640"/>
                  </a:lnTo>
                  <a:lnTo>
                    <a:pt x="133781" y="289560"/>
                  </a:lnTo>
                  <a:lnTo>
                    <a:pt x="133896" y="285750"/>
                  </a:lnTo>
                  <a:lnTo>
                    <a:pt x="133819" y="274320"/>
                  </a:lnTo>
                  <a:lnTo>
                    <a:pt x="133654" y="270510"/>
                  </a:lnTo>
                  <a:lnTo>
                    <a:pt x="133273" y="266700"/>
                  </a:lnTo>
                  <a:lnTo>
                    <a:pt x="129552" y="248920"/>
                  </a:lnTo>
                  <a:lnTo>
                    <a:pt x="129667" y="240030"/>
                  </a:lnTo>
                  <a:lnTo>
                    <a:pt x="131711" y="215900"/>
                  </a:lnTo>
                  <a:lnTo>
                    <a:pt x="131597" y="210820"/>
                  </a:lnTo>
                  <a:lnTo>
                    <a:pt x="131432" y="207010"/>
                  </a:lnTo>
                  <a:lnTo>
                    <a:pt x="122491" y="176530"/>
                  </a:lnTo>
                  <a:lnTo>
                    <a:pt x="122491" y="166370"/>
                  </a:lnTo>
                  <a:lnTo>
                    <a:pt x="125907" y="144780"/>
                  </a:lnTo>
                  <a:lnTo>
                    <a:pt x="126466" y="142240"/>
                  </a:lnTo>
                  <a:lnTo>
                    <a:pt x="131686" y="130810"/>
                  </a:lnTo>
                  <a:lnTo>
                    <a:pt x="133667" y="128270"/>
                  </a:lnTo>
                  <a:lnTo>
                    <a:pt x="134721" y="127000"/>
                  </a:lnTo>
                  <a:lnTo>
                    <a:pt x="135686" y="123190"/>
                  </a:lnTo>
                  <a:lnTo>
                    <a:pt x="135674" y="114300"/>
                  </a:lnTo>
                  <a:lnTo>
                    <a:pt x="133769" y="101600"/>
                  </a:lnTo>
                  <a:lnTo>
                    <a:pt x="133489" y="100330"/>
                  </a:lnTo>
                  <a:lnTo>
                    <a:pt x="131381" y="96520"/>
                  </a:lnTo>
                  <a:lnTo>
                    <a:pt x="130568" y="95250"/>
                  </a:lnTo>
                  <a:lnTo>
                    <a:pt x="126517" y="88900"/>
                  </a:lnTo>
                  <a:lnTo>
                    <a:pt x="117754" y="85090"/>
                  </a:lnTo>
                  <a:lnTo>
                    <a:pt x="112674" y="87630"/>
                  </a:lnTo>
                  <a:lnTo>
                    <a:pt x="95211" y="93980"/>
                  </a:lnTo>
                  <a:lnTo>
                    <a:pt x="86601" y="96520"/>
                  </a:lnTo>
                  <a:lnTo>
                    <a:pt x="75501" y="107950"/>
                  </a:lnTo>
                  <a:lnTo>
                    <a:pt x="64655" y="110490"/>
                  </a:lnTo>
                  <a:lnTo>
                    <a:pt x="59791" y="113030"/>
                  </a:lnTo>
                  <a:lnTo>
                    <a:pt x="44500" y="121920"/>
                  </a:lnTo>
                  <a:lnTo>
                    <a:pt x="33477" y="123190"/>
                  </a:lnTo>
                  <a:lnTo>
                    <a:pt x="27457" y="123190"/>
                  </a:lnTo>
                  <a:lnTo>
                    <a:pt x="22110" y="121920"/>
                  </a:lnTo>
                  <a:lnTo>
                    <a:pt x="33223" y="120650"/>
                  </a:lnTo>
                  <a:lnTo>
                    <a:pt x="40868" y="120650"/>
                  </a:lnTo>
                  <a:lnTo>
                    <a:pt x="50685" y="111760"/>
                  </a:lnTo>
                  <a:lnTo>
                    <a:pt x="67843" y="102870"/>
                  </a:lnTo>
                  <a:lnTo>
                    <a:pt x="71475" y="101600"/>
                  </a:lnTo>
                  <a:lnTo>
                    <a:pt x="76314" y="97790"/>
                  </a:lnTo>
                  <a:lnTo>
                    <a:pt x="83553" y="93980"/>
                  </a:lnTo>
                  <a:lnTo>
                    <a:pt x="89128" y="91440"/>
                  </a:lnTo>
                  <a:lnTo>
                    <a:pt x="95427" y="88900"/>
                  </a:lnTo>
                  <a:lnTo>
                    <a:pt x="105829" y="81280"/>
                  </a:lnTo>
                  <a:lnTo>
                    <a:pt x="117729" y="71120"/>
                  </a:lnTo>
                  <a:lnTo>
                    <a:pt x="122440" y="67310"/>
                  </a:lnTo>
                  <a:lnTo>
                    <a:pt x="135026" y="68580"/>
                  </a:lnTo>
                  <a:lnTo>
                    <a:pt x="139433" y="68580"/>
                  </a:lnTo>
                  <a:lnTo>
                    <a:pt x="140868" y="67310"/>
                  </a:lnTo>
                  <a:lnTo>
                    <a:pt x="142290" y="66040"/>
                  </a:lnTo>
                  <a:lnTo>
                    <a:pt x="143268" y="64770"/>
                  </a:lnTo>
                  <a:lnTo>
                    <a:pt x="144462" y="62230"/>
                  </a:lnTo>
                  <a:lnTo>
                    <a:pt x="144462" y="55880"/>
                  </a:lnTo>
                  <a:lnTo>
                    <a:pt x="143370" y="53340"/>
                  </a:lnTo>
                  <a:lnTo>
                    <a:pt x="140538" y="46990"/>
                  </a:lnTo>
                  <a:lnTo>
                    <a:pt x="140538" y="38100"/>
                  </a:lnTo>
                  <a:lnTo>
                    <a:pt x="142201" y="30480"/>
                  </a:lnTo>
                  <a:lnTo>
                    <a:pt x="147472" y="26670"/>
                  </a:lnTo>
                  <a:lnTo>
                    <a:pt x="149263" y="25400"/>
                  </a:lnTo>
                  <a:lnTo>
                    <a:pt x="155613" y="26670"/>
                  </a:lnTo>
                  <a:lnTo>
                    <a:pt x="158521" y="27940"/>
                  </a:lnTo>
                  <a:lnTo>
                    <a:pt x="162039" y="33020"/>
                  </a:lnTo>
                  <a:lnTo>
                    <a:pt x="162623" y="36830"/>
                  </a:lnTo>
                  <a:lnTo>
                    <a:pt x="160578" y="50800"/>
                  </a:lnTo>
                  <a:lnTo>
                    <a:pt x="159689" y="54610"/>
                  </a:lnTo>
                  <a:lnTo>
                    <a:pt x="155092" y="57150"/>
                  </a:lnTo>
                  <a:lnTo>
                    <a:pt x="154063" y="59690"/>
                  </a:lnTo>
                  <a:lnTo>
                    <a:pt x="155536" y="66040"/>
                  </a:lnTo>
                  <a:lnTo>
                    <a:pt x="166052" y="66040"/>
                  </a:lnTo>
                  <a:lnTo>
                    <a:pt x="170726" y="71120"/>
                  </a:lnTo>
                  <a:lnTo>
                    <a:pt x="178447" y="80010"/>
                  </a:lnTo>
                  <a:lnTo>
                    <a:pt x="189141" y="86360"/>
                  </a:lnTo>
                  <a:lnTo>
                    <a:pt x="198107" y="92710"/>
                  </a:lnTo>
                  <a:lnTo>
                    <a:pt x="217716" y="100330"/>
                  </a:lnTo>
                  <a:lnTo>
                    <a:pt x="222262" y="102870"/>
                  </a:lnTo>
                  <a:lnTo>
                    <a:pt x="236448" y="111760"/>
                  </a:lnTo>
                  <a:lnTo>
                    <a:pt x="265861" y="111760"/>
                  </a:lnTo>
                  <a:lnTo>
                    <a:pt x="266458" y="110490"/>
                  </a:lnTo>
                  <a:lnTo>
                    <a:pt x="267042" y="110490"/>
                  </a:lnTo>
                  <a:lnTo>
                    <a:pt x="270687" y="109220"/>
                  </a:lnTo>
                  <a:lnTo>
                    <a:pt x="279323" y="105410"/>
                  </a:lnTo>
                  <a:lnTo>
                    <a:pt x="284086" y="102870"/>
                  </a:lnTo>
                  <a:lnTo>
                    <a:pt x="291223" y="99060"/>
                  </a:lnTo>
                  <a:lnTo>
                    <a:pt x="304660" y="90170"/>
                  </a:lnTo>
                  <a:lnTo>
                    <a:pt x="313105" y="85090"/>
                  </a:lnTo>
                  <a:lnTo>
                    <a:pt x="333756" y="78740"/>
                  </a:lnTo>
                  <a:lnTo>
                    <a:pt x="338137" y="68580"/>
                  </a:lnTo>
                  <a:lnTo>
                    <a:pt x="347306" y="63500"/>
                  </a:lnTo>
                  <a:lnTo>
                    <a:pt x="350596" y="60960"/>
                  </a:lnTo>
                  <a:lnTo>
                    <a:pt x="362496" y="60960"/>
                  </a:lnTo>
                  <a:lnTo>
                    <a:pt x="365328" y="55880"/>
                  </a:lnTo>
                  <a:lnTo>
                    <a:pt x="374129" y="46990"/>
                  </a:lnTo>
                  <a:lnTo>
                    <a:pt x="370535" y="39370"/>
                  </a:lnTo>
                  <a:lnTo>
                    <a:pt x="368401" y="33020"/>
                  </a:lnTo>
                  <a:lnTo>
                    <a:pt x="366915" y="26670"/>
                  </a:lnTo>
                  <a:lnTo>
                    <a:pt x="366547" y="19050"/>
                  </a:lnTo>
                  <a:lnTo>
                    <a:pt x="367842" y="13970"/>
                  </a:lnTo>
                  <a:lnTo>
                    <a:pt x="368731" y="11430"/>
                  </a:lnTo>
                  <a:lnTo>
                    <a:pt x="370014" y="11430"/>
                  </a:lnTo>
                  <a:lnTo>
                    <a:pt x="378002" y="10160"/>
                  </a:lnTo>
                  <a:lnTo>
                    <a:pt x="382346" y="10160"/>
                  </a:lnTo>
                  <a:lnTo>
                    <a:pt x="388785" y="16510"/>
                  </a:lnTo>
                  <a:lnTo>
                    <a:pt x="388937" y="24130"/>
                  </a:lnTo>
                  <a:lnTo>
                    <a:pt x="388035" y="29210"/>
                  </a:lnTo>
                  <a:lnTo>
                    <a:pt x="383590" y="39370"/>
                  </a:lnTo>
                  <a:lnTo>
                    <a:pt x="383946" y="50800"/>
                  </a:lnTo>
                  <a:lnTo>
                    <a:pt x="389204" y="53340"/>
                  </a:lnTo>
                  <a:lnTo>
                    <a:pt x="405955" y="53340"/>
                  </a:lnTo>
                  <a:lnTo>
                    <a:pt x="411949" y="60960"/>
                  </a:lnTo>
                  <a:lnTo>
                    <a:pt x="421424" y="73660"/>
                  </a:lnTo>
                  <a:lnTo>
                    <a:pt x="423519" y="74930"/>
                  </a:lnTo>
                  <a:lnTo>
                    <a:pt x="432498" y="82550"/>
                  </a:lnTo>
                  <a:lnTo>
                    <a:pt x="446100" y="90170"/>
                  </a:lnTo>
                  <a:lnTo>
                    <a:pt x="461479" y="96520"/>
                  </a:lnTo>
                  <a:lnTo>
                    <a:pt x="475780" y="101600"/>
                  </a:lnTo>
                  <a:lnTo>
                    <a:pt x="481457" y="102870"/>
                  </a:lnTo>
                  <a:lnTo>
                    <a:pt x="500126" y="107950"/>
                  </a:lnTo>
                  <a:lnTo>
                    <a:pt x="506831" y="106680"/>
                  </a:lnTo>
                  <a:lnTo>
                    <a:pt x="511822" y="105410"/>
                  </a:lnTo>
                  <a:lnTo>
                    <a:pt x="517296" y="101600"/>
                  </a:lnTo>
                  <a:lnTo>
                    <a:pt x="521195" y="99060"/>
                  </a:lnTo>
                  <a:lnTo>
                    <a:pt x="523138" y="97790"/>
                  </a:lnTo>
                  <a:lnTo>
                    <a:pt x="529259" y="92710"/>
                  </a:lnTo>
                  <a:lnTo>
                    <a:pt x="539026" y="85090"/>
                  </a:lnTo>
                  <a:lnTo>
                    <a:pt x="548309" y="80010"/>
                  </a:lnTo>
                  <a:lnTo>
                    <a:pt x="571715" y="58420"/>
                  </a:lnTo>
                  <a:lnTo>
                    <a:pt x="575538" y="55880"/>
                  </a:lnTo>
                  <a:lnTo>
                    <a:pt x="576567" y="55880"/>
                  </a:lnTo>
                  <a:lnTo>
                    <a:pt x="599986" y="52070"/>
                  </a:lnTo>
                  <a:lnTo>
                    <a:pt x="599592" y="36830"/>
                  </a:lnTo>
                  <a:lnTo>
                    <a:pt x="597916" y="34290"/>
                  </a:lnTo>
                  <a:lnTo>
                    <a:pt x="594004" y="26670"/>
                  </a:lnTo>
                  <a:lnTo>
                    <a:pt x="595566" y="12700"/>
                  </a:lnTo>
                  <a:lnTo>
                    <a:pt x="599186" y="11430"/>
                  </a:lnTo>
                  <a:lnTo>
                    <a:pt x="607136" y="11430"/>
                  </a:lnTo>
                  <a:lnTo>
                    <a:pt x="609117" y="13970"/>
                  </a:lnTo>
                  <a:lnTo>
                    <a:pt x="612559" y="17780"/>
                  </a:lnTo>
                  <a:lnTo>
                    <a:pt x="613791" y="21590"/>
                  </a:lnTo>
                  <a:lnTo>
                    <a:pt x="613041" y="26670"/>
                  </a:lnTo>
                  <a:lnTo>
                    <a:pt x="607110" y="36830"/>
                  </a:lnTo>
                  <a:lnTo>
                    <a:pt x="611466" y="49530"/>
                  </a:lnTo>
                  <a:lnTo>
                    <a:pt x="628954" y="52070"/>
                  </a:lnTo>
                  <a:lnTo>
                    <a:pt x="634377" y="54610"/>
                  </a:lnTo>
                  <a:lnTo>
                    <a:pt x="648970" y="68580"/>
                  </a:lnTo>
                  <a:lnTo>
                    <a:pt x="657987" y="74930"/>
                  </a:lnTo>
                  <a:lnTo>
                    <a:pt x="676998" y="87630"/>
                  </a:lnTo>
                  <a:lnTo>
                    <a:pt x="683933" y="92710"/>
                  </a:lnTo>
                  <a:lnTo>
                    <a:pt x="690232" y="96520"/>
                  </a:lnTo>
                  <a:lnTo>
                    <a:pt x="695502" y="99060"/>
                  </a:lnTo>
                  <a:lnTo>
                    <a:pt x="709498" y="104140"/>
                  </a:lnTo>
                  <a:lnTo>
                    <a:pt x="718934" y="106680"/>
                  </a:lnTo>
                  <a:lnTo>
                    <a:pt x="724877" y="107950"/>
                  </a:lnTo>
                  <a:lnTo>
                    <a:pt x="734593" y="107950"/>
                  </a:lnTo>
                  <a:lnTo>
                    <a:pt x="745070" y="99060"/>
                  </a:lnTo>
                  <a:lnTo>
                    <a:pt x="761542" y="85090"/>
                  </a:lnTo>
                  <a:lnTo>
                    <a:pt x="787196" y="67310"/>
                  </a:lnTo>
                  <a:lnTo>
                    <a:pt x="791654" y="63500"/>
                  </a:lnTo>
                  <a:lnTo>
                    <a:pt x="794740" y="60960"/>
                  </a:lnTo>
                  <a:lnTo>
                    <a:pt x="809586" y="60960"/>
                  </a:lnTo>
                  <a:lnTo>
                    <a:pt x="812457" y="59690"/>
                  </a:lnTo>
                  <a:lnTo>
                    <a:pt x="813955" y="58420"/>
                  </a:lnTo>
                  <a:lnTo>
                    <a:pt x="815174" y="53340"/>
                  </a:lnTo>
                  <a:lnTo>
                    <a:pt x="807415" y="44450"/>
                  </a:lnTo>
                  <a:lnTo>
                    <a:pt x="808177" y="22860"/>
                  </a:lnTo>
                  <a:lnTo>
                    <a:pt x="811466" y="20320"/>
                  </a:lnTo>
                  <a:lnTo>
                    <a:pt x="821804" y="20320"/>
                  </a:lnTo>
                  <a:lnTo>
                    <a:pt x="824598" y="21590"/>
                  </a:lnTo>
                  <a:lnTo>
                    <a:pt x="828344" y="26670"/>
                  </a:lnTo>
                  <a:lnTo>
                    <a:pt x="829043" y="30480"/>
                  </a:lnTo>
                  <a:lnTo>
                    <a:pt x="827824" y="38100"/>
                  </a:lnTo>
                  <a:lnTo>
                    <a:pt x="821309" y="50800"/>
                  </a:lnTo>
                  <a:lnTo>
                    <a:pt x="823277" y="59690"/>
                  </a:lnTo>
                  <a:lnTo>
                    <a:pt x="846429" y="64770"/>
                  </a:lnTo>
                  <a:lnTo>
                    <a:pt x="853770" y="68580"/>
                  </a:lnTo>
                  <a:lnTo>
                    <a:pt x="863523" y="77470"/>
                  </a:lnTo>
                  <a:lnTo>
                    <a:pt x="868883" y="81280"/>
                  </a:lnTo>
                  <a:lnTo>
                    <a:pt x="874268" y="86360"/>
                  </a:lnTo>
                  <a:lnTo>
                    <a:pt x="879602" y="90170"/>
                  </a:lnTo>
                  <a:lnTo>
                    <a:pt x="884834" y="91440"/>
                  </a:lnTo>
                  <a:lnTo>
                    <a:pt x="893572" y="95250"/>
                  </a:lnTo>
                  <a:lnTo>
                    <a:pt x="902093" y="100330"/>
                  </a:lnTo>
                  <a:lnTo>
                    <a:pt x="909434" y="106680"/>
                  </a:lnTo>
                  <a:lnTo>
                    <a:pt x="916432" y="111760"/>
                  </a:lnTo>
                  <a:lnTo>
                    <a:pt x="919670" y="114300"/>
                  </a:lnTo>
                  <a:lnTo>
                    <a:pt x="930173" y="113030"/>
                  </a:lnTo>
                  <a:lnTo>
                    <a:pt x="935189" y="114300"/>
                  </a:lnTo>
                  <a:lnTo>
                    <a:pt x="936523" y="114300"/>
                  </a:lnTo>
                  <a:lnTo>
                    <a:pt x="940803" y="113030"/>
                  </a:lnTo>
                  <a:lnTo>
                    <a:pt x="948690" y="113030"/>
                  </a:lnTo>
                  <a:lnTo>
                    <a:pt x="958088" y="105410"/>
                  </a:lnTo>
                  <a:lnTo>
                    <a:pt x="967473" y="97790"/>
                  </a:lnTo>
                  <a:lnTo>
                    <a:pt x="968679" y="97790"/>
                  </a:lnTo>
                  <a:lnTo>
                    <a:pt x="971918" y="95250"/>
                  </a:lnTo>
                  <a:lnTo>
                    <a:pt x="976388" y="91440"/>
                  </a:lnTo>
                  <a:lnTo>
                    <a:pt x="981900" y="86360"/>
                  </a:lnTo>
                  <a:lnTo>
                    <a:pt x="988275" y="81280"/>
                  </a:lnTo>
                  <a:lnTo>
                    <a:pt x="994041" y="76200"/>
                  </a:lnTo>
                  <a:lnTo>
                    <a:pt x="995032" y="74930"/>
                  </a:lnTo>
                  <a:lnTo>
                    <a:pt x="996365" y="73660"/>
                  </a:lnTo>
                  <a:lnTo>
                    <a:pt x="1002665" y="72390"/>
                  </a:lnTo>
                  <a:lnTo>
                    <a:pt x="1010361" y="71120"/>
                  </a:lnTo>
                  <a:lnTo>
                    <a:pt x="1011910" y="69850"/>
                  </a:lnTo>
                  <a:lnTo>
                    <a:pt x="1012964" y="67310"/>
                  </a:lnTo>
                  <a:lnTo>
                    <a:pt x="1012367" y="64770"/>
                  </a:lnTo>
                  <a:lnTo>
                    <a:pt x="1010920" y="63500"/>
                  </a:lnTo>
                  <a:lnTo>
                    <a:pt x="1009205" y="62230"/>
                  </a:lnTo>
                  <a:lnTo>
                    <a:pt x="1005497" y="57150"/>
                  </a:lnTo>
                  <a:lnTo>
                    <a:pt x="1001725" y="49530"/>
                  </a:lnTo>
                  <a:lnTo>
                    <a:pt x="999845" y="40640"/>
                  </a:lnTo>
                  <a:lnTo>
                    <a:pt x="999680" y="34290"/>
                  </a:lnTo>
                  <a:lnTo>
                    <a:pt x="1006779" y="33020"/>
                  </a:lnTo>
                  <a:lnTo>
                    <a:pt x="1009840" y="33020"/>
                  </a:lnTo>
                  <a:lnTo>
                    <a:pt x="1012012" y="31750"/>
                  </a:lnTo>
                  <a:lnTo>
                    <a:pt x="1014145" y="33020"/>
                  </a:lnTo>
                  <a:lnTo>
                    <a:pt x="1017993" y="35560"/>
                  </a:lnTo>
                  <a:lnTo>
                    <a:pt x="1019225" y="39370"/>
                  </a:lnTo>
                  <a:lnTo>
                    <a:pt x="1019225" y="44450"/>
                  </a:lnTo>
                  <a:lnTo>
                    <a:pt x="1018032" y="54610"/>
                  </a:lnTo>
                  <a:lnTo>
                    <a:pt x="1019492" y="66040"/>
                  </a:lnTo>
                  <a:lnTo>
                    <a:pt x="1039037" y="71120"/>
                  </a:lnTo>
                  <a:lnTo>
                    <a:pt x="1043571" y="73660"/>
                  </a:lnTo>
                  <a:lnTo>
                    <a:pt x="1059535" y="92710"/>
                  </a:lnTo>
                  <a:lnTo>
                    <a:pt x="1074991" y="101600"/>
                  </a:lnTo>
                  <a:lnTo>
                    <a:pt x="1086548" y="110490"/>
                  </a:lnTo>
                  <a:lnTo>
                    <a:pt x="1096632" y="120650"/>
                  </a:lnTo>
                  <a:lnTo>
                    <a:pt x="1105420" y="123190"/>
                  </a:lnTo>
                  <a:lnTo>
                    <a:pt x="1123607" y="124460"/>
                  </a:lnTo>
                  <a:lnTo>
                    <a:pt x="1125994" y="124460"/>
                  </a:lnTo>
                  <a:lnTo>
                    <a:pt x="1126858" y="125730"/>
                  </a:lnTo>
                  <a:lnTo>
                    <a:pt x="1123607" y="125730"/>
                  </a:lnTo>
                  <a:lnTo>
                    <a:pt x="1108938" y="128270"/>
                  </a:lnTo>
                  <a:lnTo>
                    <a:pt x="1104328" y="125730"/>
                  </a:lnTo>
                  <a:lnTo>
                    <a:pt x="1076490" y="115570"/>
                  </a:lnTo>
                  <a:lnTo>
                    <a:pt x="1072489" y="113030"/>
                  </a:lnTo>
                  <a:lnTo>
                    <a:pt x="1066012" y="107950"/>
                  </a:lnTo>
                  <a:lnTo>
                    <a:pt x="1057224" y="101600"/>
                  </a:lnTo>
                  <a:lnTo>
                    <a:pt x="1055966" y="100330"/>
                  </a:lnTo>
                  <a:lnTo>
                    <a:pt x="1048372" y="92710"/>
                  </a:lnTo>
                  <a:lnTo>
                    <a:pt x="1040282" y="86360"/>
                  </a:lnTo>
                  <a:lnTo>
                    <a:pt x="1038275" y="85090"/>
                  </a:lnTo>
                  <a:lnTo>
                    <a:pt x="1034859" y="87630"/>
                  </a:lnTo>
                  <a:lnTo>
                    <a:pt x="1033767" y="88900"/>
                  </a:lnTo>
                  <a:lnTo>
                    <a:pt x="1033729" y="100330"/>
                  </a:lnTo>
                  <a:lnTo>
                    <a:pt x="1031303" y="109220"/>
                  </a:lnTo>
                  <a:lnTo>
                    <a:pt x="1032751" y="119380"/>
                  </a:lnTo>
                  <a:lnTo>
                    <a:pt x="1035354" y="129540"/>
                  </a:lnTo>
                  <a:lnTo>
                    <a:pt x="1037577" y="135890"/>
                  </a:lnTo>
                  <a:lnTo>
                    <a:pt x="1039482" y="140970"/>
                  </a:lnTo>
                  <a:lnTo>
                    <a:pt x="1041209" y="147320"/>
                  </a:lnTo>
                  <a:lnTo>
                    <a:pt x="1042492" y="153670"/>
                  </a:lnTo>
                  <a:lnTo>
                    <a:pt x="1042835" y="158750"/>
                  </a:lnTo>
                  <a:lnTo>
                    <a:pt x="1042949" y="163830"/>
                  </a:lnTo>
                  <a:lnTo>
                    <a:pt x="1042835" y="167640"/>
                  </a:lnTo>
                  <a:lnTo>
                    <a:pt x="1042708" y="170180"/>
                  </a:lnTo>
                  <a:lnTo>
                    <a:pt x="1042187" y="177800"/>
                  </a:lnTo>
                  <a:lnTo>
                    <a:pt x="1041349" y="186690"/>
                  </a:lnTo>
                  <a:lnTo>
                    <a:pt x="1040447" y="194310"/>
                  </a:lnTo>
                  <a:lnTo>
                    <a:pt x="1038479" y="212090"/>
                  </a:lnTo>
                  <a:lnTo>
                    <a:pt x="1038313" y="215900"/>
                  </a:lnTo>
                  <a:lnTo>
                    <a:pt x="1040142" y="218440"/>
                  </a:lnTo>
                  <a:lnTo>
                    <a:pt x="1042809" y="220980"/>
                  </a:lnTo>
                  <a:lnTo>
                    <a:pt x="1044016" y="232410"/>
                  </a:lnTo>
                  <a:lnTo>
                    <a:pt x="1043241" y="238760"/>
                  </a:lnTo>
                  <a:lnTo>
                    <a:pt x="1041946" y="247650"/>
                  </a:lnTo>
                  <a:lnTo>
                    <a:pt x="1039101" y="262890"/>
                  </a:lnTo>
                  <a:lnTo>
                    <a:pt x="1037742" y="267970"/>
                  </a:lnTo>
                  <a:lnTo>
                    <a:pt x="1035431" y="278130"/>
                  </a:lnTo>
                  <a:lnTo>
                    <a:pt x="1034859" y="285750"/>
                  </a:lnTo>
                  <a:lnTo>
                    <a:pt x="1035900" y="287020"/>
                  </a:lnTo>
                  <a:lnTo>
                    <a:pt x="1037767" y="289560"/>
                  </a:lnTo>
                  <a:lnTo>
                    <a:pt x="1009942" y="289560"/>
                  </a:lnTo>
                  <a:lnTo>
                    <a:pt x="1013764" y="287020"/>
                  </a:lnTo>
                  <a:lnTo>
                    <a:pt x="1016660" y="284480"/>
                  </a:lnTo>
                  <a:lnTo>
                    <a:pt x="1017282" y="279400"/>
                  </a:lnTo>
                  <a:lnTo>
                    <a:pt x="1017689" y="274320"/>
                  </a:lnTo>
                  <a:lnTo>
                    <a:pt x="1017638" y="265430"/>
                  </a:lnTo>
                  <a:lnTo>
                    <a:pt x="1017308" y="260350"/>
                  </a:lnTo>
                  <a:lnTo>
                    <a:pt x="1016355" y="248920"/>
                  </a:lnTo>
                  <a:lnTo>
                    <a:pt x="1016241" y="243840"/>
                  </a:lnTo>
                  <a:lnTo>
                    <a:pt x="1013002" y="231140"/>
                  </a:lnTo>
                  <a:lnTo>
                    <a:pt x="1013002" y="222250"/>
                  </a:lnTo>
                  <a:lnTo>
                    <a:pt x="1006678" y="207010"/>
                  </a:lnTo>
                  <a:lnTo>
                    <a:pt x="997699" y="173990"/>
                  </a:lnTo>
                  <a:lnTo>
                    <a:pt x="995857" y="158750"/>
                  </a:lnTo>
                  <a:lnTo>
                    <a:pt x="998639" y="144780"/>
                  </a:lnTo>
                  <a:lnTo>
                    <a:pt x="1007910" y="130810"/>
                  </a:lnTo>
                  <a:lnTo>
                    <a:pt x="1007910" y="116840"/>
                  </a:lnTo>
                  <a:lnTo>
                    <a:pt x="1006386" y="110490"/>
                  </a:lnTo>
                  <a:lnTo>
                    <a:pt x="1005979" y="109220"/>
                  </a:lnTo>
                  <a:lnTo>
                    <a:pt x="1005166" y="107950"/>
                  </a:lnTo>
                  <a:lnTo>
                    <a:pt x="1002944" y="106680"/>
                  </a:lnTo>
                  <a:lnTo>
                    <a:pt x="1001610" y="106680"/>
                  </a:lnTo>
                  <a:lnTo>
                    <a:pt x="999972" y="107950"/>
                  </a:lnTo>
                  <a:lnTo>
                    <a:pt x="998131" y="107950"/>
                  </a:lnTo>
                  <a:lnTo>
                    <a:pt x="996696" y="106680"/>
                  </a:lnTo>
                  <a:lnTo>
                    <a:pt x="996442" y="106680"/>
                  </a:lnTo>
                  <a:lnTo>
                    <a:pt x="995705" y="101600"/>
                  </a:lnTo>
                  <a:lnTo>
                    <a:pt x="995159" y="97790"/>
                  </a:lnTo>
                  <a:lnTo>
                    <a:pt x="1000633" y="92710"/>
                  </a:lnTo>
                  <a:lnTo>
                    <a:pt x="1002626" y="91440"/>
                  </a:lnTo>
                  <a:lnTo>
                    <a:pt x="1002944" y="88900"/>
                  </a:lnTo>
                  <a:lnTo>
                    <a:pt x="1000226" y="85090"/>
                  </a:lnTo>
                  <a:lnTo>
                    <a:pt x="997610" y="83820"/>
                  </a:lnTo>
                  <a:lnTo>
                    <a:pt x="991362" y="87630"/>
                  </a:lnTo>
                  <a:lnTo>
                    <a:pt x="984821" y="91440"/>
                  </a:lnTo>
                  <a:lnTo>
                    <a:pt x="978052" y="95250"/>
                  </a:lnTo>
                  <a:lnTo>
                    <a:pt x="973213" y="99060"/>
                  </a:lnTo>
                  <a:lnTo>
                    <a:pt x="971423" y="101600"/>
                  </a:lnTo>
                  <a:lnTo>
                    <a:pt x="960793" y="107950"/>
                  </a:lnTo>
                  <a:lnTo>
                    <a:pt x="957402" y="110490"/>
                  </a:lnTo>
                  <a:lnTo>
                    <a:pt x="953947" y="114300"/>
                  </a:lnTo>
                  <a:lnTo>
                    <a:pt x="942416" y="114300"/>
                  </a:lnTo>
                  <a:lnTo>
                    <a:pt x="936917" y="116840"/>
                  </a:lnTo>
                  <a:lnTo>
                    <a:pt x="930059" y="118110"/>
                  </a:lnTo>
                  <a:lnTo>
                    <a:pt x="926846" y="118110"/>
                  </a:lnTo>
                  <a:lnTo>
                    <a:pt x="921156" y="115570"/>
                  </a:lnTo>
                  <a:lnTo>
                    <a:pt x="910678" y="110490"/>
                  </a:lnTo>
                  <a:lnTo>
                    <a:pt x="890041" y="102870"/>
                  </a:lnTo>
                  <a:lnTo>
                    <a:pt x="885812" y="100330"/>
                  </a:lnTo>
                  <a:lnTo>
                    <a:pt x="879246" y="97790"/>
                  </a:lnTo>
                  <a:lnTo>
                    <a:pt x="872782" y="92710"/>
                  </a:lnTo>
                  <a:lnTo>
                    <a:pt x="868794" y="90170"/>
                  </a:lnTo>
                  <a:lnTo>
                    <a:pt x="866800" y="88900"/>
                  </a:lnTo>
                  <a:lnTo>
                    <a:pt x="861631" y="85090"/>
                  </a:lnTo>
                  <a:lnTo>
                    <a:pt x="854367" y="78740"/>
                  </a:lnTo>
                  <a:lnTo>
                    <a:pt x="851623" y="76200"/>
                  </a:lnTo>
                  <a:lnTo>
                    <a:pt x="846391" y="78740"/>
                  </a:lnTo>
                  <a:lnTo>
                    <a:pt x="845223" y="81280"/>
                  </a:lnTo>
                  <a:lnTo>
                    <a:pt x="845553" y="85090"/>
                  </a:lnTo>
                  <a:lnTo>
                    <a:pt x="839673" y="102870"/>
                  </a:lnTo>
                  <a:lnTo>
                    <a:pt x="838974" y="106680"/>
                  </a:lnTo>
                  <a:lnTo>
                    <a:pt x="838619" y="113030"/>
                  </a:lnTo>
                  <a:lnTo>
                    <a:pt x="839558" y="118110"/>
                  </a:lnTo>
                  <a:lnTo>
                    <a:pt x="841375" y="124460"/>
                  </a:lnTo>
                  <a:lnTo>
                    <a:pt x="843673" y="130810"/>
                  </a:lnTo>
                  <a:lnTo>
                    <a:pt x="845185" y="134620"/>
                  </a:lnTo>
                  <a:lnTo>
                    <a:pt x="845921" y="137160"/>
                  </a:lnTo>
                  <a:lnTo>
                    <a:pt x="848448" y="148590"/>
                  </a:lnTo>
                  <a:lnTo>
                    <a:pt x="849337" y="158750"/>
                  </a:lnTo>
                  <a:lnTo>
                    <a:pt x="849414" y="161290"/>
                  </a:lnTo>
                  <a:lnTo>
                    <a:pt x="849198" y="171450"/>
                  </a:lnTo>
                  <a:lnTo>
                    <a:pt x="848004" y="177800"/>
                  </a:lnTo>
                  <a:lnTo>
                    <a:pt x="847382" y="180340"/>
                  </a:lnTo>
                  <a:lnTo>
                    <a:pt x="843775" y="190500"/>
                  </a:lnTo>
                  <a:lnTo>
                    <a:pt x="841222" y="198120"/>
                  </a:lnTo>
                  <a:lnTo>
                    <a:pt x="839711" y="203200"/>
                  </a:lnTo>
                  <a:lnTo>
                    <a:pt x="839203" y="207010"/>
                  </a:lnTo>
                  <a:lnTo>
                    <a:pt x="839203" y="208280"/>
                  </a:lnTo>
                  <a:lnTo>
                    <a:pt x="843927" y="227330"/>
                  </a:lnTo>
                  <a:lnTo>
                    <a:pt x="842594" y="231140"/>
                  </a:lnTo>
                  <a:lnTo>
                    <a:pt x="835672" y="270510"/>
                  </a:lnTo>
                  <a:lnTo>
                    <a:pt x="835507" y="281940"/>
                  </a:lnTo>
                  <a:lnTo>
                    <a:pt x="835380" y="287020"/>
                  </a:lnTo>
                  <a:lnTo>
                    <a:pt x="835164" y="289560"/>
                  </a:lnTo>
                  <a:lnTo>
                    <a:pt x="836752" y="292100"/>
                  </a:lnTo>
                  <a:lnTo>
                    <a:pt x="851090" y="294640"/>
                  </a:lnTo>
                  <a:lnTo>
                    <a:pt x="839800" y="297180"/>
                  </a:lnTo>
                  <a:lnTo>
                    <a:pt x="838352" y="299720"/>
                  </a:lnTo>
                  <a:lnTo>
                    <a:pt x="849884" y="731520"/>
                  </a:lnTo>
                  <a:lnTo>
                    <a:pt x="849109" y="732790"/>
                  </a:lnTo>
                  <a:lnTo>
                    <a:pt x="843559" y="735330"/>
                  </a:lnTo>
                  <a:lnTo>
                    <a:pt x="826452" y="735330"/>
                  </a:lnTo>
                  <a:lnTo>
                    <a:pt x="819264" y="732790"/>
                  </a:lnTo>
                  <a:lnTo>
                    <a:pt x="816635" y="731520"/>
                  </a:lnTo>
                  <a:lnTo>
                    <a:pt x="807681" y="298450"/>
                  </a:lnTo>
                  <a:lnTo>
                    <a:pt x="806348" y="297180"/>
                  </a:lnTo>
                  <a:lnTo>
                    <a:pt x="796124" y="293370"/>
                  </a:lnTo>
                  <a:lnTo>
                    <a:pt x="805180" y="292100"/>
                  </a:lnTo>
                  <a:lnTo>
                    <a:pt x="813854" y="289560"/>
                  </a:lnTo>
                  <a:lnTo>
                    <a:pt x="816533" y="283210"/>
                  </a:lnTo>
                  <a:lnTo>
                    <a:pt x="817867" y="275590"/>
                  </a:lnTo>
                  <a:lnTo>
                    <a:pt x="817537" y="266700"/>
                  </a:lnTo>
                  <a:lnTo>
                    <a:pt x="816152" y="257810"/>
                  </a:lnTo>
                  <a:lnTo>
                    <a:pt x="814298" y="248920"/>
                  </a:lnTo>
                  <a:lnTo>
                    <a:pt x="812292" y="238760"/>
                  </a:lnTo>
                  <a:lnTo>
                    <a:pt x="811834" y="231140"/>
                  </a:lnTo>
                  <a:lnTo>
                    <a:pt x="813854" y="207010"/>
                  </a:lnTo>
                  <a:lnTo>
                    <a:pt x="809256" y="198120"/>
                  </a:lnTo>
                  <a:lnTo>
                    <a:pt x="804938" y="187960"/>
                  </a:lnTo>
                  <a:lnTo>
                    <a:pt x="801827" y="177800"/>
                  </a:lnTo>
                  <a:lnTo>
                    <a:pt x="800061" y="166370"/>
                  </a:lnTo>
                  <a:lnTo>
                    <a:pt x="799782" y="157480"/>
                  </a:lnTo>
                  <a:lnTo>
                    <a:pt x="800633" y="147320"/>
                  </a:lnTo>
                  <a:lnTo>
                    <a:pt x="801814" y="139700"/>
                  </a:lnTo>
                  <a:lnTo>
                    <a:pt x="803300" y="133350"/>
                  </a:lnTo>
                  <a:lnTo>
                    <a:pt x="805078" y="127000"/>
                  </a:lnTo>
                  <a:lnTo>
                    <a:pt x="806386" y="123190"/>
                  </a:lnTo>
                  <a:lnTo>
                    <a:pt x="808609" y="114300"/>
                  </a:lnTo>
                  <a:lnTo>
                    <a:pt x="806424" y="105410"/>
                  </a:lnTo>
                  <a:lnTo>
                    <a:pt x="805840" y="102870"/>
                  </a:lnTo>
                  <a:lnTo>
                    <a:pt x="804989" y="101600"/>
                  </a:lnTo>
                  <a:lnTo>
                    <a:pt x="801433" y="100330"/>
                  </a:lnTo>
                  <a:lnTo>
                    <a:pt x="798461" y="97790"/>
                  </a:lnTo>
                  <a:lnTo>
                    <a:pt x="797737" y="90170"/>
                  </a:lnTo>
                  <a:lnTo>
                    <a:pt x="799465" y="87630"/>
                  </a:lnTo>
                  <a:lnTo>
                    <a:pt x="802919" y="82550"/>
                  </a:lnTo>
                  <a:lnTo>
                    <a:pt x="806259" y="77470"/>
                  </a:lnTo>
                  <a:lnTo>
                    <a:pt x="806297" y="76200"/>
                  </a:lnTo>
                  <a:lnTo>
                    <a:pt x="803783" y="72390"/>
                  </a:lnTo>
                  <a:lnTo>
                    <a:pt x="801535" y="71120"/>
                  </a:lnTo>
                  <a:lnTo>
                    <a:pt x="799592" y="72390"/>
                  </a:lnTo>
                  <a:lnTo>
                    <a:pt x="787844" y="77470"/>
                  </a:lnTo>
                  <a:lnTo>
                    <a:pt x="756158" y="100330"/>
                  </a:lnTo>
                  <a:lnTo>
                    <a:pt x="724268" y="111760"/>
                  </a:lnTo>
                  <a:lnTo>
                    <a:pt x="712381" y="109220"/>
                  </a:lnTo>
                  <a:lnTo>
                    <a:pt x="697763" y="104140"/>
                  </a:lnTo>
                  <a:lnTo>
                    <a:pt x="683069" y="96520"/>
                  </a:lnTo>
                  <a:lnTo>
                    <a:pt x="670826" y="91440"/>
                  </a:lnTo>
                  <a:lnTo>
                    <a:pt x="663575" y="87630"/>
                  </a:lnTo>
                  <a:lnTo>
                    <a:pt x="653707" y="80010"/>
                  </a:lnTo>
                  <a:lnTo>
                    <a:pt x="651840" y="78740"/>
                  </a:lnTo>
                  <a:lnTo>
                    <a:pt x="644398" y="73660"/>
                  </a:lnTo>
                  <a:lnTo>
                    <a:pt x="633336" y="64770"/>
                  </a:lnTo>
                  <a:lnTo>
                    <a:pt x="631444" y="64770"/>
                  </a:lnTo>
                  <a:lnTo>
                    <a:pt x="628230" y="66040"/>
                  </a:lnTo>
                  <a:lnTo>
                    <a:pt x="627189" y="67310"/>
                  </a:lnTo>
                  <a:lnTo>
                    <a:pt x="626567" y="107950"/>
                  </a:lnTo>
                  <a:lnTo>
                    <a:pt x="626706" y="109220"/>
                  </a:lnTo>
                  <a:lnTo>
                    <a:pt x="627011" y="109220"/>
                  </a:lnTo>
                  <a:lnTo>
                    <a:pt x="628269" y="111760"/>
                  </a:lnTo>
                  <a:lnTo>
                    <a:pt x="630936" y="119380"/>
                  </a:lnTo>
                  <a:lnTo>
                    <a:pt x="633603" y="128270"/>
                  </a:lnTo>
                  <a:lnTo>
                    <a:pt x="634657" y="137160"/>
                  </a:lnTo>
                  <a:lnTo>
                    <a:pt x="634733" y="139700"/>
                  </a:lnTo>
                  <a:lnTo>
                    <a:pt x="634161" y="149860"/>
                  </a:lnTo>
                  <a:lnTo>
                    <a:pt x="632206" y="166370"/>
                  </a:lnTo>
                  <a:lnTo>
                    <a:pt x="629005" y="184150"/>
                  </a:lnTo>
                  <a:lnTo>
                    <a:pt x="624560" y="204470"/>
                  </a:lnTo>
                  <a:lnTo>
                    <a:pt x="622071" y="214630"/>
                  </a:lnTo>
                  <a:lnTo>
                    <a:pt x="629221" y="232410"/>
                  </a:lnTo>
                  <a:lnTo>
                    <a:pt x="627824" y="241300"/>
                  </a:lnTo>
                  <a:lnTo>
                    <a:pt x="620801" y="265430"/>
                  </a:lnTo>
                  <a:lnTo>
                    <a:pt x="622693" y="280670"/>
                  </a:lnTo>
                  <a:lnTo>
                    <a:pt x="623976" y="289560"/>
                  </a:lnTo>
                  <a:lnTo>
                    <a:pt x="625348" y="292100"/>
                  </a:lnTo>
                  <a:lnTo>
                    <a:pt x="636790" y="294640"/>
                  </a:lnTo>
                  <a:lnTo>
                    <a:pt x="628154" y="295910"/>
                  </a:lnTo>
                  <a:lnTo>
                    <a:pt x="626491" y="298450"/>
                  </a:lnTo>
                  <a:lnTo>
                    <a:pt x="640346" y="740410"/>
                  </a:lnTo>
                  <a:lnTo>
                    <a:pt x="638759" y="742950"/>
                  </a:lnTo>
                  <a:lnTo>
                    <a:pt x="633704" y="746760"/>
                  </a:lnTo>
                  <a:lnTo>
                    <a:pt x="616153" y="746760"/>
                  </a:lnTo>
                  <a:lnTo>
                    <a:pt x="612927" y="745490"/>
                  </a:lnTo>
                  <a:lnTo>
                    <a:pt x="606450" y="742950"/>
                  </a:lnTo>
                  <a:lnTo>
                    <a:pt x="603631" y="740600"/>
                  </a:lnTo>
                  <a:lnTo>
                    <a:pt x="603631" y="742950"/>
                  </a:lnTo>
                  <a:lnTo>
                    <a:pt x="603605" y="744220"/>
                  </a:lnTo>
                  <a:lnTo>
                    <a:pt x="602907" y="745490"/>
                  </a:lnTo>
                  <a:lnTo>
                    <a:pt x="603072" y="744220"/>
                  </a:lnTo>
                  <a:lnTo>
                    <a:pt x="603250" y="744220"/>
                  </a:lnTo>
                  <a:lnTo>
                    <a:pt x="603377" y="741680"/>
                  </a:lnTo>
                  <a:lnTo>
                    <a:pt x="603631" y="742950"/>
                  </a:lnTo>
                  <a:lnTo>
                    <a:pt x="603631" y="740600"/>
                  </a:lnTo>
                  <a:lnTo>
                    <a:pt x="603415" y="740410"/>
                  </a:lnTo>
                  <a:lnTo>
                    <a:pt x="603542" y="735330"/>
                  </a:lnTo>
                  <a:lnTo>
                    <a:pt x="603072" y="668020"/>
                  </a:lnTo>
                  <a:lnTo>
                    <a:pt x="602437" y="626110"/>
                  </a:lnTo>
                  <a:lnTo>
                    <a:pt x="601484" y="568960"/>
                  </a:lnTo>
                  <a:lnTo>
                    <a:pt x="600163" y="497840"/>
                  </a:lnTo>
                  <a:lnTo>
                    <a:pt x="598449" y="408940"/>
                  </a:lnTo>
                  <a:lnTo>
                    <a:pt x="596226" y="297180"/>
                  </a:lnTo>
                  <a:lnTo>
                    <a:pt x="592035" y="294640"/>
                  </a:lnTo>
                  <a:lnTo>
                    <a:pt x="598195" y="293370"/>
                  </a:lnTo>
                  <a:lnTo>
                    <a:pt x="603465" y="289560"/>
                  </a:lnTo>
                  <a:lnTo>
                    <a:pt x="605332" y="285750"/>
                  </a:lnTo>
                  <a:lnTo>
                    <a:pt x="607034" y="278130"/>
                  </a:lnTo>
                  <a:lnTo>
                    <a:pt x="606869" y="271780"/>
                  </a:lnTo>
                  <a:lnTo>
                    <a:pt x="605548" y="264160"/>
                  </a:lnTo>
                  <a:lnTo>
                    <a:pt x="603808" y="259080"/>
                  </a:lnTo>
                  <a:lnTo>
                    <a:pt x="602919" y="255270"/>
                  </a:lnTo>
                  <a:lnTo>
                    <a:pt x="602602" y="254000"/>
                  </a:lnTo>
                  <a:lnTo>
                    <a:pt x="600379" y="242570"/>
                  </a:lnTo>
                  <a:lnTo>
                    <a:pt x="599897" y="233680"/>
                  </a:lnTo>
                  <a:lnTo>
                    <a:pt x="599897" y="231140"/>
                  </a:lnTo>
                  <a:lnTo>
                    <a:pt x="600290" y="224790"/>
                  </a:lnTo>
                  <a:lnTo>
                    <a:pt x="601091" y="218440"/>
                  </a:lnTo>
                  <a:lnTo>
                    <a:pt x="601446" y="215900"/>
                  </a:lnTo>
                  <a:lnTo>
                    <a:pt x="601675" y="214630"/>
                  </a:lnTo>
                  <a:lnTo>
                    <a:pt x="601675" y="210820"/>
                  </a:lnTo>
                  <a:lnTo>
                    <a:pt x="600532" y="207010"/>
                  </a:lnTo>
                  <a:lnTo>
                    <a:pt x="597725" y="196850"/>
                  </a:lnTo>
                  <a:lnTo>
                    <a:pt x="594537" y="186690"/>
                  </a:lnTo>
                  <a:lnTo>
                    <a:pt x="591286" y="173990"/>
                  </a:lnTo>
                  <a:lnTo>
                    <a:pt x="588670" y="162560"/>
                  </a:lnTo>
                  <a:lnTo>
                    <a:pt x="587387" y="152400"/>
                  </a:lnTo>
                  <a:lnTo>
                    <a:pt x="587489" y="140970"/>
                  </a:lnTo>
                  <a:lnTo>
                    <a:pt x="588391" y="132080"/>
                  </a:lnTo>
                  <a:lnTo>
                    <a:pt x="589724" y="123190"/>
                  </a:lnTo>
                  <a:lnTo>
                    <a:pt x="591108" y="115570"/>
                  </a:lnTo>
                  <a:lnTo>
                    <a:pt x="592607" y="107950"/>
                  </a:lnTo>
                  <a:lnTo>
                    <a:pt x="592607" y="102870"/>
                  </a:lnTo>
                  <a:lnTo>
                    <a:pt x="584060" y="90170"/>
                  </a:lnTo>
                  <a:lnTo>
                    <a:pt x="584796" y="82550"/>
                  </a:lnTo>
                  <a:lnTo>
                    <a:pt x="585152" y="78740"/>
                  </a:lnTo>
                  <a:lnTo>
                    <a:pt x="585177" y="73660"/>
                  </a:lnTo>
                  <a:lnTo>
                    <a:pt x="580415" y="69850"/>
                  </a:lnTo>
                  <a:lnTo>
                    <a:pt x="577240" y="69850"/>
                  </a:lnTo>
                  <a:lnTo>
                    <a:pt x="556907" y="83820"/>
                  </a:lnTo>
                  <a:lnTo>
                    <a:pt x="542328" y="92710"/>
                  </a:lnTo>
                  <a:lnTo>
                    <a:pt x="531710" y="99060"/>
                  </a:lnTo>
                  <a:lnTo>
                    <a:pt x="520903" y="105410"/>
                  </a:lnTo>
                  <a:lnTo>
                    <a:pt x="513753" y="107950"/>
                  </a:lnTo>
                  <a:lnTo>
                    <a:pt x="506857" y="110490"/>
                  </a:lnTo>
                  <a:lnTo>
                    <a:pt x="500900" y="111760"/>
                  </a:lnTo>
                  <a:lnTo>
                    <a:pt x="495046" y="110490"/>
                  </a:lnTo>
                  <a:lnTo>
                    <a:pt x="487032" y="109220"/>
                  </a:lnTo>
                  <a:lnTo>
                    <a:pt x="468795" y="104140"/>
                  </a:lnTo>
                  <a:lnTo>
                    <a:pt x="458393" y="100330"/>
                  </a:lnTo>
                  <a:lnTo>
                    <a:pt x="454469" y="99060"/>
                  </a:lnTo>
                  <a:lnTo>
                    <a:pt x="441718" y="93980"/>
                  </a:lnTo>
                  <a:lnTo>
                    <a:pt x="428129" y="85090"/>
                  </a:lnTo>
                  <a:lnTo>
                    <a:pt x="424522" y="82550"/>
                  </a:lnTo>
                  <a:lnTo>
                    <a:pt x="417296" y="77470"/>
                  </a:lnTo>
                  <a:lnTo>
                    <a:pt x="412419" y="73660"/>
                  </a:lnTo>
                  <a:lnTo>
                    <a:pt x="412076" y="73660"/>
                  </a:lnTo>
                  <a:lnTo>
                    <a:pt x="399351" y="67310"/>
                  </a:lnTo>
                  <a:lnTo>
                    <a:pt x="397154" y="68580"/>
                  </a:lnTo>
                  <a:lnTo>
                    <a:pt x="394462" y="71120"/>
                  </a:lnTo>
                  <a:lnTo>
                    <a:pt x="394246" y="73660"/>
                  </a:lnTo>
                  <a:lnTo>
                    <a:pt x="398741" y="81280"/>
                  </a:lnTo>
                  <a:lnTo>
                    <a:pt x="401510" y="88900"/>
                  </a:lnTo>
                  <a:lnTo>
                    <a:pt x="400812" y="91440"/>
                  </a:lnTo>
                  <a:lnTo>
                    <a:pt x="395986" y="96520"/>
                  </a:lnTo>
                  <a:lnTo>
                    <a:pt x="393293" y="101600"/>
                  </a:lnTo>
                  <a:lnTo>
                    <a:pt x="396938" y="115570"/>
                  </a:lnTo>
                  <a:lnTo>
                    <a:pt x="402437" y="133350"/>
                  </a:lnTo>
                  <a:lnTo>
                    <a:pt x="403225" y="140970"/>
                  </a:lnTo>
                  <a:lnTo>
                    <a:pt x="403504" y="146050"/>
                  </a:lnTo>
                  <a:lnTo>
                    <a:pt x="403593" y="153670"/>
                  </a:lnTo>
                  <a:lnTo>
                    <a:pt x="403479" y="157480"/>
                  </a:lnTo>
                  <a:lnTo>
                    <a:pt x="401675" y="172720"/>
                  </a:lnTo>
                  <a:lnTo>
                    <a:pt x="400900" y="177800"/>
                  </a:lnTo>
                  <a:lnTo>
                    <a:pt x="392226" y="212090"/>
                  </a:lnTo>
                  <a:lnTo>
                    <a:pt x="390982" y="222250"/>
                  </a:lnTo>
                  <a:lnTo>
                    <a:pt x="390334" y="241300"/>
                  </a:lnTo>
                  <a:lnTo>
                    <a:pt x="388734" y="250190"/>
                  </a:lnTo>
                  <a:lnTo>
                    <a:pt x="387248" y="256540"/>
                  </a:lnTo>
                  <a:lnTo>
                    <a:pt x="383260" y="271780"/>
                  </a:lnTo>
                  <a:lnTo>
                    <a:pt x="379920" y="293370"/>
                  </a:lnTo>
                  <a:lnTo>
                    <a:pt x="390740" y="295910"/>
                  </a:lnTo>
                  <a:lnTo>
                    <a:pt x="401942" y="297180"/>
                  </a:lnTo>
                  <a:lnTo>
                    <a:pt x="392722" y="300990"/>
                  </a:lnTo>
                  <a:lnTo>
                    <a:pt x="391553" y="302260"/>
                  </a:lnTo>
                  <a:lnTo>
                    <a:pt x="399503" y="740410"/>
                  </a:lnTo>
                  <a:lnTo>
                    <a:pt x="397903" y="742950"/>
                  </a:lnTo>
                  <a:lnTo>
                    <a:pt x="392912" y="746760"/>
                  </a:lnTo>
                  <a:lnTo>
                    <a:pt x="380847" y="746760"/>
                  </a:lnTo>
                  <a:lnTo>
                    <a:pt x="369125" y="748030"/>
                  </a:lnTo>
                  <a:lnTo>
                    <a:pt x="364998" y="742950"/>
                  </a:lnTo>
                  <a:lnTo>
                    <a:pt x="363931" y="741680"/>
                  </a:lnTo>
                  <a:lnTo>
                    <a:pt x="358927" y="303530"/>
                  </a:lnTo>
                  <a:lnTo>
                    <a:pt x="357670" y="302260"/>
                  </a:lnTo>
                  <a:lnTo>
                    <a:pt x="345173" y="297180"/>
                  </a:lnTo>
                  <a:lnTo>
                    <a:pt x="352564" y="295910"/>
                  </a:lnTo>
                  <a:lnTo>
                    <a:pt x="359054" y="294640"/>
                  </a:lnTo>
                  <a:lnTo>
                    <a:pt x="360857" y="293370"/>
                  </a:lnTo>
                  <a:lnTo>
                    <a:pt x="363778" y="290830"/>
                  </a:lnTo>
                  <a:lnTo>
                    <a:pt x="364845" y="285750"/>
                  </a:lnTo>
                  <a:lnTo>
                    <a:pt x="364528" y="278130"/>
                  </a:lnTo>
                  <a:lnTo>
                    <a:pt x="363283" y="269240"/>
                  </a:lnTo>
                  <a:lnTo>
                    <a:pt x="362813" y="266700"/>
                  </a:lnTo>
                  <a:lnTo>
                    <a:pt x="362534" y="264160"/>
                  </a:lnTo>
                  <a:lnTo>
                    <a:pt x="358635" y="243840"/>
                  </a:lnTo>
                  <a:lnTo>
                    <a:pt x="358533" y="231140"/>
                  </a:lnTo>
                  <a:lnTo>
                    <a:pt x="359676" y="213360"/>
                  </a:lnTo>
                  <a:lnTo>
                    <a:pt x="359613" y="207010"/>
                  </a:lnTo>
                  <a:lnTo>
                    <a:pt x="359270" y="200660"/>
                  </a:lnTo>
                  <a:lnTo>
                    <a:pt x="358165" y="187960"/>
                  </a:lnTo>
                  <a:lnTo>
                    <a:pt x="356920" y="176530"/>
                  </a:lnTo>
                  <a:lnTo>
                    <a:pt x="356019" y="168910"/>
                  </a:lnTo>
                  <a:lnTo>
                    <a:pt x="355180" y="161290"/>
                  </a:lnTo>
                  <a:lnTo>
                    <a:pt x="354799" y="152400"/>
                  </a:lnTo>
                  <a:lnTo>
                    <a:pt x="354876" y="144780"/>
                  </a:lnTo>
                  <a:lnTo>
                    <a:pt x="354965" y="140970"/>
                  </a:lnTo>
                  <a:lnTo>
                    <a:pt x="356120" y="132080"/>
                  </a:lnTo>
                  <a:lnTo>
                    <a:pt x="357314" y="128270"/>
                  </a:lnTo>
                  <a:lnTo>
                    <a:pt x="362229" y="115570"/>
                  </a:lnTo>
                  <a:lnTo>
                    <a:pt x="362826" y="110490"/>
                  </a:lnTo>
                  <a:lnTo>
                    <a:pt x="362915" y="101600"/>
                  </a:lnTo>
                  <a:lnTo>
                    <a:pt x="361302" y="91440"/>
                  </a:lnTo>
                  <a:lnTo>
                    <a:pt x="358952" y="85090"/>
                  </a:lnTo>
                  <a:lnTo>
                    <a:pt x="358482" y="83820"/>
                  </a:lnTo>
                  <a:lnTo>
                    <a:pt x="354977" y="78740"/>
                  </a:lnTo>
                  <a:lnTo>
                    <a:pt x="351523" y="76200"/>
                  </a:lnTo>
                  <a:lnTo>
                    <a:pt x="344309" y="76200"/>
                  </a:lnTo>
                  <a:lnTo>
                    <a:pt x="331914" y="80010"/>
                  </a:lnTo>
                  <a:lnTo>
                    <a:pt x="323240" y="87630"/>
                  </a:lnTo>
                  <a:lnTo>
                    <a:pt x="315087" y="91440"/>
                  </a:lnTo>
                  <a:lnTo>
                    <a:pt x="309308" y="95250"/>
                  </a:lnTo>
                  <a:lnTo>
                    <a:pt x="303466" y="97790"/>
                  </a:lnTo>
                  <a:lnTo>
                    <a:pt x="296468" y="101600"/>
                  </a:lnTo>
                  <a:lnTo>
                    <a:pt x="289102" y="104140"/>
                  </a:lnTo>
                  <a:lnTo>
                    <a:pt x="282155" y="107950"/>
                  </a:lnTo>
                  <a:lnTo>
                    <a:pt x="272923" y="111760"/>
                  </a:lnTo>
                  <a:lnTo>
                    <a:pt x="271462" y="113030"/>
                  </a:lnTo>
                  <a:lnTo>
                    <a:pt x="269062" y="114300"/>
                  </a:lnTo>
                  <a:lnTo>
                    <a:pt x="256387" y="115570"/>
                  </a:lnTo>
                  <a:lnTo>
                    <a:pt x="248894" y="115570"/>
                  </a:lnTo>
                  <a:lnTo>
                    <a:pt x="204914" y="104140"/>
                  </a:lnTo>
                  <a:lnTo>
                    <a:pt x="196672" y="99060"/>
                  </a:lnTo>
                  <a:lnTo>
                    <a:pt x="190449" y="95250"/>
                  </a:lnTo>
                  <a:lnTo>
                    <a:pt x="177774" y="87630"/>
                  </a:lnTo>
                  <a:lnTo>
                    <a:pt x="167220" y="76200"/>
                  </a:lnTo>
                  <a:lnTo>
                    <a:pt x="164287" y="76200"/>
                  </a:lnTo>
                  <a:lnTo>
                    <a:pt x="160540" y="80010"/>
                  </a:lnTo>
                  <a:lnTo>
                    <a:pt x="160426" y="82550"/>
                  </a:lnTo>
                  <a:lnTo>
                    <a:pt x="162153" y="85090"/>
                  </a:lnTo>
                  <a:lnTo>
                    <a:pt x="172821" y="96520"/>
                  </a:lnTo>
                  <a:lnTo>
                    <a:pt x="167449" y="104140"/>
                  </a:lnTo>
                  <a:lnTo>
                    <a:pt x="166878" y="105410"/>
                  </a:lnTo>
                  <a:lnTo>
                    <a:pt x="159334" y="109220"/>
                  </a:lnTo>
                  <a:lnTo>
                    <a:pt x="161544" y="114300"/>
                  </a:lnTo>
                  <a:lnTo>
                    <a:pt x="164630" y="120650"/>
                  </a:lnTo>
                  <a:lnTo>
                    <a:pt x="168440" y="128270"/>
                  </a:lnTo>
                  <a:lnTo>
                    <a:pt x="171221" y="135890"/>
                  </a:lnTo>
                  <a:lnTo>
                    <a:pt x="173050" y="142240"/>
                  </a:lnTo>
                  <a:lnTo>
                    <a:pt x="173977" y="148590"/>
                  </a:lnTo>
                  <a:lnTo>
                    <a:pt x="174548" y="158750"/>
                  </a:lnTo>
                  <a:lnTo>
                    <a:pt x="174637" y="173990"/>
                  </a:lnTo>
                  <a:lnTo>
                    <a:pt x="174091" y="181610"/>
                  </a:lnTo>
                  <a:lnTo>
                    <a:pt x="172796" y="186690"/>
                  </a:lnTo>
                  <a:lnTo>
                    <a:pt x="171919" y="189230"/>
                  </a:lnTo>
                  <a:lnTo>
                    <a:pt x="168732" y="193040"/>
                  </a:lnTo>
                  <a:lnTo>
                    <a:pt x="162725" y="203200"/>
                  </a:lnTo>
                  <a:lnTo>
                    <a:pt x="160147" y="210820"/>
                  </a:lnTo>
                  <a:lnTo>
                    <a:pt x="158343" y="219710"/>
                  </a:lnTo>
                  <a:lnTo>
                    <a:pt x="156819" y="231140"/>
                  </a:lnTo>
                  <a:lnTo>
                    <a:pt x="158165" y="242570"/>
                  </a:lnTo>
                  <a:lnTo>
                    <a:pt x="158229" y="245110"/>
                  </a:lnTo>
                  <a:lnTo>
                    <a:pt x="157746" y="252730"/>
                  </a:lnTo>
                  <a:lnTo>
                    <a:pt x="151612" y="274320"/>
                  </a:lnTo>
                  <a:lnTo>
                    <a:pt x="154038" y="294640"/>
                  </a:lnTo>
                  <a:lnTo>
                    <a:pt x="156705" y="298450"/>
                  </a:lnTo>
                  <a:lnTo>
                    <a:pt x="164122" y="299720"/>
                  </a:lnTo>
                  <a:lnTo>
                    <a:pt x="165633" y="299720"/>
                  </a:lnTo>
                  <a:lnTo>
                    <a:pt x="168617" y="300990"/>
                  </a:lnTo>
                  <a:lnTo>
                    <a:pt x="172237" y="302260"/>
                  </a:lnTo>
                  <a:lnTo>
                    <a:pt x="161721" y="304800"/>
                  </a:lnTo>
                  <a:lnTo>
                    <a:pt x="160121" y="306070"/>
                  </a:lnTo>
                  <a:lnTo>
                    <a:pt x="164045" y="741680"/>
                  </a:lnTo>
                  <a:lnTo>
                    <a:pt x="160324" y="746760"/>
                  </a:lnTo>
                  <a:lnTo>
                    <a:pt x="144513" y="750570"/>
                  </a:lnTo>
                  <a:lnTo>
                    <a:pt x="138239" y="749300"/>
                  </a:lnTo>
                  <a:lnTo>
                    <a:pt x="135712" y="748030"/>
                  </a:lnTo>
                  <a:lnTo>
                    <a:pt x="133184" y="750570"/>
                  </a:lnTo>
                  <a:lnTo>
                    <a:pt x="132029" y="755650"/>
                  </a:lnTo>
                  <a:lnTo>
                    <a:pt x="133616" y="758190"/>
                  </a:lnTo>
                  <a:lnTo>
                    <a:pt x="151053" y="758190"/>
                  </a:lnTo>
                  <a:lnTo>
                    <a:pt x="168960" y="754380"/>
                  </a:lnTo>
                  <a:lnTo>
                    <a:pt x="170573" y="750570"/>
                  </a:lnTo>
                  <a:lnTo>
                    <a:pt x="172732" y="745490"/>
                  </a:lnTo>
                  <a:lnTo>
                    <a:pt x="173367" y="744220"/>
                  </a:lnTo>
                  <a:lnTo>
                    <a:pt x="169583" y="312420"/>
                  </a:lnTo>
                  <a:lnTo>
                    <a:pt x="196646" y="307340"/>
                  </a:lnTo>
                  <a:lnTo>
                    <a:pt x="198234" y="304800"/>
                  </a:lnTo>
                  <a:lnTo>
                    <a:pt x="198348" y="300990"/>
                  </a:lnTo>
                  <a:lnTo>
                    <a:pt x="196862" y="298450"/>
                  </a:lnTo>
                  <a:lnTo>
                    <a:pt x="194716" y="298450"/>
                  </a:lnTo>
                  <a:lnTo>
                    <a:pt x="186347" y="295910"/>
                  </a:lnTo>
                  <a:lnTo>
                    <a:pt x="178422" y="294640"/>
                  </a:lnTo>
                  <a:lnTo>
                    <a:pt x="172173" y="292100"/>
                  </a:lnTo>
                  <a:lnTo>
                    <a:pt x="168833" y="290830"/>
                  </a:lnTo>
                  <a:lnTo>
                    <a:pt x="167220" y="290830"/>
                  </a:lnTo>
                  <a:lnTo>
                    <a:pt x="165747" y="289560"/>
                  </a:lnTo>
                  <a:lnTo>
                    <a:pt x="163830" y="289560"/>
                  </a:lnTo>
                  <a:lnTo>
                    <a:pt x="162839" y="288290"/>
                  </a:lnTo>
                  <a:lnTo>
                    <a:pt x="161175" y="275590"/>
                  </a:lnTo>
                  <a:lnTo>
                    <a:pt x="167081" y="254000"/>
                  </a:lnTo>
                  <a:lnTo>
                    <a:pt x="167741" y="242570"/>
                  </a:lnTo>
                  <a:lnTo>
                    <a:pt x="166306" y="231140"/>
                  </a:lnTo>
                  <a:lnTo>
                    <a:pt x="169087" y="209550"/>
                  </a:lnTo>
                  <a:lnTo>
                    <a:pt x="180276" y="193040"/>
                  </a:lnTo>
                  <a:lnTo>
                    <a:pt x="181584" y="190500"/>
                  </a:lnTo>
                  <a:lnTo>
                    <a:pt x="183489" y="181610"/>
                  </a:lnTo>
                  <a:lnTo>
                    <a:pt x="184111" y="172720"/>
                  </a:lnTo>
                  <a:lnTo>
                    <a:pt x="184048" y="158750"/>
                  </a:lnTo>
                  <a:lnTo>
                    <a:pt x="172910" y="115570"/>
                  </a:lnTo>
                  <a:lnTo>
                    <a:pt x="172212" y="114300"/>
                  </a:lnTo>
                  <a:lnTo>
                    <a:pt x="171780" y="114300"/>
                  </a:lnTo>
                  <a:lnTo>
                    <a:pt x="171513" y="113030"/>
                  </a:lnTo>
                  <a:lnTo>
                    <a:pt x="172758" y="111760"/>
                  </a:lnTo>
                  <a:lnTo>
                    <a:pt x="174396" y="111760"/>
                  </a:lnTo>
                  <a:lnTo>
                    <a:pt x="178041" y="105410"/>
                  </a:lnTo>
                  <a:lnTo>
                    <a:pt x="178790" y="101600"/>
                  </a:lnTo>
                  <a:lnTo>
                    <a:pt x="178663" y="99060"/>
                  </a:lnTo>
                  <a:lnTo>
                    <a:pt x="196113" y="109220"/>
                  </a:lnTo>
                  <a:lnTo>
                    <a:pt x="240195" y="123190"/>
                  </a:lnTo>
                  <a:lnTo>
                    <a:pt x="249339" y="124460"/>
                  </a:lnTo>
                  <a:lnTo>
                    <a:pt x="261734" y="124460"/>
                  </a:lnTo>
                  <a:lnTo>
                    <a:pt x="270319" y="123190"/>
                  </a:lnTo>
                  <a:lnTo>
                    <a:pt x="276580" y="120650"/>
                  </a:lnTo>
                  <a:lnTo>
                    <a:pt x="277495" y="119380"/>
                  </a:lnTo>
                  <a:lnTo>
                    <a:pt x="286829" y="115570"/>
                  </a:lnTo>
                  <a:lnTo>
                    <a:pt x="293052" y="113030"/>
                  </a:lnTo>
                  <a:lnTo>
                    <a:pt x="300723" y="109220"/>
                  </a:lnTo>
                  <a:lnTo>
                    <a:pt x="308102" y="106680"/>
                  </a:lnTo>
                  <a:lnTo>
                    <a:pt x="314401" y="102870"/>
                  </a:lnTo>
                  <a:lnTo>
                    <a:pt x="319646" y="99060"/>
                  </a:lnTo>
                  <a:lnTo>
                    <a:pt x="328320" y="95250"/>
                  </a:lnTo>
                  <a:lnTo>
                    <a:pt x="335534" y="88900"/>
                  </a:lnTo>
                  <a:lnTo>
                    <a:pt x="343992" y="86360"/>
                  </a:lnTo>
                  <a:lnTo>
                    <a:pt x="345744" y="85090"/>
                  </a:lnTo>
                  <a:lnTo>
                    <a:pt x="347484" y="85090"/>
                  </a:lnTo>
                  <a:lnTo>
                    <a:pt x="349211" y="86360"/>
                  </a:lnTo>
                  <a:lnTo>
                    <a:pt x="349173" y="85090"/>
                  </a:lnTo>
                  <a:lnTo>
                    <a:pt x="350723" y="87630"/>
                  </a:lnTo>
                  <a:lnTo>
                    <a:pt x="354723" y="100330"/>
                  </a:lnTo>
                  <a:lnTo>
                    <a:pt x="353047" y="113030"/>
                  </a:lnTo>
                  <a:lnTo>
                    <a:pt x="348361" y="125730"/>
                  </a:lnTo>
                  <a:lnTo>
                    <a:pt x="347065" y="129540"/>
                  </a:lnTo>
                  <a:lnTo>
                    <a:pt x="345617" y="139700"/>
                  </a:lnTo>
                  <a:lnTo>
                    <a:pt x="345478" y="144780"/>
                  </a:lnTo>
                  <a:lnTo>
                    <a:pt x="345363" y="152400"/>
                  </a:lnTo>
                  <a:lnTo>
                    <a:pt x="345782" y="161290"/>
                  </a:lnTo>
                  <a:lnTo>
                    <a:pt x="346710" y="170180"/>
                  </a:lnTo>
                  <a:lnTo>
                    <a:pt x="347599" y="177800"/>
                  </a:lnTo>
                  <a:lnTo>
                    <a:pt x="348805" y="189230"/>
                  </a:lnTo>
                  <a:lnTo>
                    <a:pt x="349885" y="201930"/>
                  </a:lnTo>
                  <a:lnTo>
                    <a:pt x="350189" y="207010"/>
                  </a:lnTo>
                  <a:lnTo>
                    <a:pt x="350266" y="213360"/>
                  </a:lnTo>
                  <a:lnTo>
                    <a:pt x="349123" y="231140"/>
                  </a:lnTo>
                  <a:lnTo>
                    <a:pt x="349224" y="245110"/>
                  </a:lnTo>
                  <a:lnTo>
                    <a:pt x="353225" y="265430"/>
                  </a:lnTo>
                  <a:lnTo>
                    <a:pt x="353491" y="267970"/>
                  </a:lnTo>
                  <a:lnTo>
                    <a:pt x="354482" y="274320"/>
                  </a:lnTo>
                  <a:lnTo>
                    <a:pt x="355549" y="280670"/>
                  </a:lnTo>
                  <a:lnTo>
                    <a:pt x="355650" y="283210"/>
                  </a:lnTo>
                  <a:lnTo>
                    <a:pt x="355447" y="285750"/>
                  </a:lnTo>
                  <a:lnTo>
                    <a:pt x="350507" y="287020"/>
                  </a:lnTo>
                  <a:lnTo>
                    <a:pt x="343192" y="288290"/>
                  </a:lnTo>
                  <a:lnTo>
                    <a:pt x="334492" y="289560"/>
                  </a:lnTo>
                  <a:lnTo>
                    <a:pt x="323202" y="290830"/>
                  </a:lnTo>
                  <a:lnTo>
                    <a:pt x="321551" y="293370"/>
                  </a:lnTo>
                  <a:lnTo>
                    <a:pt x="321106" y="297180"/>
                  </a:lnTo>
                  <a:lnTo>
                    <a:pt x="322389" y="299720"/>
                  </a:lnTo>
                  <a:lnTo>
                    <a:pt x="349567" y="308610"/>
                  </a:lnTo>
                  <a:lnTo>
                    <a:pt x="354533" y="741680"/>
                  </a:lnTo>
                  <a:lnTo>
                    <a:pt x="354647" y="744220"/>
                  </a:lnTo>
                  <a:lnTo>
                    <a:pt x="354850" y="744220"/>
                  </a:lnTo>
                  <a:lnTo>
                    <a:pt x="356069" y="746760"/>
                  </a:lnTo>
                  <a:lnTo>
                    <a:pt x="360146" y="750570"/>
                  </a:lnTo>
                  <a:lnTo>
                    <a:pt x="368147" y="754380"/>
                  </a:lnTo>
                  <a:lnTo>
                    <a:pt x="381152" y="756920"/>
                  </a:lnTo>
                  <a:lnTo>
                    <a:pt x="394195" y="754380"/>
                  </a:lnTo>
                  <a:lnTo>
                    <a:pt x="402437" y="750570"/>
                  </a:lnTo>
                  <a:lnTo>
                    <a:pt x="405396" y="748030"/>
                  </a:lnTo>
                  <a:lnTo>
                    <a:pt x="406869" y="746760"/>
                  </a:lnTo>
                  <a:lnTo>
                    <a:pt x="408432" y="744220"/>
                  </a:lnTo>
                  <a:lnTo>
                    <a:pt x="408774" y="744220"/>
                  </a:lnTo>
                  <a:lnTo>
                    <a:pt x="408952" y="742950"/>
                  </a:lnTo>
                  <a:lnTo>
                    <a:pt x="401053" y="307340"/>
                  </a:lnTo>
                  <a:lnTo>
                    <a:pt x="422656" y="298450"/>
                  </a:lnTo>
                  <a:lnTo>
                    <a:pt x="423849" y="297180"/>
                  </a:lnTo>
                  <a:lnTo>
                    <a:pt x="423392" y="293370"/>
                  </a:lnTo>
                  <a:lnTo>
                    <a:pt x="421805" y="290830"/>
                  </a:lnTo>
                  <a:lnTo>
                    <a:pt x="406908" y="288290"/>
                  </a:lnTo>
                  <a:lnTo>
                    <a:pt x="397459" y="287020"/>
                  </a:lnTo>
                  <a:lnTo>
                    <a:pt x="391833" y="285750"/>
                  </a:lnTo>
                  <a:lnTo>
                    <a:pt x="390804" y="284480"/>
                  </a:lnTo>
                  <a:lnTo>
                    <a:pt x="392531" y="273050"/>
                  </a:lnTo>
                  <a:lnTo>
                    <a:pt x="397979" y="252730"/>
                  </a:lnTo>
                  <a:lnTo>
                    <a:pt x="399719" y="241300"/>
                  </a:lnTo>
                  <a:lnTo>
                    <a:pt x="400354" y="223520"/>
                  </a:lnTo>
                  <a:lnTo>
                    <a:pt x="401497" y="214630"/>
                  </a:lnTo>
                  <a:lnTo>
                    <a:pt x="410159" y="179070"/>
                  </a:lnTo>
                  <a:lnTo>
                    <a:pt x="410794" y="175260"/>
                  </a:lnTo>
                  <a:lnTo>
                    <a:pt x="412089" y="165100"/>
                  </a:lnTo>
                  <a:lnTo>
                    <a:pt x="412877" y="157480"/>
                  </a:lnTo>
                  <a:lnTo>
                    <a:pt x="412991" y="153670"/>
                  </a:lnTo>
                  <a:lnTo>
                    <a:pt x="412889" y="146050"/>
                  </a:lnTo>
                  <a:lnTo>
                    <a:pt x="412584" y="140970"/>
                  </a:lnTo>
                  <a:lnTo>
                    <a:pt x="411695" y="132080"/>
                  </a:lnTo>
                  <a:lnTo>
                    <a:pt x="406019" y="113030"/>
                  </a:lnTo>
                  <a:lnTo>
                    <a:pt x="403415" y="102870"/>
                  </a:lnTo>
                  <a:lnTo>
                    <a:pt x="409384" y="95250"/>
                  </a:lnTo>
                  <a:lnTo>
                    <a:pt x="410857" y="90170"/>
                  </a:lnTo>
                  <a:lnTo>
                    <a:pt x="410248" y="86360"/>
                  </a:lnTo>
                  <a:lnTo>
                    <a:pt x="409117" y="82550"/>
                  </a:lnTo>
                  <a:lnTo>
                    <a:pt x="416775" y="88900"/>
                  </a:lnTo>
                  <a:lnTo>
                    <a:pt x="451967" y="107950"/>
                  </a:lnTo>
                  <a:lnTo>
                    <a:pt x="460705" y="110490"/>
                  </a:lnTo>
                  <a:lnTo>
                    <a:pt x="476110" y="115570"/>
                  </a:lnTo>
                  <a:lnTo>
                    <a:pt x="485775" y="118110"/>
                  </a:lnTo>
                  <a:lnTo>
                    <a:pt x="494258" y="120650"/>
                  </a:lnTo>
                  <a:lnTo>
                    <a:pt x="508292" y="120650"/>
                  </a:lnTo>
                  <a:lnTo>
                    <a:pt x="516242" y="118110"/>
                  </a:lnTo>
                  <a:lnTo>
                    <a:pt x="524268" y="114300"/>
                  </a:lnTo>
                  <a:lnTo>
                    <a:pt x="528929" y="111760"/>
                  </a:lnTo>
                  <a:lnTo>
                    <a:pt x="535927" y="107950"/>
                  </a:lnTo>
                  <a:lnTo>
                    <a:pt x="543864" y="102870"/>
                  </a:lnTo>
                  <a:lnTo>
                    <a:pt x="554761" y="96520"/>
                  </a:lnTo>
                  <a:lnTo>
                    <a:pt x="566102" y="88900"/>
                  </a:lnTo>
                  <a:lnTo>
                    <a:pt x="575335" y="82550"/>
                  </a:lnTo>
                  <a:lnTo>
                    <a:pt x="574890" y="93980"/>
                  </a:lnTo>
                  <a:lnTo>
                    <a:pt x="583196" y="105410"/>
                  </a:lnTo>
                  <a:lnTo>
                    <a:pt x="583196" y="107950"/>
                  </a:lnTo>
                  <a:lnTo>
                    <a:pt x="581888" y="114300"/>
                  </a:lnTo>
                  <a:lnTo>
                    <a:pt x="580428" y="121920"/>
                  </a:lnTo>
                  <a:lnTo>
                    <a:pt x="579031" y="130810"/>
                  </a:lnTo>
                  <a:lnTo>
                    <a:pt x="578078" y="140970"/>
                  </a:lnTo>
                  <a:lnTo>
                    <a:pt x="577977" y="152400"/>
                  </a:lnTo>
                  <a:lnTo>
                    <a:pt x="579323" y="163830"/>
                  </a:lnTo>
                  <a:lnTo>
                    <a:pt x="582041" y="176530"/>
                  </a:lnTo>
                  <a:lnTo>
                    <a:pt x="585406" y="189230"/>
                  </a:lnTo>
                  <a:lnTo>
                    <a:pt x="588708" y="200660"/>
                  </a:lnTo>
                  <a:lnTo>
                    <a:pt x="592162" y="212090"/>
                  </a:lnTo>
                  <a:lnTo>
                    <a:pt x="592264" y="213360"/>
                  </a:lnTo>
                  <a:lnTo>
                    <a:pt x="592035" y="214630"/>
                  </a:lnTo>
                  <a:lnTo>
                    <a:pt x="591794" y="217170"/>
                  </a:lnTo>
                  <a:lnTo>
                    <a:pt x="590905" y="223520"/>
                  </a:lnTo>
                  <a:lnTo>
                    <a:pt x="590461" y="231140"/>
                  </a:lnTo>
                  <a:lnTo>
                    <a:pt x="590461" y="233680"/>
                  </a:lnTo>
                  <a:lnTo>
                    <a:pt x="591007" y="243840"/>
                  </a:lnTo>
                  <a:lnTo>
                    <a:pt x="593483" y="256540"/>
                  </a:lnTo>
                  <a:lnTo>
                    <a:pt x="593826" y="257810"/>
                  </a:lnTo>
                  <a:lnTo>
                    <a:pt x="599186" y="275590"/>
                  </a:lnTo>
                  <a:lnTo>
                    <a:pt x="596646" y="281940"/>
                  </a:lnTo>
                  <a:lnTo>
                    <a:pt x="593039" y="284480"/>
                  </a:lnTo>
                  <a:lnTo>
                    <a:pt x="585724" y="287020"/>
                  </a:lnTo>
                  <a:lnTo>
                    <a:pt x="576262" y="289560"/>
                  </a:lnTo>
                  <a:lnTo>
                    <a:pt x="566229" y="290830"/>
                  </a:lnTo>
                  <a:lnTo>
                    <a:pt x="563867" y="290830"/>
                  </a:lnTo>
                  <a:lnTo>
                    <a:pt x="562013" y="292100"/>
                  </a:lnTo>
                  <a:lnTo>
                    <a:pt x="561746" y="297180"/>
                  </a:lnTo>
                  <a:lnTo>
                    <a:pt x="563384" y="299720"/>
                  </a:lnTo>
                  <a:lnTo>
                    <a:pt x="586955" y="303530"/>
                  </a:lnTo>
                  <a:lnTo>
                    <a:pt x="589216" y="417830"/>
                  </a:lnTo>
                  <a:lnTo>
                    <a:pt x="590423" y="481330"/>
                  </a:lnTo>
                  <a:lnTo>
                    <a:pt x="591591" y="544830"/>
                  </a:lnTo>
                  <a:lnTo>
                    <a:pt x="592645" y="604520"/>
                  </a:lnTo>
                  <a:lnTo>
                    <a:pt x="593509" y="656590"/>
                  </a:lnTo>
                  <a:lnTo>
                    <a:pt x="594131" y="699770"/>
                  </a:lnTo>
                  <a:lnTo>
                    <a:pt x="594296" y="741680"/>
                  </a:lnTo>
                  <a:lnTo>
                    <a:pt x="594106" y="742950"/>
                  </a:lnTo>
                  <a:lnTo>
                    <a:pt x="594258" y="744220"/>
                  </a:lnTo>
                  <a:lnTo>
                    <a:pt x="594766" y="745490"/>
                  </a:lnTo>
                  <a:lnTo>
                    <a:pt x="599313" y="749300"/>
                  </a:lnTo>
                  <a:lnTo>
                    <a:pt x="606996" y="753110"/>
                  </a:lnTo>
                  <a:lnTo>
                    <a:pt x="615530" y="754380"/>
                  </a:lnTo>
                  <a:lnTo>
                    <a:pt x="622655" y="755650"/>
                  </a:lnTo>
                  <a:lnTo>
                    <a:pt x="635152" y="754380"/>
                  </a:lnTo>
                  <a:lnTo>
                    <a:pt x="643216" y="750570"/>
                  </a:lnTo>
                  <a:lnTo>
                    <a:pt x="647649" y="746760"/>
                  </a:lnTo>
                  <a:lnTo>
                    <a:pt x="649262" y="744220"/>
                  </a:lnTo>
                  <a:lnTo>
                    <a:pt x="649630" y="744220"/>
                  </a:lnTo>
                  <a:lnTo>
                    <a:pt x="649833" y="742950"/>
                  </a:lnTo>
                  <a:lnTo>
                    <a:pt x="636104" y="304800"/>
                  </a:lnTo>
                  <a:lnTo>
                    <a:pt x="661911" y="299720"/>
                  </a:lnTo>
                  <a:lnTo>
                    <a:pt x="663524" y="298450"/>
                  </a:lnTo>
                  <a:lnTo>
                    <a:pt x="663714" y="293370"/>
                  </a:lnTo>
                  <a:lnTo>
                    <a:pt x="662254" y="290830"/>
                  </a:lnTo>
                  <a:lnTo>
                    <a:pt x="632625" y="283210"/>
                  </a:lnTo>
                  <a:lnTo>
                    <a:pt x="630389" y="266700"/>
                  </a:lnTo>
                  <a:lnTo>
                    <a:pt x="637032" y="242570"/>
                  </a:lnTo>
                  <a:lnTo>
                    <a:pt x="638937" y="231140"/>
                  </a:lnTo>
                  <a:lnTo>
                    <a:pt x="631952" y="214630"/>
                  </a:lnTo>
                  <a:lnTo>
                    <a:pt x="633691" y="207010"/>
                  </a:lnTo>
                  <a:lnTo>
                    <a:pt x="637959" y="187960"/>
                  </a:lnTo>
                  <a:lnTo>
                    <a:pt x="641286" y="168910"/>
                  </a:lnTo>
                  <a:lnTo>
                    <a:pt x="643445" y="152400"/>
                  </a:lnTo>
                  <a:lnTo>
                    <a:pt x="644220" y="138430"/>
                  </a:lnTo>
                  <a:lnTo>
                    <a:pt x="643191" y="128270"/>
                  </a:lnTo>
                  <a:lnTo>
                    <a:pt x="640791" y="119380"/>
                  </a:lnTo>
                  <a:lnTo>
                    <a:pt x="638048" y="111760"/>
                  </a:lnTo>
                  <a:lnTo>
                    <a:pt x="636003" y="106680"/>
                  </a:lnTo>
                  <a:lnTo>
                    <a:pt x="636422" y="78740"/>
                  </a:lnTo>
                  <a:lnTo>
                    <a:pt x="641261" y="82550"/>
                  </a:lnTo>
                  <a:lnTo>
                    <a:pt x="646709" y="86360"/>
                  </a:lnTo>
                  <a:lnTo>
                    <a:pt x="652424" y="91440"/>
                  </a:lnTo>
                  <a:lnTo>
                    <a:pt x="696226" y="113030"/>
                  </a:lnTo>
                  <a:lnTo>
                    <a:pt x="723950" y="121920"/>
                  </a:lnTo>
                  <a:lnTo>
                    <a:pt x="737095" y="119380"/>
                  </a:lnTo>
                  <a:lnTo>
                    <a:pt x="779018" y="96520"/>
                  </a:lnTo>
                  <a:lnTo>
                    <a:pt x="786765" y="90170"/>
                  </a:lnTo>
                  <a:lnTo>
                    <a:pt x="790117" y="87630"/>
                  </a:lnTo>
                  <a:lnTo>
                    <a:pt x="789190" y="91440"/>
                  </a:lnTo>
                  <a:lnTo>
                    <a:pt x="788644" y="93980"/>
                  </a:lnTo>
                  <a:lnTo>
                    <a:pt x="789495" y="102870"/>
                  </a:lnTo>
                  <a:lnTo>
                    <a:pt x="794423" y="106680"/>
                  </a:lnTo>
                  <a:lnTo>
                    <a:pt x="797407" y="109220"/>
                  </a:lnTo>
                  <a:lnTo>
                    <a:pt x="797902" y="111760"/>
                  </a:lnTo>
                  <a:lnTo>
                    <a:pt x="798372" y="116840"/>
                  </a:lnTo>
                  <a:lnTo>
                    <a:pt x="796036" y="124460"/>
                  </a:lnTo>
                  <a:lnTo>
                    <a:pt x="794181" y="130810"/>
                  </a:lnTo>
                  <a:lnTo>
                    <a:pt x="792594" y="138430"/>
                  </a:lnTo>
                  <a:lnTo>
                    <a:pt x="791298" y="146050"/>
                  </a:lnTo>
                  <a:lnTo>
                    <a:pt x="790384" y="157480"/>
                  </a:lnTo>
                  <a:lnTo>
                    <a:pt x="790663" y="167640"/>
                  </a:lnTo>
                  <a:lnTo>
                    <a:pt x="792568" y="179070"/>
                  </a:lnTo>
                  <a:lnTo>
                    <a:pt x="795997" y="190500"/>
                  </a:lnTo>
                  <a:lnTo>
                    <a:pt x="800823" y="201930"/>
                  </a:lnTo>
                  <a:lnTo>
                    <a:pt x="804252" y="209550"/>
                  </a:lnTo>
                  <a:lnTo>
                    <a:pt x="802411" y="231140"/>
                  </a:lnTo>
                  <a:lnTo>
                    <a:pt x="802932" y="240030"/>
                  </a:lnTo>
                  <a:lnTo>
                    <a:pt x="805091" y="250190"/>
                  </a:lnTo>
                  <a:lnTo>
                    <a:pt x="807986" y="266700"/>
                  </a:lnTo>
                  <a:lnTo>
                    <a:pt x="808532" y="274320"/>
                  </a:lnTo>
                  <a:lnTo>
                    <a:pt x="807745" y="279400"/>
                  </a:lnTo>
                  <a:lnTo>
                    <a:pt x="806246" y="283210"/>
                  </a:lnTo>
                  <a:lnTo>
                    <a:pt x="778852" y="285750"/>
                  </a:lnTo>
                  <a:lnTo>
                    <a:pt x="774674" y="285750"/>
                  </a:lnTo>
                  <a:lnTo>
                    <a:pt x="770458" y="288290"/>
                  </a:lnTo>
                  <a:lnTo>
                    <a:pt x="769594" y="290830"/>
                  </a:lnTo>
                  <a:lnTo>
                    <a:pt x="770064" y="294640"/>
                  </a:lnTo>
                  <a:lnTo>
                    <a:pt x="771347" y="295910"/>
                  </a:lnTo>
                  <a:lnTo>
                    <a:pt x="798398" y="303530"/>
                  </a:lnTo>
                  <a:lnTo>
                    <a:pt x="807262" y="734060"/>
                  </a:lnTo>
                  <a:lnTo>
                    <a:pt x="810463" y="739140"/>
                  </a:lnTo>
                  <a:lnTo>
                    <a:pt x="818032" y="742950"/>
                  </a:lnTo>
                  <a:lnTo>
                    <a:pt x="826960" y="744220"/>
                  </a:lnTo>
                  <a:lnTo>
                    <a:pt x="834199" y="745490"/>
                  </a:lnTo>
                  <a:lnTo>
                    <a:pt x="843356" y="744220"/>
                  </a:lnTo>
                  <a:lnTo>
                    <a:pt x="851369" y="741680"/>
                  </a:lnTo>
                  <a:lnTo>
                    <a:pt x="857046" y="737870"/>
                  </a:lnTo>
                  <a:lnTo>
                    <a:pt x="858113" y="735330"/>
                  </a:lnTo>
                  <a:lnTo>
                    <a:pt x="859193" y="732790"/>
                  </a:lnTo>
                  <a:lnTo>
                    <a:pt x="858761" y="715010"/>
                  </a:lnTo>
                  <a:lnTo>
                    <a:pt x="857529" y="668020"/>
                  </a:lnTo>
                  <a:lnTo>
                    <a:pt x="847928" y="304800"/>
                  </a:lnTo>
                  <a:lnTo>
                    <a:pt x="874725" y="298450"/>
                  </a:lnTo>
                  <a:lnTo>
                    <a:pt x="876185" y="295910"/>
                  </a:lnTo>
                  <a:lnTo>
                    <a:pt x="876084" y="292100"/>
                  </a:lnTo>
                  <a:lnTo>
                    <a:pt x="874547" y="290830"/>
                  </a:lnTo>
                  <a:lnTo>
                    <a:pt x="844854" y="283210"/>
                  </a:lnTo>
                  <a:lnTo>
                    <a:pt x="845058" y="271780"/>
                  </a:lnTo>
                  <a:lnTo>
                    <a:pt x="851674" y="233680"/>
                  </a:lnTo>
                  <a:lnTo>
                    <a:pt x="853668" y="227330"/>
                  </a:lnTo>
                  <a:lnTo>
                    <a:pt x="849096" y="208280"/>
                  </a:lnTo>
                  <a:lnTo>
                    <a:pt x="848677" y="207010"/>
                  </a:lnTo>
                  <a:lnTo>
                    <a:pt x="848817" y="203200"/>
                  </a:lnTo>
                  <a:lnTo>
                    <a:pt x="856869" y="181610"/>
                  </a:lnTo>
                  <a:lnTo>
                    <a:pt x="858570" y="171450"/>
                  </a:lnTo>
                  <a:lnTo>
                    <a:pt x="858812" y="161290"/>
                  </a:lnTo>
                  <a:lnTo>
                    <a:pt x="858723" y="158750"/>
                  </a:lnTo>
                  <a:lnTo>
                    <a:pt x="857618" y="146050"/>
                  </a:lnTo>
                  <a:lnTo>
                    <a:pt x="854824" y="134620"/>
                  </a:lnTo>
                  <a:lnTo>
                    <a:pt x="854062" y="132080"/>
                  </a:lnTo>
                  <a:lnTo>
                    <a:pt x="847217" y="113030"/>
                  </a:lnTo>
                  <a:lnTo>
                    <a:pt x="848829" y="105410"/>
                  </a:lnTo>
                  <a:lnTo>
                    <a:pt x="853135" y="92710"/>
                  </a:lnTo>
                  <a:lnTo>
                    <a:pt x="853732" y="90170"/>
                  </a:lnTo>
                  <a:lnTo>
                    <a:pt x="861263" y="96520"/>
                  </a:lnTo>
                  <a:lnTo>
                    <a:pt x="867714" y="100330"/>
                  </a:lnTo>
                  <a:lnTo>
                    <a:pt x="874814" y="105410"/>
                  </a:lnTo>
                  <a:lnTo>
                    <a:pt x="882192" y="109220"/>
                  </a:lnTo>
                  <a:lnTo>
                    <a:pt x="886460" y="110490"/>
                  </a:lnTo>
                  <a:lnTo>
                    <a:pt x="906945" y="119380"/>
                  </a:lnTo>
                  <a:lnTo>
                    <a:pt x="917676" y="124460"/>
                  </a:lnTo>
                  <a:lnTo>
                    <a:pt x="930249" y="128270"/>
                  </a:lnTo>
                  <a:lnTo>
                    <a:pt x="935520" y="127000"/>
                  </a:lnTo>
                  <a:lnTo>
                    <a:pt x="941832" y="124460"/>
                  </a:lnTo>
                  <a:lnTo>
                    <a:pt x="955992" y="124460"/>
                  </a:lnTo>
                  <a:lnTo>
                    <a:pt x="958811" y="123190"/>
                  </a:lnTo>
                  <a:lnTo>
                    <a:pt x="963714" y="118110"/>
                  </a:lnTo>
                  <a:lnTo>
                    <a:pt x="966508" y="115570"/>
                  </a:lnTo>
                  <a:lnTo>
                    <a:pt x="980909" y="105410"/>
                  </a:lnTo>
                  <a:lnTo>
                    <a:pt x="983602" y="102870"/>
                  </a:lnTo>
                  <a:lnTo>
                    <a:pt x="986891" y="101600"/>
                  </a:lnTo>
                  <a:lnTo>
                    <a:pt x="986675" y="102870"/>
                  </a:lnTo>
                  <a:lnTo>
                    <a:pt x="986701" y="105410"/>
                  </a:lnTo>
                  <a:lnTo>
                    <a:pt x="987806" y="111760"/>
                  </a:lnTo>
                  <a:lnTo>
                    <a:pt x="990295" y="114300"/>
                  </a:lnTo>
                  <a:lnTo>
                    <a:pt x="994130" y="116840"/>
                  </a:lnTo>
                  <a:lnTo>
                    <a:pt x="997940" y="116840"/>
                  </a:lnTo>
                  <a:lnTo>
                    <a:pt x="998512" y="121920"/>
                  </a:lnTo>
                  <a:lnTo>
                    <a:pt x="998512" y="127000"/>
                  </a:lnTo>
                  <a:lnTo>
                    <a:pt x="997280" y="129540"/>
                  </a:lnTo>
                  <a:lnTo>
                    <a:pt x="989761" y="140970"/>
                  </a:lnTo>
                  <a:lnTo>
                    <a:pt x="988390" y="147320"/>
                  </a:lnTo>
                  <a:lnTo>
                    <a:pt x="987348" y="154940"/>
                  </a:lnTo>
                  <a:lnTo>
                    <a:pt x="987221" y="162560"/>
                  </a:lnTo>
                  <a:lnTo>
                    <a:pt x="987552" y="167640"/>
                  </a:lnTo>
                  <a:lnTo>
                    <a:pt x="989215" y="182880"/>
                  </a:lnTo>
                  <a:lnTo>
                    <a:pt x="990447" y="189230"/>
                  </a:lnTo>
                  <a:lnTo>
                    <a:pt x="992555" y="196850"/>
                  </a:lnTo>
                  <a:lnTo>
                    <a:pt x="995184" y="203200"/>
                  </a:lnTo>
                  <a:lnTo>
                    <a:pt x="997978" y="210820"/>
                  </a:lnTo>
                  <a:lnTo>
                    <a:pt x="1003592" y="223520"/>
                  </a:lnTo>
                  <a:lnTo>
                    <a:pt x="1003592" y="232410"/>
                  </a:lnTo>
                  <a:lnTo>
                    <a:pt x="1006830" y="245110"/>
                  </a:lnTo>
                  <a:lnTo>
                    <a:pt x="1006944" y="248920"/>
                  </a:lnTo>
                  <a:lnTo>
                    <a:pt x="1008964" y="271780"/>
                  </a:lnTo>
                  <a:lnTo>
                    <a:pt x="1007351" y="281940"/>
                  </a:lnTo>
                  <a:lnTo>
                    <a:pt x="995083" y="285750"/>
                  </a:lnTo>
                  <a:lnTo>
                    <a:pt x="982040" y="287020"/>
                  </a:lnTo>
                  <a:lnTo>
                    <a:pt x="980147" y="289560"/>
                  </a:lnTo>
                  <a:lnTo>
                    <a:pt x="979995" y="293370"/>
                  </a:lnTo>
                  <a:lnTo>
                    <a:pt x="981748" y="295910"/>
                  </a:lnTo>
                  <a:lnTo>
                    <a:pt x="988123" y="297180"/>
                  </a:lnTo>
                  <a:lnTo>
                    <a:pt x="996784" y="298450"/>
                  </a:lnTo>
                  <a:lnTo>
                    <a:pt x="1007224" y="298450"/>
                  </a:lnTo>
                  <a:lnTo>
                    <a:pt x="1016533" y="299720"/>
                  </a:lnTo>
                  <a:lnTo>
                    <a:pt x="1028192" y="299720"/>
                  </a:lnTo>
                  <a:lnTo>
                    <a:pt x="1044003" y="298450"/>
                  </a:lnTo>
                  <a:lnTo>
                    <a:pt x="1058202" y="298450"/>
                  </a:lnTo>
                  <a:lnTo>
                    <a:pt x="1067460" y="297180"/>
                  </a:lnTo>
                  <a:lnTo>
                    <a:pt x="1069416" y="295910"/>
                  </a:lnTo>
                  <a:lnTo>
                    <a:pt x="1069530" y="290830"/>
                  </a:lnTo>
                  <a:lnTo>
                    <a:pt x="1068590" y="289560"/>
                  </a:lnTo>
                  <a:lnTo>
                    <a:pt x="1067650" y="288290"/>
                  </a:lnTo>
                  <a:lnTo>
                    <a:pt x="1055674" y="287020"/>
                  </a:lnTo>
                  <a:lnTo>
                    <a:pt x="1045730" y="284480"/>
                  </a:lnTo>
                  <a:lnTo>
                    <a:pt x="1044460" y="283210"/>
                  </a:lnTo>
                  <a:lnTo>
                    <a:pt x="1044752" y="279400"/>
                  </a:lnTo>
                  <a:lnTo>
                    <a:pt x="1049743" y="257810"/>
                  </a:lnTo>
                  <a:lnTo>
                    <a:pt x="1051229" y="248920"/>
                  </a:lnTo>
                  <a:lnTo>
                    <a:pt x="1052588" y="240030"/>
                  </a:lnTo>
                  <a:lnTo>
                    <a:pt x="1052868" y="233680"/>
                  </a:lnTo>
                  <a:lnTo>
                    <a:pt x="1052360" y="226060"/>
                  </a:lnTo>
                  <a:lnTo>
                    <a:pt x="1050874" y="219710"/>
                  </a:lnTo>
                  <a:lnTo>
                    <a:pt x="1048270" y="213360"/>
                  </a:lnTo>
                  <a:lnTo>
                    <a:pt x="1048156" y="210820"/>
                  </a:lnTo>
                  <a:lnTo>
                    <a:pt x="1052118" y="170180"/>
                  </a:lnTo>
                  <a:lnTo>
                    <a:pt x="1052347" y="163830"/>
                  </a:lnTo>
                  <a:lnTo>
                    <a:pt x="1052245" y="158750"/>
                  </a:lnTo>
                  <a:lnTo>
                    <a:pt x="1044384" y="127000"/>
                  </a:lnTo>
                  <a:lnTo>
                    <a:pt x="1041806" y="116840"/>
                  </a:lnTo>
                  <a:lnTo>
                    <a:pt x="1041082" y="109220"/>
                  </a:lnTo>
                  <a:lnTo>
                    <a:pt x="1042339" y="104140"/>
                  </a:lnTo>
                  <a:lnTo>
                    <a:pt x="1042606" y="102870"/>
                  </a:lnTo>
                  <a:lnTo>
                    <a:pt x="1042797" y="100330"/>
                  </a:lnTo>
                  <a:lnTo>
                    <a:pt x="1049210" y="106680"/>
                  </a:lnTo>
                  <a:lnTo>
                    <a:pt x="1056132" y="111760"/>
                  </a:lnTo>
                  <a:lnTo>
                    <a:pt x="1062609" y="118110"/>
                  </a:lnTo>
                  <a:lnTo>
                    <a:pt x="1067638" y="120650"/>
                  </a:lnTo>
                  <a:lnTo>
                    <a:pt x="1072426" y="124460"/>
                  </a:lnTo>
                  <a:lnTo>
                    <a:pt x="1100378" y="134620"/>
                  </a:lnTo>
                  <a:lnTo>
                    <a:pt x="1107135" y="138430"/>
                  </a:lnTo>
                  <a:lnTo>
                    <a:pt x="1127315" y="134620"/>
                  </a:lnTo>
                  <a:lnTo>
                    <a:pt x="1140536" y="134620"/>
                  </a:lnTo>
                  <a:lnTo>
                    <a:pt x="1141907" y="128270"/>
                  </a:lnTo>
                  <a:lnTo>
                    <a:pt x="1143000" y="123190"/>
                  </a:lnTo>
                  <a:close/>
                </a:path>
                <a:path w="4919980" h="762000">
                  <a:moveTo>
                    <a:pt x="1511439" y="739254"/>
                  </a:moveTo>
                  <a:lnTo>
                    <a:pt x="1509331" y="737146"/>
                  </a:lnTo>
                  <a:lnTo>
                    <a:pt x="1061085" y="737146"/>
                  </a:lnTo>
                  <a:lnTo>
                    <a:pt x="1046924" y="316788"/>
                  </a:lnTo>
                  <a:lnTo>
                    <a:pt x="1046924" y="305460"/>
                  </a:lnTo>
                  <a:lnTo>
                    <a:pt x="1045527" y="303618"/>
                  </a:lnTo>
                  <a:lnTo>
                    <a:pt x="1041628" y="302475"/>
                  </a:lnTo>
                  <a:lnTo>
                    <a:pt x="1035443" y="302526"/>
                  </a:lnTo>
                  <a:lnTo>
                    <a:pt x="1014539" y="303872"/>
                  </a:lnTo>
                  <a:lnTo>
                    <a:pt x="1001280" y="301294"/>
                  </a:lnTo>
                  <a:lnTo>
                    <a:pt x="999820" y="301663"/>
                  </a:lnTo>
                  <a:lnTo>
                    <a:pt x="997635" y="303517"/>
                  </a:lnTo>
                  <a:lnTo>
                    <a:pt x="997038" y="304888"/>
                  </a:lnTo>
                  <a:lnTo>
                    <a:pt x="1009535" y="720763"/>
                  </a:lnTo>
                  <a:lnTo>
                    <a:pt x="1010310" y="722160"/>
                  </a:lnTo>
                  <a:lnTo>
                    <a:pt x="1019949" y="728510"/>
                  </a:lnTo>
                  <a:lnTo>
                    <a:pt x="1042670" y="728510"/>
                  </a:lnTo>
                  <a:lnTo>
                    <a:pt x="1044778" y="726389"/>
                  </a:lnTo>
                  <a:lnTo>
                    <a:pt x="1044778" y="721207"/>
                  </a:lnTo>
                  <a:lnTo>
                    <a:pt x="1042670" y="719099"/>
                  </a:lnTo>
                  <a:lnTo>
                    <a:pt x="1025575" y="719099"/>
                  </a:lnTo>
                  <a:lnTo>
                    <a:pt x="1021232" y="717423"/>
                  </a:lnTo>
                  <a:lnTo>
                    <a:pt x="1018819" y="716267"/>
                  </a:lnTo>
                  <a:lnTo>
                    <a:pt x="1006652" y="311696"/>
                  </a:lnTo>
                  <a:lnTo>
                    <a:pt x="1018603" y="312991"/>
                  </a:lnTo>
                  <a:lnTo>
                    <a:pt x="1037513" y="312064"/>
                  </a:lnTo>
                  <a:lnTo>
                    <a:pt x="1051928" y="744550"/>
                  </a:lnTo>
                  <a:lnTo>
                    <a:pt x="1054011" y="746556"/>
                  </a:lnTo>
                  <a:lnTo>
                    <a:pt x="1506728" y="746556"/>
                  </a:lnTo>
                  <a:lnTo>
                    <a:pt x="1509331" y="746556"/>
                  </a:lnTo>
                  <a:lnTo>
                    <a:pt x="1511439" y="744435"/>
                  </a:lnTo>
                  <a:lnTo>
                    <a:pt x="1511439" y="739254"/>
                  </a:lnTo>
                  <a:close/>
                </a:path>
                <a:path w="4919980" h="762000">
                  <a:moveTo>
                    <a:pt x="4919954" y="361378"/>
                  </a:moveTo>
                  <a:lnTo>
                    <a:pt x="4893564" y="323278"/>
                  </a:lnTo>
                  <a:lnTo>
                    <a:pt x="4882845" y="315658"/>
                  </a:lnTo>
                  <a:lnTo>
                    <a:pt x="4872787" y="308038"/>
                  </a:lnTo>
                  <a:lnTo>
                    <a:pt x="4864062" y="300418"/>
                  </a:lnTo>
                  <a:lnTo>
                    <a:pt x="4857318" y="294068"/>
                  </a:lnTo>
                  <a:lnTo>
                    <a:pt x="4854499" y="291528"/>
                  </a:lnTo>
                  <a:lnTo>
                    <a:pt x="4851184" y="290258"/>
                  </a:lnTo>
                  <a:lnTo>
                    <a:pt x="4846015" y="283908"/>
                  </a:lnTo>
                  <a:lnTo>
                    <a:pt x="4841316" y="277558"/>
                  </a:lnTo>
                  <a:lnTo>
                    <a:pt x="4835664" y="271208"/>
                  </a:lnTo>
                  <a:lnTo>
                    <a:pt x="4828870" y="264858"/>
                  </a:lnTo>
                  <a:lnTo>
                    <a:pt x="4820767" y="261048"/>
                  </a:lnTo>
                  <a:lnTo>
                    <a:pt x="4810569" y="257238"/>
                  </a:lnTo>
                  <a:lnTo>
                    <a:pt x="4797488" y="249618"/>
                  </a:lnTo>
                  <a:lnTo>
                    <a:pt x="4783277" y="240728"/>
                  </a:lnTo>
                  <a:lnTo>
                    <a:pt x="4769637" y="230568"/>
                  </a:lnTo>
                  <a:lnTo>
                    <a:pt x="4765256" y="226758"/>
                  </a:lnTo>
                  <a:lnTo>
                    <a:pt x="4761077" y="222948"/>
                  </a:lnTo>
                  <a:lnTo>
                    <a:pt x="4748454" y="212788"/>
                  </a:lnTo>
                  <a:lnTo>
                    <a:pt x="4710608" y="192468"/>
                  </a:lnTo>
                  <a:lnTo>
                    <a:pt x="4698835" y="188658"/>
                  </a:lnTo>
                  <a:lnTo>
                    <a:pt x="4685754" y="188658"/>
                  </a:lnTo>
                  <a:lnTo>
                    <a:pt x="4669371" y="189928"/>
                  </a:lnTo>
                  <a:lnTo>
                    <a:pt x="4661522" y="191198"/>
                  </a:lnTo>
                  <a:lnTo>
                    <a:pt x="4646955" y="195008"/>
                  </a:lnTo>
                  <a:lnTo>
                    <a:pt x="4644720" y="193738"/>
                  </a:lnTo>
                  <a:lnTo>
                    <a:pt x="4638014" y="189928"/>
                  </a:lnTo>
                  <a:lnTo>
                    <a:pt x="4620831" y="193738"/>
                  </a:lnTo>
                  <a:lnTo>
                    <a:pt x="4620679" y="193738"/>
                  </a:lnTo>
                  <a:lnTo>
                    <a:pt x="4617720" y="192468"/>
                  </a:lnTo>
                  <a:lnTo>
                    <a:pt x="4610341" y="178498"/>
                  </a:lnTo>
                  <a:lnTo>
                    <a:pt x="4605591" y="172148"/>
                  </a:lnTo>
                  <a:lnTo>
                    <a:pt x="4599876" y="164528"/>
                  </a:lnTo>
                  <a:lnTo>
                    <a:pt x="4596828" y="164528"/>
                  </a:lnTo>
                  <a:lnTo>
                    <a:pt x="4594225" y="165798"/>
                  </a:lnTo>
                  <a:lnTo>
                    <a:pt x="4580229" y="172148"/>
                  </a:lnTo>
                  <a:lnTo>
                    <a:pt x="4575060" y="168338"/>
                  </a:lnTo>
                  <a:lnTo>
                    <a:pt x="4568368" y="163258"/>
                  </a:lnTo>
                  <a:lnTo>
                    <a:pt x="4566259" y="160718"/>
                  </a:lnTo>
                  <a:lnTo>
                    <a:pt x="4562741" y="156908"/>
                  </a:lnTo>
                  <a:lnTo>
                    <a:pt x="4559579" y="151828"/>
                  </a:lnTo>
                  <a:lnTo>
                    <a:pt x="4555985" y="144208"/>
                  </a:lnTo>
                  <a:lnTo>
                    <a:pt x="4546587" y="123888"/>
                  </a:lnTo>
                  <a:lnTo>
                    <a:pt x="4544949" y="120078"/>
                  </a:lnTo>
                  <a:lnTo>
                    <a:pt x="4543361" y="118808"/>
                  </a:lnTo>
                  <a:lnTo>
                    <a:pt x="4539043" y="104838"/>
                  </a:lnTo>
                  <a:lnTo>
                    <a:pt x="4539691" y="95948"/>
                  </a:lnTo>
                  <a:lnTo>
                    <a:pt x="4539907" y="89598"/>
                  </a:lnTo>
                  <a:lnTo>
                    <a:pt x="4538853" y="83248"/>
                  </a:lnTo>
                  <a:lnTo>
                    <a:pt x="4535233" y="75628"/>
                  </a:lnTo>
                  <a:lnTo>
                    <a:pt x="4527753" y="69278"/>
                  </a:lnTo>
                  <a:lnTo>
                    <a:pt x="4521581" y="65468"/>
                  </a:lnTo>
                  <a:lnTo>
                    <a:pt x="4513948" y="57848"/>
                  </a:lnTo>
                  <a:lnTo>
                    <a:pt x="4509516" y="52768"/>
                  </a:lnTo>
                  <a:lnTo>
                    <a:pt x="4504664" y="48958"/>
                  </a:lnTo>
                  <a:lnTo>
                    <a:pt x="4498822" y="46418"/>
                  </a:lnTo>
                  <a:lnTo>
                    <a:pt x="4491444" y="45148"/>
                  </a:lnTo>
                  <a:lnTo>
                    <a:pt x="4487329" y="45148"/>
                  </a:lnTo>
                  <a:lnTo>
                    <a:pt x="4476864" y="42608"/>
                  </a:lnTo>
                  <a:lnTo>
                    <a:pt x="4471416" y="42608"/>
                  </a:lnTo>
                  <a:lnTo>
                    <a:pt x="4464685" y="43878"/>
                  </a:lnTo>
                  <a:lnTo>
                    <a:pt x="4455630" y="47688"/>
                  </a:lnTo>
                  <a:lnTo>
                    <a:pt x="4448822" y="50228"/>
                  </a:lnTo>
                  <a:lnTo>
                    <a:pt x="4434662" y="55308"/>
                  </a:lnTo>
                  <a:lnTo>
                    <a:pt x="4425810" y="57848"/>
                  </a:lnTo>
                  <a:lnTo>
                    <a:pt x="4417377" y="60388"/>
                  </a:lnTo>
                  <a:lnTo>
                    <a:pt x="4409529" y="65468"/>
                  </a:lnTo>
                  <a:lnTo>
                    <a:pt x="4402442" y="70548"/>
                  </a:lnTo>
                  <a:lnTo>
                    <a:pt x="4400499" y="71818"/>
                  </a:lnTo>
                  <a:lnTo>
                    <a:pt x="4387151" y="84518"/>
                  </a:lnTo>
                  <a:lnTo>
                    <a:pt x="4376559" y="97218"/>
                  </a:lnTo>
                  <a:lnTo>
                    <a:pt x="4370171" y="108648"/>
                  </a:lnTo>
                  <a:lnTo>
                    <a:pt x="4369422" y="118808"/>
                  </a:lnTo>
                  <a:lnTo>
                    <a:pt x="4371225" y="126428"/>
                  </a:lnTo>
                  <a:lnTo>
                    <a:pt x="4376826" y="132778"/>
                  </a:lnTo>
                  <a:lnTo>
                    <a:pt x="4377067" y="132778"/>
                  </a:lnTo>
                  <a:lnTo>
                    <a:pt x="4376712" y="134048"/>
                  </a:lnTo>
                  <a:lnTo>
                    <a:pt x="4375264" y="136588"/>
                  </a:lnTo>
                  <a:lnTo>
                    <a:pt x="4367936" y="154368"/>
                  </a:lnTo>
                  <a:lnTo>
                    <a:pt x="4363758" y="165798"/>
                  </a:lnTo>
                  <a:lnTo>
                    <a:pt x="4362399" y="173418"/>
                  </a:lnTo>
                  <a:lnTo>
                    <a:pt x="4363517" y="178498"/>
                  </a:lnTo>
                  <a:lnTo>
                    <a:pt x="4364406" y="179768"/>
                  </a:lnTo>
                  <a:lnTo>
                    <a:pt x="4367200" y="182308"/>
                  </a:lnTo>
                  <a:lnTo>
                    <a:pt x="4374108" y="183578"/>
                  </a:lnTo>
                  <a:lnTo>
                    <a:pt x="4379620" y="181038"/>
                  </a:lnTo>
                  <a:lnTo>
                    <a:pt x="4383773" y="178498"/>
                  </a:lnTo>
                  <a:lnTo>
                    <a:pt x="4387062" y="186118"/>
                  </a:lnTo>
                  <a:lnTo>
                    <a:pt x="4391901" y="195008"/>
                  </a:lnTo>
                  <a:lnTo>
                    <a:pt x="4400016" y="197548"/>
                  </a:lnTo>
                  <a:lnTo>
                    <a:pt x="4405617" y="197548"/>
                  </a:lnTo>
                  <a:lnTo>
                    <a:pt x="4405388" y="198818"/>
                  </a:lnTo>
                  <a:lnTo>
                    <a:pt x="4405579" y="200088"/>
                  </a:lnTo>
                  <a:lnTo>
                    <a:pt x="4405909" y="207708"/>
                  </a:lnTo>
                  <a:lnTo>
                    <a:pt x="4406938" y="226758"/>
                  </a:lnTo>
                  <a:lnTo>
                    <a:pt x="4409224" y="241998"/>
                  </a:lnTo>
                  <a:lnTo>
                    <a:pt x="4413618" y="252158"/>
                  </a:lnTo>
                  <a:lnTo>
                    <a:pt x="4421048" y="255968"/>
                  </a:lnTo>
                  <a:lnTo>
                    <a:pt x="4429747" y="255968"/>
                  </a:lnTo>
                  <a:lnTo>
                    <a:pt x="4433697" y="252158"/>
                  </a:lnTo>
                  <a:lnTo>
                    <a:pt x="4436161" y="249618"/>
                  </a:lnTo>
                  <a:lnTo>
                    <a:pt x="4437672" y="250888"/>
                  </a:lnTo>
                  <a:lnTo>
                    <a:pt x="4438840" y="252158"/>
                  </a:lnTo>
                  <a:lnTo>
                    <a:pt x="4442257" y="257238"/>
                  </a:lnTo>
                  <a:lnTo>
                    <a:pt x="4445813" y="261048"/>
                  </a:lnTo>
                  <a:lnTo>
                    <a:pt x="4451007" y="259778"/>
                  </a:lnTo>
                  <a:lnTo>
                    <a:pt x="4453001" y="262318"/>
                  </a:lnTo>
                  <a:lnTo>
                    <a:pt x="4456087" y="266128"/>
                  </a:lnTo>
                  <a:lnTo>
                    <a:pt x="4459478" y="266128"/>
                  </a:lnTo>
                  <a:lnTo>
                    <a:pt x="4462881" y="272478"/>
                  </a:lnTo>
                  <a:lnTo>
                    <a:pt x="4467428" y="276288"/>
                  </a:lnTo>
                  <a:lnTo>
                    <a:pt x="4476407" y="280098"/>
                  </a:lnTo>
                  <a:lnTo>
                    <a:pt x="4486122" y="278828"/>
                  </a:lnTo>
                  <a:lnTo>
                    <a:pt x="4495889" y="275018"/>
                  </a:lnTo>
                  <a:lnTo>
                    <a:pt x="4505033" y="268668"/>
                  </a:lnTo>
                  <a:lnTo>
                    <a:pt x="4503737" y="271208"/>
                  </a:lnTo>
                  <a:lnTo>
                    <a:pt x="4502188" y="273748"/>
                  </a:lnTo>
                  <a:lnTo>
                    <a:pt x="4500397" y="275018"/>
                  </a:lnTo>
                  <a:lnTo>
                    <a:pt x="4493006" y="282638"/>
                  </a:lnTo>
                  <a:lnTo>
                    <a:pt x="4487227" y="290258"/>
                  </a:lnTo>
                  <a:lnTo>
                    <a:pt x="4483303" y="299148"/>
                  </a:lnTo>
                  <a:lnTo>
                    <a:pt x="4481436" y="311848"/>
                  </a:lnTo>
                  <a:lnTo>
                    <a:pt x="4481030" y="319468"/>
                  </a:lnTo>
                  <a:lnTo>
                    <a:pt x="4478248" y="334708"/>
                  </a:lnTo>
                  <a:lnTo>
                    <a:pt x="4476712" y="343598"/>
                  </a:lnTo>
                  <a:lnTo>
                    <a:pt x="4475569" y="352488"/>
                  </a:lnTo>
                  <a:lnTo>
                    <a:pt x="4475200" y="361378"/>
                  </a:lnTo>
                  <a:lnTo>
                    <a:pt x="4476089" y="371538"/>
                  </a:lnTo>
                  <a:lnTo>
                    <a:pt x="4477309" y="384238"/>
                  </a:lnTo>
                  <a:lnTo>
                    <a:pt x="4477359" y="402018"/>
                  </a:lnTo>
                  <a:lnTo>
                    <a:pt x="4476356" y="413448"/>
                  </a:lnTo>
                  <a:lnTo>
                    <a:pt x="4474311" y="421068"/>
                  </a:lnTo>
                  <a:lnTo>
                    <a:pt x="4469409" y="431228"/>
                  </a:lnTo>
                  <a:lnTo>
                    <a:pt x="4469231" y="435038"/>
                  </a:lnTo>
                  <a:lnTo>
                    <a:pt x="4469523" y="438848"/>
                  </a:lnTo>
                  <a:lnTo>
                    <a:pt x="4469574" y="452818"/>
                  </a:lnTo>
                  <a:lnTo>
                    <a:pt x="4474438" y="464248"/>
                  </a:lnTo>
                  <a:lnTo>
                    <a:pt x="4476750" y="465518"/>
                  </a:lnTo>
                  <a:lnTo>
                    <a:pt x="4478642" y="466788"/>
                  </a:lnTo>
                  <a:lnTo>
                    <a:pt x="4478490" y="468058"/>
                  </a:lnTo>
                  <a:lnTo>
                    <a:pt x="4477169" y="475678"/>
                  </a:lnTo>
                  <a:lnTo>
                    <a:pt x="4476661" y="479488"/>
                  </a:lnTo>
                  <a:lnTo>
                    <a:pt x="4476458" y="482028"/>
                  </a:lnTo>
                  <a:lnTo>
                    <a:pt x="4463720" y="490918"/>
                  </a:lnTo>
                  <a:lnTo>
                    <a:pt x="4455820" y="497268"/>
                  </a:lnTo>
                  <a:lnTo>
                    <a:pt x="4448378" y="504888"/>
                  </a:lnTo>
                  <a:lnTo>
                    <a:pt x="4438574" y="515048"/>
                  </a:lnTo>
                  <a:lnTo>
                    <a:pt x="4427601" y="525208"/>
                  </a:lnTo>
                  <a:lnTo>
                    <a:pt x="4417403" y="535368"/>
                  </a:lnTo>
                  <a:lnTo>
                    <a:pt x="4409910" y="541718"/>
                  </a:lnTo>
                  <a:lnTo>
                    <a:pt x="4405185" y="544258"/>
                  </a:lnTo>
                  <a:lnTo>
                    <a:pt x="4398746" y="548068"/>
                  </a:lnTo>
                  <a:lnTo>
                    <a:pt x="4391584" y="553148"/>
                  </a:lnTo>
                  <a:lnTo>
                    <a:pt x="4384751" y="556958"/>
                  </a:lnTo>
                  <a:lnTo>
                    <a:pt x="4383722" y="548068"/>
                  </a:lnTo>
                  <a:lnTo>
                    <a:pt x="4381182" y="537908"/>
                  </a:lnTo>
                  <a:lnTo>
                    <a:pt x="4376559" y="526478"/>
                  </a:lnTo>
                  <a:lnTo>
                    <a:pt x="4369257" y="516318"/>
                  </a:lnTo>
                  <a:lnTo>
                    <a:pt x="4364698" y="512508"/>
                  </a:lnTo>
                  <a:lnTo>
                    <a:pt x="4360138" y="508698"/>
                  </a:lnTo>
                  <a:lnTo>
                    <a:pt x="4349204" y="503618"/>
                  </a:lnTo>
                  <a:lnTo>
                    <a:pt x="4336491" y="501078"/>
                  </a:lnTo>
                  <a:lnTo>
                    <a:pt x="4322026" y="499808"/>
                  </a:lnTo>
                  <a:lnTo>
                    <a:pt x="4307637" y="503618"/>
                  </a:lnTo>
                  <a:lnTo>
                    <a:pt x="4292752" y="512508"/>
                  </a:lnTo>
                  <a:lnTo>
                    <a:pt x="4280535" y="527748"/>
                  </a:lnTo>
                  <a:lnTo>
                    <a:pt x="4274096" y="546798"/>
                  </a:lnTo>
                  <a:lnTo>
                    <a:pt x="4274769" y="564578"/>
                  </a:lnTo>
                  <a:lnTo>
                    <a:pt x="4307573" y="597598"/>
                  </a:lnTo>
                  <a:lnTo>
                    <a:pt x="4335335" y="603948"/>
                  </a:lnTo>
                  <a:lnTo>
                    <a:pt x="4347070" y="602678"/>
                  </a:lnTo>
                  <a:lnTo>
                    <a:pt x="4358132" y="578548"/>
                  </a:lnTo>
                  <a:lnTo>
                    <a:pt x="4358106" y="577278"/>
                  </a:lnTo>
                  <a:lnTo>
                    <a:pt x="4357941" y="577278"/>
                  </a:lnTo>
                  <a:lnTo>
                    <a:pt x="4356887" y="573468"/>
                  </a:lnTo>
                  <a:lnTo>
                    <a:pt x="4353026" y="570928"/>
                  </a:lnTo>
                  <a:lnTo>
                    <a:pt x="4334929" y="565848"/>
                  </a:lnTo>
                  <a:lnTo>
                    <a:pt x="4332363" y="563308"/>
                  </a:lnTo>
                  <a:lnTo>
                    <a:pt x="4330611" y="560768"/>
                  </a:lnTo>
                  <a:lnTo>
                    <a:pt x="4331830" y="556958"/>
                  </a:lnTo>
                  <a:lnTo>
                    <a:pt x="4333176" y="553148"/>
                  </a:lnTo>
                  <a:lnTo>
                    <a:pt x="4337304" y="553148"/>
                  </a:lnTo>
                  <a:lnTo>
                    <a:pt x="4343285" y="556958"/>
                  </a:lnTo>
                  <a:lnTo>
                    <a:pt x="4346384" y="559498"/>
                  </a:lnTo>
                  <a:lnTo>
                    <a:pt x="4348670" y="562038"/>
                  </a:lnTo>
                  <a:lnTo>
                    <a:pt x="4352429" y="562038"/>
                  </a:lnTo>
                  <a:lnTo>
                    <a:pt x="4354715" y="559498"/>
                  </a:lnTo>
                  <a:lnTo>
                    <a:pt x="4357027" y="558228"/>
                  </a:lnTo>
                  <a:lnTo>
                    <a:pt x="4357040" y="554418"/>
                  </a:lnTo>
                  <a:lnTo>
                    <a:pt x="4339488" y="541718"/>
                  </a:lnTo>
                  <a:lnTo>
                    <a:pt x="4331881" y="541718"/>
                  </a:lnTo>
                  <a:lnTo>
                    <a:pt x="4328350" y="542988"/>
                  </a:lnTo>
                  <a:lnTo>
                    <a:pt x="4323550" y="545528"/>
                  </a:lnTo>
                  <a:lnTo>
                    <a:pt x="4318724" y="558228"/>
                  </a:lnTo>
                  <a:lnTo>
                    <a:pt x="4318863" y="563308"/>
                  </a:lnTo>
                  <a:lnTo>
                    <a:pt x="4324210" y="573468"/>
                  </a:lnTo>
                  <a:lnTo>
                    <a:pt x="4330471" y="577278"/>
                  </a:lnTo>
                  <a:lnTo>
                    <a:pt x="4343882" y="581088"/>
                  </a:lnTo>
                  <a:lnTo>
                    <a:pt x="4346676" y="581088"/>
                  </a:lnTo>
                  <a:lnTo>
                    <a:pt x="4347032" y="583628"/>
                  </a:lnTo>
                  <a:lnTo>
                    <a:pt x="4347299" y="587438"/>
                  </a:lnTo>
                  <a:lnTo>
                    <a:pt x="4345546" y="589978"/>
                  </a:lnTo>
                  <a:lnTo>
                    <a:pt x="4342473" y="591248"/>
                  </a:lnTo>
                  <a:lnTo>
                    <a:pt x="4325201" y="591248"/>
                  </a:lnTo>
                  <a:lnTo>
                    <a:pt x="4286809" y="564578"/>
                  </a:lnTo>
                  <a:lnTo>
                    <a:pt x="4285831" y="548068"/>
                  </a:lnTo>
                  <a:lnTo>
                    <a:pt x="4291050" y="532828"/>
                  </a:lnTo>
                  <a:lnTo>
                    <a:pt x="4300766" y="521398"/>
                  </a:lnTo>
                  <a:lnTo>
                    <a:pt x="4312170" y="515048"/>
                  </a:lnTo>
                  <a:lnTo>
                    <a:pt x="4322432" y="512508"/>
                  </a:lnTo>
                  <a:lnTo>
                    <a:pt x="4334421" y="512508"/>
                  </a:lnTo>
                  <a:lnTo>
                    <a:pt x="4368774" y="537908"/>
                  </a:lnTo>
                  <a:lnTo>
                    <a:pt x="4372965" y="564578"/>
                  </a:lnTo>
                  <a:lnTo>
                    <a:pt x="4372864" y="567118"/>
                  </a:lnTo>
                  <a:lnTo>
                    <a:pt x="4372635" y="569658"/>
                  </a:lnTo>
                  <a:lnTo>
                    <a:pt x="4373664" y="570928"/>
                  </a:lnTo>
                  <a:lnTo>
                    <a:pt x="4377461" y="573468"/>
                  </a:lnTo>
                  <a:lnTo>
                    <a:pt x="4379861" y="573468"/>
                  </a:lnTo>
                  <a:lnTo>
                    <a:pt x="4386605" y="569658"/>
                  </a:lnTo>
                  <a:lnTo>
                    <a:pt x="4396778" y="563308"/>
                  </a:lnTo>
                  <a:lnTo>
                    <a:pt x="4408259" y="556958"/>
                  </a:lnTo>
                  <a:lnTo>
                    <a:pt x="4416996" y="550608"/>
                  </a:lnTo>
                  <a:lnTo>
                    <a:pt x="4425759" y="542988"/>
                  </a:lnTo>
                  <a:lnTo>
                    <a:pt x="4436910" y="532828"/>
                  </a:lnTo>
                  <a:lnTo>
                    <a:pt x="4448073" y="521398"/>
                  </a:lnTo>
                  <a:lnTo>
                    <a:pt x="4456874" y="512508"/>
                  </a:lnTo>
                  <a:lnTo>
                    <a:pt x="4465739" y="504888"/>
                  </a:lnTo>
                  <a:lnTo>
                    <a:pt x="4474946" y="497268"/>
                  </a:lnTo>
                  <a:lnTo>
                    <a:pt x="4482223" y="493458"/>
                  </a:lnTo>
                  <a:lnTo>
                    <a:pt x="4485246" y="490918"/>
                  </a:lnTo>
                  <a:lnTo>
                    <a:pt x="4486999" y="489648"/>
                  </a:lnTo>
                  <a:lnTo>
                    <a:pt x="4488065" y="488378"/>
                  </a:lnTo>
                  <a:lnTo>
                    <a:pt x="4488129" y="480758"/>
                  </a:lnTo>
                  <a:lnTo>
                    <a:pt x="4491177" y="464248"/>
                  </a:lnTo>
                  <a:lnTo>
                    <a:pt x="4490720" y="459168"/>
                  </a:lnTo>
                  <a:lnTo>
                    <a:pt x="4483684" y="455358"/>
                  </a:lnTo>
                  <a:lnTo>
                    <a:pt x="4481411" y="450278"/>
                  </a:lnTo>
                  <a:lnTo>
                    <a:pt x="4481360" y="438848"/>
                  </a:lnTo>
                  <a:lnTo>
                    <a:pt x="4481042" y="433768"/>
                  </a:lnTo>
                  <a:lnTo>
                    <a:pt x="4484878" y="426148"/>
                  </a:lnTo>
                  <a:lnTo>
                    <a:pt x="4487913" y="415988"/>
                  </a:lnTo>
                  <a:lnTo>
                    <a:pt x="4489196" y="402018"/>
                  </a:lnTo>
                  <a:lnTo>
                    <a:pt x="4489196" y="384238"/>
                  </a:lnTo>
                  <a:lnTo>
                    <a:pt x="4487646" y="367728"/>
                  </a:lnTo>
                  <a:lnTo>
                    <a:pt x="4487024" y="360108"/>
                  </a:lnTo>
                  <a:lnTo>
                    <a:pt x="4487380" y="352488"/>
                  </a:lnTo>
                  <a:lnTo>
                    <a:pt x="4488434" y="344868"/>
                  </a:lnTo>
                  <a:lnTo>
                    <a:pt x="4489894" y="337248"/>
                  </a:lnTo>
                  <a:lnTo>
                    <a:pt x="4492777" y="320738"/>
                  </a:lnTo>
                  <a:lnTo>
                    <a:pt x="4509262" y="282638"/>
                  </a:lnTo>
                  <a:lnTo>
                    <a:pt x="4516628" y="272478"/>
                  </a:lnTo>
                  <a:lnTo>
                    <a:pt x="4518253" y="268668"/>
                  </a:lnTo>
                  <a:lnTo>
                    <a:pt x="4518787" y="267398"/>
                  </a:lnTo>
                  <a:lnTo>
                    <a:pt x="4520946" y="262318"/>
                  </a:lnTo>
                  <a:lnTo>
                    <a:pt x="4522978" y="254698"/>
                  </a:lnTo>
                  <a:lnTo>
                    <a:pt x="4523524" y="250888"/>
                  </a:lnTo>
                  <a:lnTo>
                    <a:pt x="4523752" y="248348"/>
                  </a:lnTo>
                  <a:lnTo>
                    <a:pt x="4522355" y="245808"/>
                  </a:lnTo>
                  <a:lnTo>
                    <a:pt x="4517682" y="243268"/>
                  </a:lnTo>
                  <a:lnTo>
                    <a:pt x="4514964" y="244538"/>
                  </a:lnTo>
                  <a:lnTo>
                    <a:pt x="4513275" y="245808"/>
                  </a:lnTo>
                  <a:lnTo>
                    <a:pt x="4504906" y="254698"/>
                  </a:lnTo>
                  <a:lnTo>
                    <a:pt x="4494111" y="262318"/>
                  </a:lnTo>
                  <a:lnTo>
                    <a:pt x="4483265" y="267398"/>
                  </a:lnTo>
                  <a:lnTo>
                    <a:pt x="4474769" y="266128"/>
                  </a:lnTo>
                  <a:lnTo>
                    <a:pt x="4471835" y="263588"/>
                  </a:lnTo>
                  <a:lnTo>
                    <a:pt x="4469485" y="259778"/>
                  </a:lnTo>
                  <a:lnTo>
                    <a:pt x="4466336" y="254698"/>
                  </a:lnTo>
                  <a:lnTo>
                    <a:pt x="4461446" y="254698"/>
                  </a:lnTo>
                  <a:lnTo>
                    <a:pt x="4460887" y="253428"/>
                  </a:lnTo>
                  <a:lnTo>
                    <a:pt x="4462945" y="250888"/>
                  </a:lnTo>
                  <a:lnTo>
                    <a:pt x="4463186" y="249618"/>
                  </a:lnTo>
                  <a:lnTo>
                    <a:pt x="4463681" y="247078"/>
                  </a:lnTo>
                  <a:lnTo>
                    <a:pt x="4458932" y="240728"/>
                  </a:lnTo>
                  <a:lnTo>
                    <a:pt x="4455122" y="243268"/>
                  </a:lnTo>
                  <a:lnTo>
                    <a:pt x="4453039" y="244538"/>
                  </a:lnTo>
                  <a:lnTo>
                    <a:pt x="4452277" y="244538"/>
                  </a:lnTo>
                  <a:lnTo>
                    <a:pt x="4449648" y="247078"/>
                  </a:lnTo>
                  <a:lnTo>
                    <a:pt x="4449343" y="247078"/>
                  </a:lnTo>
                  <a:lnTo>
                    <a:pt x="4447121" y="244538"/>
                  </a:lnTo>
                  <a:lnTo>
                    <a:pt x="4446003" y="243268"/>
                  </a:lnTo>
                  <a:lnTo>
                    <a:pt x="4436465" y="233108"/>
                  </a:lnTo>
                  <a:lnTo>
                    <a:pt x="4430484" y="239458"/>
                  </a:lnTo>
                  <a:lnTo>
                    <a:pt x="4425175" y="244538"/>
                  </a:lnTo>
                  <a:lnTo>
                    <a:pt x="4422457" y="244538"/>
                  </a:lnTo>
                  <a:lnTo>
                    <a:pt x="4420260" y="236918"/>
                  </a:lnTo>
                  <a:lnTo>
                    <a:pt x="4418850" y="226758"/>
                  </a:lnTo>
                  <a:lnTo>
                    <a:pt x="4418038" y="215328"/>
                  </a:lnTo>
                  <a:lnTo>
                    <a:pt x="4417326" y="198818"/>
                  </a:lnTo>
                  <a:lnTo>
                    <a:pt x="4415853" y="187388"/>
                  </a:lnTo>
                  <a:lnTo>
                    <a:pt x="4402442" y="186118"/>
                  </a:lnTo>
                  <a:lnTo>
                    <a:pt x="4401553" y="186118"/>
                  </a:lnTo>
                  <a:lnTo>
                    <a:pt x="4399521" y="184848"/>
                  </a:lnTo>
                  <a:lnTo>
                    <a:pt x="4396346" y="178498"/>
                  </a:lnTo>
                  <a:lnTo>
                    <a:pt x="4395076" y="175958"/>
                  </a:lnTo>
                  <a:lnTo>
                    <a:pt x="4392663" y="169608"/>
                  </a:lnTo>
                  <a:lnTo>
                    <a:pt x="4392180" y="168338"/>
                  </a:lnTo>
                  <a:lnTo>
                    <a:pt x="4391545" y="167068"/>
                  </a:lnTo>
                  <a:lnTo>
                    <a:pt x="4390136" y="165798"/>
                  </a:lnTo>
                  <a:lnTo>
                    <a:pt x="4386529" y="164528"/>
                  </a:lnTo>
                  <a:lnTo>
                    <a:pt x="4384662" y="164528"/>
                  </a:lnTo>
                  <a:lnTo>
                    <a:pt x="4380992" y="167068"/>
                  </a:lnTo>
                  <a:lnTo>
                    <a:pt x="4377664" y="169608"/>
                  </a:lnTo>
                  <a:lnTo>
                    <a:pt x="4374781" y="169608"/>
                  </a:lnTo>
                  <a:lnTo>
                    <a:pt x="4376026" y="165798"/>
                  </a:lnTo>
                  <a:lnTo>
                    <a:pt x="4378185" y="160718"/>
                  </a:lnTo>
                  <a:lnTo>
                    <a:pt x="4381449" y="151828"/>
                  </a:lnTo>
                  <a:lnTo>
                    <a:pt x="4386021" y="141668"/>
                  </a:lnTo>
                  <a:lnTo>
                    <a:pt x="4387850" y="137858"/>
                  </a:lnTo>
                  <a:lnTo>
                    <a:pt x="4390402" y="131508"/>
                  </a:lnTo>
                  <a:lnTo>
                    <a:pt x="4382071" y="120078"/>
                  </a:lnTo>
                  <a:lnTo>
                    <a:pt x="4380877" y="116268"/>
                  </a:lnTo>
                  <a:lnTo>
                    <a:pt x="4383138" y="108648"/>
                  </a:lnTo>
                  <a:lnTo>
                    <a:pt x="4390644" y="98488"/>
                  </a:lnTo>
                  <a:lnTo>
                    <a:pt x="4400181" y="88328"/>
                  </a:lnTo>
                  <a:lnTo>
                    <a:pt x="4408500" y="80708"/>
                  </a:lnTo>
                  <a:lnTo>
                    <a:pt x="4410468" y="79438"/>
                  </a:lnTo>
                  <a:lnTo>
                    <a:pt x="4416145" y="74358"/>
                  </a:lnTo>
                  <a:lnTo>
                    <a:pt x="4422724" y="71818"/>
                  </a:lnTo>
                  <a:lnTo>
                    <a:pt x="4430103" y="69278"/>
                  </a:lnTo>
                  <a:lnTo>
                    <a:pt x="4438180" y="66738"/>
                  </a:lnTo>
                  <a:lnTo>
                    <a:pt x="4453115" y="61658"/>
                  </a:lnTo>
                  <a:lnTo>
                    <a:pt x="4471492" y="52768"/>
                  </a:lnTo>
                  <a:lnTo>
                    <a:pt x="4473981" y="54038"/>
                  </a:lnTo>
                  <a:lnTo>
                    <a:pt x="4485335" y="56578"/>
                  </a:lnTo>
                  <a:lnTo>
                    <a:pt x="4497184" y="57848"/>
                  </a:lnTo>
                  <a:lnTo>
                    <a:pt x="4513986" y="74358"/>
                  </a:lnTo>
                  <a:lnTo>
                    <a:pt x="4528604" y="84518"/>
                  </a:lnTo>
                  <a:lnTo>
                    <a:pt x="4527080" y="106108"/>
                  </a:lnTo>
                  <a:lnTo>
                    <a:pt x="4532757" y="125158"/>
                  </a:lnTo>
                  <a:lnTo>
                    <a:pt x="4533430" y="126428"/>
                  </a:lnTo>
                  <a:lnTo>
                    <a:pt x="4535119" y="127698"/>
                  </a:lnTo>
                  <a:lnTo>
                    <a:pt x="4535690" y="128968"/>
                  </a:lnTo>
                  <a:lnTo>
                    <a:pt x="4536795" y="130238"/>
                  </a:lnTo>
                  <a:lnTo>
                    <a:pt x="4549445" y="158178"/>
                  </a:lnTo>
                  <a:lnTo>
                    <a:pt x="4553267" y="164528"/>
                  </a:lnTo>
                  <a:lnTo>
                    <a:pt x="4557674" y="169608"/>
                  </a:lnTo>
                  <a:lnTo>
                    <a:pt x="4561827" y="173418"/>
                  </a:lnTo>
                  <a:lnTo>
                    <a:pt x="4576305" y="183578"/>
                  </a:lnTo>
                  <a:lnTo>
                    <a:pt x="4578083" y="184848"/>
                  </a:lnTo>
                  <a:lnTo>
                    <a:pt x="4582325" y="184848"/>
                  </a:lnTo>
                  <a:lnTo>
                    <a:pt x="4594999" y="178498"/>
                  </a:lnTo>
                  <a:lnTo>
                    <a:pt x="4597755" y="182308"/>
                  </a:lnTo>
                  <a:lnTo>
                    <a:pt x="4601819" y="187388"/>
                  </a:lnTo>
                  <a:lnTo>
                    <a:pt x="4608284" y="198818"/>
                  </a:lnTo>
                  <a:lnTo>
                    <a:pt x="4608804" y="200088"/>
                  </a:lnTo>
                  <a:lnTo>
                    <a:pt x="4617745" y="206438"/>
                  </a:lnTo>
                  <a:lnTo>
                    <a:pt x="4623282" y="205168"/>
                  </a:lnTo>
                  <a:lnTo>
                    <a:pt x="4629099" y="203898"/>
                  </a:lnTo>
                  <a:lnTo>
                    <a:pt x="4635754" y="202628"/>
                  </a:lnTo>
                  <a:lnTo>
                    <a:pt x="4636960" y="202628"/>
                  </a:lnTo>
                  <a:lnTo>
                    <a:pt x="4644923" y="207708"/>
                  </a:lnTo>
                  <a:lnTo>
                    <a:pt x="4647387" y="206438"/>
                  </a:lnTo>
                  <a:lnTo>
                    <a:pt x="4655680" y="205168"/>
                  </a:lnTo>
                  <a:lnTo>
                    <a:pt x="4663846" y="202628"/>
                  </a:lnTo>
                  <a:lnTo>
                    <a:pt x="4671314" y="201358"/>
                  </a:lnTo>
                  <a:lnTo>
                    <a:pt x="4685627" y="200088"/>
                  </a:lnTo>
                  <a:lnTo>
                    <a:pt x="4697031" y="201358"/>
                  </a:lnTo>
                  <a:lnTo>
                    <a:pt x="4707661" y="203898"/>
                  </a:lnTo>
                  <a:lnTo>
                    <a:pt x="4749203" y="229298"/>
                  </a:lnTo>
                  <a:lnTo>
                    <a:pt x="4753330" y="231838"/>
                  </a:lnTo>
                  <a:lnTo>
                    <a:pt x="4790783" y="259778"/>
                  </a:lnTo>
                  <a:lnTo>
                    <a:pt x="4817173" y="272478"/>
                  </a:lnTo>
                  <a:lnTo>
                    <a:pt x="4822901" y="275018"/>
                  </a:lnTo>
                  <a:lnTo>
                    <a:pt x="4827994" y="280098"/>
                  </a:lnTo>
                  <a:lnTo>
                    <a:pt x="4832502" y="285178"/>
                  </a:lnTo>
                  <a:lnTo>
                    <a:pt x="4836477" y="290258"/>
                  </a:lnTo>
                  <a:lnTo>
                    <a:pt x="4843373" y="300418"/>
                  </a:lnTo>
                  <a:lnTo>
                    <a:pt x="4847183" y="301688"/>
                  </a:lnTo>
                  <a:lnTo>
                    <a:pt x="4848314" y="302958"/>
                  </a:lnTo>
                  <a:lnTo>
                    <a:pt x="4856442" y="309308"/>
                  </a:lnTo>
                  <a:lnTo>
                    <a:pt x="4865484" y="316928"/>
                  </a:lnTo>
                  <a:lnTo>
                    <a:pt x="4875962" y="324548"/>
                  </a:lnTo>
                  <a:lnTo>
                    <a:pt x="4887214" y="333438"/>
                  </a:lnTo>
                  <a:lnTo>
                    <a:pt x="4898606" y="339788"/>
                  </a:lnTo>
                  <a:lnTo>
                    <a:pt x="4904067" y="343598"/>
                  </a:lnTo>
                  <a:lnTo>
                    <a:pt x="4907191" y="347408"/>
                  </a:lnTo>
                  <a:lnTo>
                    <a:pt x="4908156" y="352488"/>
                  </a:lnTo>
                  <a:lnTo>
                    <a:pt x="4908220" y="360108"/>
                  </a:lnTo>
                  <a:lnTo>
                    <a:pt x="4906442" y="367728"/>
                  </a:lnTo>
                  <a:lnTo>
                    <a:pt x="4903571" y="374078"/>
                  </a:lnTo>
                  <a:lnTo>
                    <a:pt x="4900371" y="379158"/>
                  </a:lnTo>
                  <a:lnTo>
                    <a:pt x="4887607" y="394398"/>
                  </a:lnTo>
                  <a:lnTo>
                    <a:pt x="4872964" y="414718"/>
                  </a:lnTo>
                  <a:lnTo>
                    <a:pt x="4859528" y="433768"/>
                  </a:lnTo>
                  <a:lnTo>
                    <a:pt x="4850396" y="447738"/>
                  </a:lnTo>
                  <a:lnTo>
                    <a:pt x="4828438" y="479488"/>
                  </a:lnTo>
                  <a:lnTo>
                    <a:pt x="4811293" y="502348"/>
                  </a:lnTo>
                  <a:lnTo>
                    <a:pt x="4779073" y="544258"/>
                  </a:lnTo>
                  <a:lnTo>
                    <a:pt x="4773320" y="551878"/>
                  </a:lnTo>
                  <a:lnTo>
                    <a:pt x="4769193" y="558228"/>
                  </a:lnTo>
                  <a:lnTo>
                    <a:pt x="4764671" y="564578"/>
                  </a:lnTo>
                  <a:lnTo>
                    <a:pt x="4761903" y="572198"/>
                  </a:lnTo>
                  <a:lnTo>
                    <a:pt x="4760315" y="577278"/>
                  </a:lnTo>
                  <a:lnTo>
                    <a:pt x="4759388" y="583628"/>
                  </a:lnTo>
                  <a:lnTo>
                    <a:pt x="4757750" y="593788"/>
                  </a:lnTo>
                  <a:lnTo>
                    <a:pt x="4748149" y="606488"/>
                  </a:lnTo>
                  <a:lnTo>
                    <a:pt x="4745482" y="612838"/>
                  </a:lnTo>
                  <a:lnTo>
                    <a:pt x="4743970" y="616648"/>
                  </a:lnTo>
                  <a:lnTo>
                    <a:pt x="4738421" y="620458"/>
                  </a:lnTo>
                  <a:lnTo>
                    <a:pt x="4731817" y="628078"/>
                  </a:lnTo>
                  <a:lnTo>
                    <a:pt x="4728934" y="636968"/>
                  </a:lnTo>
                  <a:lnTo>
                    <a:pt x="4728464" y="645858"/>
                  </a:lnTo>
                  <a:lnTo>
                    <a:pt x="4729137" y="654748"/>
                  </a:lnTo>
                  <a:lnTo>
                    <a:pt x="4729861" y="661098"/>
                  </a:lnTo>
                  <a:lnTo>
                    <a:pt x="4729531" y="666178"/>
                  </a:lnTo>
                  <a:lnTo>
                    <a:pt x="4730915" y="668718"/>
                  </a:lnTo>
                  <a:lnTo>
                    <a:pt x="4733048" y="669988"/>
                  </a:lnTo>
                  <a:lnTo>
                    <a:pt x="4736693" y="671258"/>
                  </a:lnTo>
                  <a:lnTo>
                    <a:pt x="4742853" y="666178"/>
                  </a:lnTo>
                  <a:lnTo>
                    <a:pt x="4744834" y="666178"/>
                  </a:lnTo>
                  <a:lnTo>
                    <a:pt x="4746155" y="667448"/>
                  </a:lnTo>
                  <a:lnTo>
                    <a:pt x="4747869" y="669988"/>
                  </a:lnTo>
                  <a:lnTo>
                    <a:pt x="4748250" y="671258"/>
                  </a:lnTo>
                  <a:lnTo>
                    <a:pt x="4748466" y="675068"/>
                  </a:lnTo>
                  <a:lnTo>
                    <a:pt x="4733988" y="689038"/>
                  </a:lnTo>
                  <a:lnTo>
                    <a:pt x="4731817" y="691578"/>
                  </a:lnTo>
                  <a:lnTo>
                    <a:pt x="4729099" y="690308"/>
                  </a:lnTo>
                  <a:lnTo>
                    <a:pt x="4721542" y="683958"/>
                  </a:lnTo>
                  <a:lnTo>
                    <a:pt x="4717389" y="681418"/>
                  </a:lnTo>
                  <a:lnTo>
                    <a:pt x="4714087" y="678878"/>
                  </a:lnTo>
                  <a:lnTo>
                    <a:pt x="4709541" y="678878"/>
                  </a:lnTo>
                  <a:lnTo>
                    <a:pt x="4697895" y="677608"/>
                  </a:lnTo>
                  <a:lnTo>
                    <a:pt x="4688535" y="673798"/>
                  </a:lnTo>
                  <a:lnTo>
                    <a:pt x="4682274" y="668718"/>
                  </a:lnTo>
                  <a:lnTo>
                    <a:pt x="4679937" y="667448"/>
                  </a:lnTo>
                  <a:lnTo>
                    <a:pt x="4678261" y="664908"/>
                  </a:lnTo>
                  <a:lnTo>
                    <a:pt x="4675581" y="664908"/>
                  </a:lnTo>
                  <a:lnTo>
                    <a:pt x="4671034" y="666178"/>
                  </a:lnTo>
                  <a:lnTo>
                    <a:pt x="4669599" y="668718"/>
                  </a:lnTo>
                  <a:lnTo>
                    <a:pt x="4669942" y="675068"/>
                  </a:lnTo>
                  <a:lnTo>
                    <a:pt x="4702975" y="708088"/>
                  </a:lnTo>
                  <a:lnTo>
                    <a:pt x="4723092" y="714438"/>
                  </a:lnTo>
                  <a:lnTo>
                    <a:pt x="4737760" y="719518"/>
                  </a:lnTo>
                  <a:lnTo>
                    <a:pt x="4751616" y="725868"/>
                  </a:lnTo>
                  <a:lnTo>
                    <a:pt x="4763592" y="730948"/>
                  </a:lnTo>
                  <a:lnTo>
                    <a:pt x="4772596" y="737298"/>
                  </a:lnTo>
                  <a:lnTo>
                    <a:pt x="4776635" y="741108"/>
                  </a:lnTo>
                  <a:lnTo>
                    <a:pt x="4777486" y="742378"/>
                  </a:lnTo>
                  <a:lnTo>
                    <a:pt x="4774438" y="748728"/>
                  </a:lnTo>
                  <a:lnTo>
                    <a:pt x="4773561" y="749998"/>
                  </a:lnTo>
                  <a:lnTo>
                    <a:pt x="4766284" y="749998"/>
                  </a:lnTo>
                  <a:lnTo>
                    <a:pt x="4756404" y="747458"/>
                  </a:lnTo>
                  <a:lnTo>
                    <a:pt x="4737481" y="741108"/>
                  </a:lnTo>
                  <a:lnTo>
                    <a:pt x="4722215" y="734758"/>
                  </a:lnTo>
                  <a:lnTo>
                    <a:pt x="4716119" y="732218"/>
                  </a:lnTo>
                  <a:lnTo>
                    <a:pt x="4713059" y="730948"/>
                  </a:lnTo>
                  <a:lnTo>
                    <a:pt x="4705553" y="728408"/>
                  </a:lnTo>
                  <a:lnTo>
                    <a:pt x="4686757" y="722058"/>
                  </a:lnTo>
                  <a:lnTo>
                    <a:pt x="4683823" y="720788"/>
                  </a:lnTo>
                  <a:lnTo>
                    <a:pt x="4680445" y="722058"/>
                  </a:lnTo>
                  <a:lnTo>
                    <a:pt x="4679175" y="724598"/>
                  </a:lnTo>
                  <a:lnTo>
                    <a:pt x="4677499" y="728408"/>
                  </a:lnTo>
                  <a:lnTo>
                    <a:pt x="4673435" y="728408"/>
                  </a:lnTo>
                  <a:lnTo>
                    <a:pt x="4670564" y="723328"/>
                  </a:lnTo>
                  <a:lnTo>
                    <a:pt x="4670095" y="722058"/>
                  </a:lnTo>
                  <a:lnTo>
                    <a:pt x="4669167" y="719518"/>
                  </a:lnTo>
                  <a:lnTo>
                    <a:pt x="4668380" y="716978"/>
                  </a:lnTo>
                  <a:lnTo>
                    <a:pt x="4666323" y="715708"/>
                  </a:lnTo>
                  <a:lnTo>
                    <a:pt x="4663948" y="715708"/>
                  </a:lnTo>
                  <a:lnTo>
                    <a:pt x="4661471" y="714438"/>
                  </a:lnTo>
                  <a:lnTo>
                    <a:pt x="4659300" y="716978"/>
                  </a:lnTo>
                  <a:lnTo>
                    <a:pt x="4657458" y="720788"/>
                  </a:lnTo>
                  <a:lnTo>
                    <a:pt x="4655629" y="722058"/>
                  </a:lnTo>
                  <a:lnTo>
                    <a:pt x="4653788" y="722058"/>
                  </a:lnTo>
                  <a:lnTo>
                    <a:pt x="4648847" y="716978"/>
                  </a:lnTo>
                  <a:lnTo>
                    <a:pt x="4646968" y="706818"/>
                  </a:lnTo>
                  <a:lnTo>
                    <a:pt x="4646485" y="701738"/>
                  </a:lnTo>
                  <a:lnTo>
                    <a:pt x="4645126" y="699198"/>
                  </a:lnTo>
                  <a:lnTo>
                    <a:pt x="4643094" y="699198"/>
                  </a:lnTo>
                  <a:lnTo>
                    <a:pt x="4527791" y="649668"/>
                  </a:lnTo>
                  <a:lnTo>
                    <a:pt x="4519168" y="650938"/>
                  </a:lnTo>
                  <a:lnTo>
                    <a:pt x="4522038" y="659828"/>
                  </a:lnTo>
                  <a:lnTo>
                    <a:pt x="4635360" y="708088"/>
                  </a:lnTo>
                  <a:lnTo>
                    <a:pt x="4636287" y="714438"/>
                  </a:lnTo>
                  <a:lnTo>
                    <a:pt x="4638916" y="724598"/>
                  </a:lnTo>
                  <a:lnTo>
                    <a:pt x="4650346" y="734758"/>
                  </a:lnTo>
                  <a:lnTo>
                    <a:pt x="4654474" y="734758"/>
                  </a:lnTo>
                  <a:lnTo>
                    <a:pt x="4659096" y="733488"/>
                  </a:lnTo>
                  <a:lnTo>
                    <a:pt x="4660760" y="733488"/>
                  </a:lnTo>
                  <a:lnTo>
                    <a:pt x="4662182" y="732218"/>
                  </a:lnTo>
                  <a:lnTo>
                    <a:pt x="4664913" y="736028"/>
                  </a:lnTo>
                  <a:lnTo>
                    <a:pt x="4669028" y="739838"/>
                  </a:lnTo>
                  <a:lnTo>
                    <a:pt x="4680077" y="739838"/>
                  </a:lnTo>
                  <a:lnTo>
                    <a:pt x="4684166" y="737298"/>
                  </a:lnTo>
                  <a:lnTo>
                    <a:pt x="4686846" y="734758"/>
                  </a:lnTo>
                  <a:lnTo>
                    <a:pt x="4706912" y="742378"/>
                  </a:lnTo>
                  <a:lnTo>
                    <a:pt x="4731194" y="751268"/>
                  </a:lnTo>
                  <a:lnTo>
                    <a:pt x="4766246" y="761428"/>
                  </a:lnTo>
                  <a:lnTo>
                    <a:pt x="4778184" y="761428"/>
                  </a:lnTo>
                  <a:lnTo>
                    <a:pt x="4782109" y="760158"/>
                  </a:lnTo>
                  <a:lnTo>
                    <a:pt x="4787112" y="749998"/>
                  </a:lnTo>
                  <a:lnTo>
                    <a:pt x="4788687" y="742378"/>
                  </a:lnTo>
                  <a:lnTo>
                    <a:pt x="4786871" y="736028"/>
                  </a:lnTo>
                  <a:lnTo>
                    <a:pt x="4742459" y="709358"/>
                  </a:lnTo>
                  <a:lnTo>
                    <a:pt x="4714684" y="699198"/>
                  </a:lnTo>
                  <a:lnTo>
                    <a:pt x="4701641" y="694118"/>
                  </a:lnTo>
                  <a:lnTo>
                    <a:pt x="4690376" y="689038"/>
                  </a:lnTo>
                  <a:lnTo>
                    <a:pt x="4683430" y="683958"/>
                  </a:lnTo>
                  <a:lnTo>
                    <a:pt x="4688929" y="686498"/>
                  </a:lnTo>
                  <a:lnTo>
                    <a:pt x="4695190" y="689038"/>
                  </a:lnTo>
                  <a:lnTo>
                    <a:pt x="4702124" y="690308"/>
                  </a:lnTo>
                  <a:lnTo>
                    <a:pt x="4709630" y="690308"/>
                  </a:lnTo>
                  <a:lnTo>
                    <a:pt x="4710481" y="691578"/>
                  </a:lnTo>
                  <a:lnTo>
                    <a:pt x="4714341" y="694118"/>
                  </a:lnTo>
                  <a:lnTo>
                    <a:pt x="4719955" y="697928"/>
                  </a:lnTo>
                  <a:lnTo>
                    <a:pt x="4726914" y="701738"/>
                  </a:lnTo>
                  <a:lnTo>
                    <a:pt x="4734598" y="701738"/>
                  </a:lnTo>
                  <a:lnTo>
                    <a:pt x="4742345" y="697928"/>
                  </a:lnTo>
                  <a:lnTo>
                    <a:pt x="4747984" y="691578"/>
                  </a:lnTo>
                  <a:lnTo>
                    <a:pt x="4750244" y="689038"/>
                  </a:lnTo>
                  <a:lnTo>
                    <a:pt x="4756467" y="681418"/>
                  </a:lnTo>
                  <a:lnTo>
                    <a:pt x="4759630" y="672528"/>
                  </a:lnTo>
                  <a:lnTo>
                    <a:pt x="4758525" y="666178"/>
                  </a:lnTo>
                  <a:lnTo>
                    <a:pt x="4758296" y="664908"/>
                  </a:lnTo>
                  <a:lnTo>
                    <a:pt x="4755185" y="658558"/>
                  </a:lnTo>
                  <a:lnTo>
                    <a:pt x="4751286" y="656018"/>
                  </a:lnTo>
                  <a:lnTo>
                    <a:pt x="4747971" y="654748"/>
                  </a:lnTo>
                  <a:lnTo>
                    <a:pt x="4744656" y="653478"/>
                  </a:lnTo>
                  <a:lnTo>
                    <a:pt x="4742789" y="654748"/>
                  </a:lnTo>
                  <a:lnTo>
                    <a:pt x="4741011" y="654748"/>
                  </a:lnTo>
                  <a:lnTo>
                    <a:pt x="4739779" y="642048"/>
                  </a:lnTo>
                  <a:lnTo>
                    <a:pt x="4739487" y="634428"/>
                  </a:lnTo>
                  <a:lnTo>
                    <a:pt x="4745279" y="630618"/>
                  </a:lnTo>
                  <a:lnTo>
                    <a:pt x="4753178" y="625538"/>
                  </a:lnTo>
                  <a:lnTo>
                    <a:pt x="4754791" y="621728"/>
                  </a:lnTo>
                  <a:lnTo>
                    <a:pt x="4758550" y="611568"/>
                  </a:lnTo>
                  <a:lnTo>
                    <a:pt x="4768939" y="598868"/>
                  </a:lnTo>
                  <a:lnTo>
                    <a:pt x="4770031" y="591248"/>
                  </a:lnTo>
                  <a:lnTo>
                    <a:pt x="4773003" y="572198"/>
                  </a:lnTo>
                  <a:lnTo>
                    <a:pt x="4778781" y="564578"/>
                  </a:lnTo>
                  <a:lnTo>
                    <a:pt x="4782871" y="559498"/>
                  </a:lnTo>
                  <a:lnTo>
                    <a:pt x="4788586" y="551878"/>
                  </a:lnTo>
                  <a:lnTo>
                    <a:pt x="4821377" y="508698"/>
                  </a:lnTo>
                  <a:lnTo>
                    <a:pt x="4838662" y="484568"/>
                  </a:lnTo>
                  <a:lnTo>
                    <a:pt x="4852657" y="465518"/>
                  </a:lnTo>
                  <a:lnTo>
                    <a:pt x="4860645" y="454088"/>
                  </a:lnTo>
                  <a:lnTo>
                    <a:pt x="4869510" y="440118"/>
                  </a:lnTo>
                  <a:lnTo>
                    <a:pt x="4882553" y="421068"/>
                  </a:lnTo>
                  <a:lnTo>
                    <a:pt x="4896764" y="402018"/>
                  </a:lnTo>
                  <a:lnTo>
                    <a:pt x="4909147" y="386778"/>
                  </a:lnTo>
                  <a:lnTo>
                    <a:pt x="4913465" y="380428"/>
                  </a:lnTo>
                  <a:lnTo>
                    <a:pt x="4917452" y="371538"/>
                  </a:lnTo>
                  <a:lnTo>
                    <a:pt x="4919954" y="36137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object 5"/>
            <p:cNvPicPr/>
            <p:nvPr/>
          </p:nvPicPr>
          <p:blipFill>
            <a:blip r:embed="rId3" cstate="print"/>
            <a:stretch>
              <a:fillRect/>
            </a:stretch>
          </p:blipFill>
          <p:spPr>
            <a:xfrm>
              <a:off x="9111370" y="6460355"/>
              <a:ext cx="116674" cy="185623"/>
            </a:xfrm>
            <a:prstGeom prst="rect">
              <a:avLst/>
            </a:prstGeom>
          </p:spPr>
        </p:pic>
        <p:sp>
          <p:nvSpPr>
            <p:cNvPr id="6" name="object 6"/>
            <p:cNvSpPr/>
            <p:nvPr/>
          </p:nvSpPr>
          <p:spPr>
            <a:xfrm>
              <a:off x="6356934" y="5896559"/>
              <a:ext cx="3331845" cy="763905"/>
            </a:xfrm>
            <a:custGeom>
              <a:avLst/>
              <a:gdLst/>
              <a:ahLst/>
              <a:cxnLst/>
              <a:rect l="l" t="t" r="r" b="b"/>
              <a:pathLst>
                <a:path w="3331845" h="763904">
                  <a:moveTo>
                    <a:pt x="83769" y="255181"/>
                  </a:moveTo>
                  <a:lnTo>
                    <a:pt x="81686" y="253060"/>
                  </a:lnTo>
                  <a:lnTo>
                    <a:pt x="41783" y="252666"/>
                  </a:lnTo>
                  <a:lnTo>
                    <a:pt x="39662" y="254749"/>
                  </a:lnTo>
                  <a:lnTo>
                    <a:pt x="39357" y="284988"/>
                  </a:lnTo>
                  <a:lnTo>
                    <a:pt x="27330" y="298450"/>
                  </a:lnTo>
                  <a:lnTo>
                    <a:pt x="26924" y="299466"/>
                  </a:lnTo>
                  <a:lnTo>
                    <a:pt x="18453" y="450354"/>
                  </a:lnTo>
                  <a:lnTo>
                    <a:pt x="18923" y="451624"/>
                  </a:lnTo>
                  <a:lnTo>
                    <a:pt x="21488" y="454113"/>
                  </a:lnTo>
                  <a:lnTo>
                    <a:pt x="60236" y="453707"/>
                  </a:lnTo>
                  <a:lnTo>
                    <a:pt x="59613" y="482625"/>
                  </a:lnTo>
                  <a:lnTo>
                    <a:pt x="23787" y="482269"/>
                  </a:lnTo>
                  <a:lnTo>
                    <a:pt x="22567" y="482765"/>
                  </a:lnTo>
                  <a:lnTo>
                    <a:pt x="20777" y="484555"/>
                  </a:lnTo>
                  <a:lnTo>
                    <a:pt x="20294" y="485762"/>
                  </a:lnTo>
                  <a:lnTo>
                    <a:pt x="22339" y="746556"/>
                  </a:lnTo>
                  <a:lnTo>
                    <a:pt x="9486" y="746429"/>
                  </a:lnTo>
                  <a:lnTo>
                    <a:pt x="12153" y="477964"/>
                  </a:lnTo>
                  <a:lnTo>
                    <a:pt x="25603" y="465988"/>
                  </a:lnTo>
                  <a:lnTo>
                    <a:pt x="25768" y="463016"/>
                  </a:lnTo>
                  <a:lnTo>
                    <a:pt x="22301" y="459130"/>
                  </a:lnTo>
                  <a:lnTo>
                    <a:pt x="19329" y="458990"/>
                  </a:lnTo>
                  <a:lnTo>
                    <a:pt x="3352" y="473214"/>
                  </a:lnTo>
                  <a:lnTo>
                    <a:pt x="2768" y="474472"/>
                  </a:lnTo>
                  <a:lnTo>
                    <a:pt x="0" y="753630"/>
                  </a:lnTo>
                  <a:lnTo>
                    <a:pt x="2082" y="755777"/>
                  </a:lnTo>
                  <a:lnTo>
                    <a:pt x="27038" y="756018"/>
                  </a:lnTo>
                  <a:lnTo>
                    <a:pt x="28295" y="756031"/>
                  </a:lnTo>
                  <a:lnTo>
                    <a:pt x="29514" y="755523"/>
                  </a:lnTo>
                  <a:lnTo>
                    <a:pt x="31305" y="753745"/>
                  </a:lnTo>
                  <a:lnTo>
                    <a:pt x="31800" y="752538"/>
                  </a:lnTo>
                  <a:lnTo>
                    <a:pt x="29743" y="491744"/>
                  </a:lnTo>
                  <a:lnTo>
                    <a:pt x="66738" y="492112"/>
                  </a:lnTo>
                  <a:lnTo>
                    <a:pt x="68872" y="490054"/>
                  </a:lnTo>
                  <a:lnTo>
                    <a:pt x="69786" y="447789"/>
                  </a:lnTo>
                  <a:lnTo>
                    <a:pt x="69291" y="446544"/>
                  </a:lnTo>
                  <a:lnTo>
                    <a:pt x="67500" y="444741"/>
                  </a:lnTo>
                  <a:lnTo>
                    <a:pt x="66738" y="444296"/>
                  </a:lnTo>
                  <a:lnTo>
                    <a:pt x="28206" y="444563"/>
                  </a:lnTo>
                  <a:lnTo>
                    <a:pt x="36156" y="302691"/>
                  </a:lnTo>
                  <a:lnTo>
                    <a:pt x="48310" y="289090"/>
                  </a:lnTo>
                  <a:lnTo>
                    <a:pt x="48742" y="287985"/>
                  </a:lnTo>
                  <a:lnTo>
                    <a:pt x="48996" y="262140"/>
                  </a:lnTo>
                  <a:lnTo>
                    <a:pt x="74295" y="262394"/>
                  </a:lnTo>
                  <a:lnTo>
                    <a:pt x="71285" y="564959"/>
                  </a:lnTo>
                  <a:lnTo>
                    <a:pt x="73367" y="567080"/>
                  </a:lnTo>
                  <a:lnTo>
                    <a:pt x="78574" y="567131"/>
                  </a:lnTo>
                  <a:lnTo>
                    <a:pt x="80695" y="565048"/>
                  </a:lnTo>
                  <a:lnTo>
                    <a:pt x="83769" y="255181"/>
                  </a:lnTo>
                  <a:close/>
                </a:path>
                <a:path w="3331845" h="763904">
                  <a:moveTo>
                    <a:pt x="254698" y="615238"/>
                  </a:moveTo>
                  <a:lnTo>
                    <a:pt x="228333" y="583780"/>
                  </a:lnTo>
                  <a:lnTo>
                    <a:pt x="191274" y="551014"/>
                  </a:lnTo>
                  <a:lnTo>
                    <a:pt x="184277" y="550430"/>
                  </a:lnTo>
                  <a:lnTo>
                    <a:pt x="185407" y="549579"/>
                  </a:lnTo>
                  <a:lnTo>
                    <a:pt x="186118" y="548233"/>
                  </a:lnTo>
                  <a:lnTo>
                    <a:pt x="186169" y="544461"/>
                  </a:lnTo>
                  <a:lnTo>
                    <a:pt x="184569" y="542505"/>
                  </a:lnTo>
                  <a:lnTo>
                    <a:pt x="182333" y="542061"/>
                  </a:lnTo>
                  <a:lnTo>
                    <a:pt x="177177" y="540689"/>
                  </a:lnTo>
                  <a:lnTo>
                    <a:pt x="170535" y="538060"/>
                  </a:lnTo>
                  <a:lnTo>
                    <a:pt x="164325" y="534187"/>
                  </a:lnTo>
                  <a:lnTo>
                    <a:pt x="160489" y="529094"/>
                  </a:lnTo>
                  <a:lnTo>
                    <a:pt x="162458" y="525056"/>
                  </a:lnTo>
                  <a:lnTo>
                    <a:pt x="166370" y="515277"/>
                  </a:lnTo>
                  <a:lnTo>
                    <a:pt x="136753" y="500697"/>
                  </a:lnTo>
                  <a:lnTo>
                    <a:pt x="132524" y="505015"/>
                  </a:lnTo>
                  <a:lnTo>
                    <a:pt x="126873" y="516115"/>
                  </a:lnTo>
                  <a:lnTo>
                    <a:pt x="130543" y="525830"/>
                  </a:lnTo>
                  <a:lnTo>
                    <a:pt x="134035" y="530606"/>
                  </a:lnTo>
                  <a:lnTo>
                    <a:pt x="134251" y="530948"/>
                  </a:lnTo>
                  <a:lnTo>
                    <a:pt x="134378" y="531101"/>
                  </a:lnTo>
                  <a:lnTo>
                    <a:pt x="133692" y="531495"/>
                  </a:lnTo>
                  <a:lnTo>
                    <a:pt x="126111" y="534543"/>
                  </a:lnTo>
                  <a:lnTo>
                    <a:pt x="125374" y="537857"/>
                  </a:lnTo>
                  <a:lnTo>
                    <a:pt x="123469" y="539165"/>
                  </a:lnTo>
                  <a:lnTo>
                    <a:pt x="106108" y="547268"/>
                  </a:lnTo>
                  <a:lnTo>
                    <a:pt x="100774" y="549897"/>
                  </a:lnTo>
                  <a:lnTo>
                    <a:pt x="63588" y="589241"/>
                  </a:lnTo>
                  <a:lnTo>
                    <a:pt x="43853" y="608266"/>
                  </a:lnTo>
                  <a:lnTo>
                    <a:pt x="43408" y="610285"/>
                  </a:lnTo>
                  <a:lnTo>
                    <a:pt x="44767" y="613816"/>
                  </a:lnTo>
                  <a:lnTo>
                    <a:pt x="46443" y="615010"/>
                  </a:lnTo>
                  <a:lnTo>
                    <a:pt x="107149" y="616813"/>
                  </a:lnTo>
                  <a:lnTo>
                    <a:pt x="108178" y="616864"/>
                  </a:lnTo>
                  <a:lnTo>
                    <a:pt x="109016" y="616610"/>
                  </a:lnTo>
                  <a:lnTo>
                    <a:pt x="109791" y="616089"/>
                  </a:lnTo>
                  <a:lnTo>
                    <a:pt x="123583" y="607364"/>
                  </a:lnTo>
                  <a:lnTo>
                    <a:pt x="147408" y="592289"/>
                  </a:lnTo>
                  <a:lnTo>
                    <a:pt x="186194" y="619315"/>
                  </a:lnTo>
                  <a:lnTo>
                    <a:pt x="187096" y="619607"/>
                  </a:lnTo>
                  <a:lnTo>
                    <a:pt x="203682" y="619137"/>
                  </a:lnTo>
                  <a:lnTo>
                    <a:pt x="203606" y="627049"/>
                  </a:lnTo>
                  <a:lnTo>
                    <a:pt x="203936" y="628065"/>
                  </a:lnTo>
                  <a:lnTo>
                    <a:pt x="226822" y="658431"/>
                  </a:lnTo>
                  <a:lnTo>
                    <a:pt x="225907" y="750582"/>
                  </a:lnTo>
                  <a:lnTo>
                    <a:pt x="224726" y="751674"/>
                  </a:lnTo>
                  <a:lnTo>
                    <a:pt x="221157" y="754024"/>
                  </a:lnTo>
                  <a:lnTo>
                    <a:pt x="202907" y="753846"/>
                  </a:lnTo>
                  <a:lnTo>
                    <a:pt x="194894" y="751268"/>
                  </a:lnTo>
                  <a:lnTo>
                    <a:pt x="190944" y="749757"/>
                  </a:lnTo>
                  <a:lnTo>
                    <a:pt x="189611" y="650925"/>
                  </a:lnTo>
                  <a:lnTo>
                    <a:pt x="189217" y="649859"/>
                  </a:lnTo>
                  <a:lnTo>
                    <a:pt x="158457" y="621830"/>
                  </a:lnTo>
                  <a:lnTo>
                    <a:pt x="145542" y="616813"/>
                  </a:lnTo>
                  <a:lnTo>
                    <a:pt x="133045" y="620293"/>
                  </a:lnTo>
                  <a:lnTo>
                    <a:pt x="101104" y="647306"/>
                  </a:lnTo>
                  <a:lnTo>
                    <a:pt x="99021" y="743407"/>
                  </a:lnTo>
                  <a:lnTo>
                    <a:pt x="99123" y="745832"/>
                  </a:lnTo>
                  <a:lnTo>
                    <a:pt x="97015" y="748372"/>
                  </a:lnTo>
                  <a:lnTo>
                    <a:pt x="93573" y="750862"/>
                  </a:lnTo>
                  <a:lnTo>
                    <a:pt x="75539" y="751827"/>
                  </a:lnTo>
                  <a:lnTo>
                    <a:pt x="68961" y="748639"/>
                  </a:lnTo>
                  <a:lnTo>
                    <a:pt x="65951" y="746798"/>
                  </a:lnTo>
                  <a:lnTo>
                    <a:pt x="66814" y="658952"/>
                  </a:lnTo>
                  <a:lnTo>
                    <a:pt x="82359" y="634949"/>
                  </a:lnTo>
                  <a:lnTo>
                    <a:pt x="90106" y="646722"/>
                  </a:lnTo>
                  <a:lnTo>
                    <a:pt x="91554" y="648893"/>
                  </a:lnTo>
                  <a:lnTo>
                    <a:pt x="83718" y="621639"/>
                  </a:lnTo>
                  <a:lnTo>
                    <a:pt x="80721" y="621639"/>
                  </a:lnTo>
                  <a:lnTo>
                    <a:pt x="79235" y="622452"/>
                  </a:lnTo>
                  <a:lnTo>
                    <a:pt x="57696" y="655739"/>
                  </a:lnTo>
                  <a:lnTo>
                    <a:pt x="57429" y="656615"/>
                  </a:lnTo>
                  <a:lnTo>
                    <a:pt x="56578" y="743407"/>
                  </a:lnTo>
                  <a:lnTo>
                    <a:pt x="56591" y="750862"/>
                  </a:lnTo>
                  <a:lnTo>
                    <a:pt x="84226" y="760768"/>
                  </a:lnTo>
                  <a:lnTo>
                    <a:pt x="94881" y="760209"/>
                  </a:lnTo>
                  <a:lnTo>
                    <a:pt x="102171" y="757377"/>
                  </a:lnTo>
                  <a:lnTo>
                    <a:pt x="106311" y="751827"/>
                  </a:lnTo>
                  <a:lnTo>
                    <a:pt x="109397" y="747674"/>
                  </a:lnTo>
                  <a:lnTo>
                    <a:pt x="108432" y="743864"/>
                  </a:lnTo>
                  <a:lnTo>
                    <a:pt x="108343" y="743521"/>
                  </a:lnTo>
                  <a:lnTo>
                    <a:pt x="108331" y="743864"/>
                  </a:lnTo>
                  <a:lnTo>
                    <a:pt x="108331" y="743496"/>
                  </a:lnTo>
                  <a:lnTo>
                    <a:pt x="109232" y="652399"/>
                  </a:lnTo>
                  <a:lnTo>
                    <a:pt x="118364" y="643483"/>
                  </a:lnTo>
                  <a:lnTo>
                    <a:pt x="128384" y="634949"/>
                  </a:lnTo>
                  <a:lnTo>
                    <a:pt x="137604" y="628650"/>
                  </a:lnTo>
                  <a:lnTo>
                    <a:pt x="144640" y="626186"/>
                  </a:lnTo>
                  <a:lnTo>
                    <a:pt x="144919" y="626198"/>
                  </a:lnTo>
                  <a:lnTo>
                    <a:pt x="180251" y="653884"/>
                  </a:lnTo>
                  <a:lnTo>
                    <a:pt x="181597" y="754710"/>
                  </a:lnTo>
                  <a:lnTo>
                    <a:pt x="182613" y="756323"/>
                  </a:lnTo>
                  <a:lnTo>
                    <a:pt x="229984" y="763524"/>
                  </a:lnTo>
                  <a:lnTo>
                    <a:pt x="234251" y="755573"/>
                  </a:lnTo>
                  <a:lnTo>
                    <a:pt x="234911" y="754024"/>
                  </a:lnTo>
                  <a:lnTo>
                    <a:pt x="235165" y="753414"/>
                  </a:lnTo>
                  <a:lnTo>
                    <a:pt x="235292" y="752805"/>
                  </a:lnTo>
                  <a:lnTo>
                    <a:pt x="236232" y="658952"/>
                  </a:lnTo>
                  <a:lnTo>
                    <a:pt x="236220" y="655739"/>
                  </a:lnTo>
                  <a:lnTo>
                    <a:pt x="235927" y="654875"/>
                  </a:lnTo>
                  <a:lnTo>
                    <a:pt x="213042" y="624509"/>
                  </a:lnTo>
                  <a:lnTo>
                    <a:pt x="213106" y="619137"/>
                  </a:lnTo>
                  <a:lnTo>
                    <a:pt x="209689" y="609523"/>
                  </a:lnTo>
                  <a:lnTo>
                    <a:pt x="208292" y="609587"/>
                  </a:lnTo>
                  <a:lnTo>
                    <a:pt x="189458" y="610133"/>
                  </a:lnTo>
                  <a:lnTo>
                    <a:pt x="163880" y="592289"/>
                  </a:lnTo>
                  <a:lnTo>
                    <a:pt x="148678" y="581685"/>
                  </a:lnTo>
                  <a:lnTo>
                    <a:pt x="146634" y="581647"/>
                  </a:lnTo>
                  <a:lnTo>
                    <a:pt x="105981" y="607364"/>
                  </a:lnTo>
                  <a:lnTo>
                    <a:pt x="59817" y="605980"/>
                  </a:lnTo>
                  <a:lnTo>
                    <a:pt x="74472" y="591794"/>
                  </a:lnTo>
                  <a:lnTo>
                    <a:pt x="89446" y="577037"/>
                  </a:lnTo>
                  <a:lnTo>
                    <a:pt x="101434" y="564769"/>
                  </a:lnTo>
                  <a:lnTo>
                    <a:pt x="107137" y="558050"/>
                  </a:lnTo>
                  <a:lnTo>
                    <a:pt x="108394" y="556602"/>
                  </a:lnTo>
                  <a:lnTo>
                    <a:pt x="133184" y="545007"/>
                  </a:lnTo>
                  <a:lnTo>
                    <a:pt x="134416" y="541337"/>
                  </a:lnTo>
                  <a:lnTo>
                    <a:pt x="140868" y="538746"/>
                  </a:lnTo>
                  <a:lnTo>
                    <a:pt x="140995" y="538695"/>
                  </a:lnTo>
                  <a:lnTo>
                    <a:pt x="142468" y="538099"/>
                  </a:lnTo>
                  <a:lnTo>
                    <a:pt x="144462" y="531101"/>
                  </a:lnTo>
                  <a:lnTo>
                    <a:pt x="144411" y="530606"/>
                  </a:lnTo>
                  <a:lnTo>
                    <a:pt x="143700" y="527862"/>
                  </a:lnTo>
                  <a:lnTo>
                    <a:pt x="139293" y="521868"/>
                  </a:lnTo>
                  <a:lnTo>
                    <a:pt x="137464" y="516115"/>
                  </a:lnTo>
                  <a:lnTo>
                    <a:pt x="140004" y="511060"/>
                  </a:lnTo>
                  <a:lnTo>
                    <a:pt x="142443" y="510133"/>
                  </a:lnTo>
                  <a:lnTo>
                    <a:pt x="146354" y="510159"/>
                  </a:lnTo>
                  <a:lnTo>
                    <a:pt x="146608" y="510133"/>
                  </a:lnTo>
                  <a:lnTo>
                    <a:pt x="148805" y="509905"/>
                  </a:lnTo>
                  <a:lnTo>
                    <a:pt x="152806" y="510616"/>
                  </a:lnTo>
                  <a:lnTo>
                    <a:pt x="155930" y="516013"/>
                  </a:lnTo>
                  <a:lnTo>
                    <a:pt x="153085" y="523189"/>
                  </a:lnTo>
                  <a:lnTo>
                    <a:pt x="150876" y="527088"/>
                  </a:lnTo>
                  <a:lnTo>
                    <a:pt x="150685" y="528180"/>
                  </a:lnTo>
                  <a:lnTo>
                    <a:pt x="152006" y="536460"/>
                  </a:lnTo>
                  <a:lnTo>
                    <a:pt x="157429" y="541502"/>
                  </a:lnTo>
                  <a:lnTo>
                    <a:pt x="163334" y="544931"/>
                  </a:lnTo>
                  <a:lnTo>
                    <a:pt x="135851" y="549529"/>
                  </a:lnTo>
                  <a:lnTo>
                    <a:pt x="134162" y="551675"/>
                  </a:lnTo>
                  <a:lnTo>
                    <a:pt x="134493" y="556501"/>
                  </a:lnTo>
                  <a:lnTo>
                    <a:pt x="136461" y="558406"/>
                  </a:lnTo>
                  <a:lnTo>
                    <a:pt x="187223" y="559930"/>
                  </a:lnTo>
                  <a:lnTo>
                    <a:pt x="204698" y="575183"/>
                  </a:lnTo>
                  <a:lnTo>
                    <a:pt x="220954" y="589813"/>
                  </a:lnTo>
                  <a:lnTo>
                    <a:pt x="234276" y="602259"/>
                  </a:lnTo>
                  <a:lnTo>
                    <a:pt x="242963" y="610958"/>
                  </a:lnTo>
                  <a:lnTo>
                    <a:pt x="240512" y="611098"/>
                  </a:lnTo>
                  <a:lnTo>
                    <a:pt x="237401" y="611124"/>
                  </a:lnTo>
                  <a:lnTo>
                    <a:pt x="234467" y="611022"/>
                  </a:lnTo>
                  <a:lnTo>
                    <a:pt x="233045" y="611124"/>
                  </a:lnTo>
                  <a:lnTo>
                    <a:pt x="231965" y="611466"/>
                  </a:lnTo>
                  <a:lnTo>
                    <a:pt x="230136" y="613206"/>
                  </a:lnTo>
                  <a:lnTo>
                    <a:pt x="229616" y="614413"/>
                  </a:lnTo>
                  <a:lnTo>
                    <a:pt x="229501" y="635825"/>
                  </a:lnTo>
                  <a:lnTo>
                    <a:pt x="231482" y="637857"/>
                  </a:lnTo>
                  <a:lnTo>
                    <a:pt x="236689" y="637908"/>
                  </a:lnTo>
                  <a:lnTo>
                    <a:pt x="238810" y="635825"/>
                  </a:lnTo>
                  <a:lnTo>
                    <a:pt x="238963" y="620522"/>
                  </a:lnTo>
                  <a:lnTo>
                    <a:pt x="250215" y="620471"/>
                  </a:lnTo>
                  <a:lnTo>
                    <a:pt x="253961" y="616889"/>
                  </a:lnTo>
                  <a:lnTo>
                    <a:pt x="254698" y="615238"/>
                  </a:lnTo>
                  <a:close/>
                </a:path>
                <a:path w="3331845" h="763904">
                  <a:moveTo>
                    <a:pt x="273151" y="240817"/>
                  </a:moveTo>
                  <a:lnTo>
                    <a:pt x="273138" y="239052"/>
                  </a:lnTo>
                  <a:lnTo>
                    <a:pt x="271462" y="236194"/>
                  </a:lnTo>
                  <a:lnTo>
                    <a:pt x="270344" y="235331"/>
                  </a:lnTo>
                  <a:lnTo>
                    <a:pt x="50076" y="233832"/>
                  </a:lnTo>
                  <a:lnTo>
                    <a:pt x="57988" y="229311"/>
                  </a:lnTo>
                  <a:lnTo>
                    <a:pt x="108508" y="165315"/>
                  </a:lnTo>
                  <a:lnTo>
                    <a:pt x="134924" y="121958"/>
                  </a:lnTo>
                  <a:lnTo>
                    <a:pt x="149059" y="69926"/>
                  </a:lnTo>
                  <a:lnTo>
                    <a:pt x="142417" y="64033"/>
                  </a:lnTo>
                  <a:lnTo>
                    <a:pt x="148310" y="57645"/>
                  </a:lnTo>
                  <a:lnTo>
                    <a:pt x="149504" y="48298"/>
                  </a:lnTo>
                  <a:lnTo>
                    <a:pt x="150190" y="55041"/>
                  </a:lnTo>
                  <a:lnTo>
                    <a:pt x="150545" y="55905"/>
                  </a:lnTo>
                  <a:lnTo>
                    <a:pt x="156552" y="63284"/>
                  </a:lnTo>
                  <a:lnTo>
                    <a:pt x="154609" y="65620"/>
                  </a:lnTo>
                  <a:lnTo>
                    <a:pt x="152654" y="69062"/>
                  </a:lnTo>
                  <a:lnTo>
                    <a:pt x="171208" y="134277"/>
                  </a:lnTo>
                  <a:lnTo>
                    <a:pt x="192760" y="170040"/>
                  </a:lnTo>
                  <a:lnTo>
                    <a:pt x="226783" y="217919"/>
                  </a:lnTo>
                  <a:lnTo>
                    <a:pt x="253885" y="231114"/>
                  </a:lnTo>
                  <a:lnTo>
                    <a:pt x="256768" y="230657"/>
                  </a:lnTo>
                  <a:lnTo>
                    <a:pt x="259207" y="229946"/>
                  </a:lnTo>
                  <a:lnTo>
                    <a:pt x="260553" y="227431"/>
                  </a:lnTo>
                  <a:lnTo>
                    <a:pt x="259270" y="222529"/>
                  </a:lnTo>
                  <a:lnTo>
                    <a:pt x="256755" y="221107"/>
                  </a:lnTo>
                  <a:lnTo>
                    <a:pt x="245884" y="223304"/>
                  </a:lnTo>
                  <a:lnTo>
                    <a:pt x="233324" y="211150"/>
                  </a:lnTo>
                  <a:lnTo>
                    <a:pt x="200850" y="165239"/>
                  </a:lnTo>
                  <a:lnTo>
                    <a:pt x="179819" y="130492"/>
                  </a:lnTo>
                  <a:lnTo>
                    <a:pt x="163372" y="88785"/>
                  </a:lnTo>
                  <a:lnTo>
                    <a:pt x="162052" y="70192"/>
                  </a:lnTo>
                  <a:lnTo>
                    <a:pt x="166687" y="66789"/>
                  </a:lnTo>
                  <a:lnTo>
                    <a:pt x="167398" y="65620"/>
                  </a:lnTo>
                  <a:lnTo>
                    <a:pt x="167767" y="63030"/>
                  </a:lnTo>
                  <a:lnTo>
                    <a:pt x="167411" y="61722"/>
                  </a:lnTo>
                  <a:lnTo>
                    <a:pt x="159321" y="51777"/>
                  </a:lnTo>
                  <a:lnTo>
                    <a:pt x="154228" y="1854"/>
                  </a:lnTo>
                  <a:lnTo>
                    <a:pt x="152234" y="38"/>
                  </a:lnTo>
                  <a:lnTo>
                    <a:pt x="147383" y="0"/>
                  </a:lnTo>
                  <a:lnTo>
                    <a:pt x="145364" y="1828"/>
                  </a:lnTo>
                  <a:lnTo>
                    <a:pt x="139534" y="53047"/>
                  </a:lnTo>
                  <a:lnTo>
                    <a:pt x="139242" y="53594"/>
                  </a:lnTo>
                  <a:lnTo>
                    <a:pt x="132740" y="60604"/>
                  </a:lnTo>
                  <a:lnTo>
                    <a:pt x="131813" y="67259"/>
                  </a:lnTo>
                  <a:lnTo>
                    <a:pt x="138988" y="73647"/>
                  </a:lnTo>
                  <a:lnTo>
                    <a:pt x="136004" y="95897"/>
                  </a:lnTo>
                  <a:lnTo>
                    <a:pt x="114388" y="138772"/>
                  </a:lnTo>
                  <a:lnTo>
                    <a:pt x="72097" y="202577"/>
                  </a:lnTo>
                  <a:lnTo>
                    <a:pt x="39522" y="228206"/>
                  </a:lnTo>
                  <a:lnTo>
                    <a:pt x="17424" y="233921"/>
                  </a:lnTo>
                  <a:lnTo>
                    <a:pt x="15595" y="236093"/>
                  </a:lnTo>
                  <a:lnTo>
                    <a:pt x="15849" y="241071"/>
                  </a:lnTo>
                  <a:lnTo>
                    <a:pt x="17767" y="243560"/>
                  </a:lnTo>
                  <a:lnTo>
                    <a:pt x="20383" y="243039"/>
                  </a:lnTo>
                  <a:lnTo>
                    <a:pt x="260299" y="244652"/>
                  </a:lnTo>
                  <a:lnTo>
                    <a:pt x="254469" y="255219"/>
                  </a:lnTo>
                  <a:lnTo>
                    <a:pt x="255295" y="258076"/>
                  </a:lnTo>
                  <a:lnTo>
                    <a:pt x="258279" y="259715"/>
                  </a:lnTo>
                  <a:lnTo>
                    <a:pt x="259803" y="259918"/>
                  </a:lnTo>
                  <a:lnTo>
                    <a:pt x="261480" y="259930"/>
                  </a:lnTo>
                  <a:lnTo>
                    <a:pt x="263105" y="259054"/>
                  </a:lnTo>
                  <a:lnTo>
                    <a:pt x="273151" y="240817"/>
                  </a:lnTo>
                  <a:close/>
                </a:path>
                <a:path w="3331845" h="763904">
                  <a:moveTo>
                    <a:pt x="299681" y="750404"/>
                  </a:moveTo>
                  <a:lnTo>
                    <a:pt x="290918" y="477380"/>
                  </a:lnTo>
                  <a:lnTo>
                    <a:pt x="290512" y="476338"/>
                  </a:lnTo>
                  <a:lnTo>
                    <a:pt x="278777" y="462864"/>
                  </a:lnTo>
                  <a:lnTo>
                    <a:pt x="275780" y="462686"/>
                  </a:lnTo>
                  <a:lnTo>
                    <a:pt x="271894" y="466090"/>
                  </a:lnTo>
                  <a:lnTo>
                    <a:pt x="271691" y="469061"/>
                  </a:lnTo>
                  <a:lnTo>
                    <a:pt x="281597" y="480441"/>
                  </a:lnTo>
                  <a:lnTo>
                    <a:pt x="290080" y="744512"/>
                  </a:lnTo>
                  <a:lnTo>
                    <a:pt x="278803" y="744397"/>
                  </a:lnTo>
                  <a:lnTo>
                    <a:pt x="275666" y="486816"/>
                  </a:lnTo>
                  <a:lnTo>
                    <a:pt x="273583" y="484759"/>
                  </a:lnTo>
                  <a:lnTo>
                    <a:pt x="232422" y="484352"/>
                  </a:lnTo>
                  <a:lnTo>
                    <a:pt x="232448" y="448703"/>
                  </a:lnTo>
                  <a:lnTo>
                    <a:pt x="264718" y="449326"/>
                  </a:lnTo>
                  <a:lnTo>
                    <a:pt x="267652" y="449402"/>
                  </a:lnTo>
                  <a:lnTo>
                    <a:pt x="268020" y="449389"/>
                  </a:lnTo>
                  <a:lnTo>
                    <a:pt x="270027" y="449427"/>
                  </a:lnTo>
                  <a:lnTo>
                    <a:pt x="270243" y="449313"/>
                  </a:lnTo>
                  <a:lnTo>
                    <a:pt x="271272" y="448221"/>
                  </a:lnTo>
                  <a:lnTo>
                    <a:pt x="272148" y="447370"/>
                  </a:lnTo>
                  <a:lnTo>
                    <a:pt x="272288" y="447141"/>
                  </a:lnTo>
                  <a:lnTo>
                    <a:pt x="272199" y="444576"/>
                  </a:lnTo>
                  <a:lnTo>
                    <a:pt x="272249" y="442188"/>
                  </a:lnTo>
                  <a:lnTo>
                    <a:pt x="272110" y="442061"/>
                  </a:lnTo>
                  <a:lnTo>
                    <a:pt x="267373" y="298170"/>
                  </a:lnTo>
                  <a:lnTo>
                    <a:pt x="266509" y="296697"/>
                  </a:lnTo>
                  <a:lnTo>
                    <a:pt x="260731" y="293331"/>
                  </a:lnTo>
                  <a:lnTo>
                    <a:pt x="251739" y="286346"/>
                  </a:lnTo>
                  <a:lnTo>
                    <a:pt x="251714" y="263804"/>
                  </a:lnTo>
                  <a:lnTo>
                    <a:pt x="251587" y="256781"/>
                  </a:lnTo>
                  <a:lnTo>
                    <a:pt x="249516" y="254723"/>
                  </a:lnTo>
                  <a:lnTo>
                    <a:pt x="210743" y="254342"/>
                  </a:lnTo>
                  <a:lnTo>
                    <a:pt x="209537" y="254838"/>
                  </a:lnTo>
                  <a:lnTo>
                    <a:pt x="207733" y="256628"/>
                  </a:lnTo>
                  <a:lnTo>
                    <a:pt x="207238" y="257835"/>
                  </a:lnTo>
                  <a:lnTo>
                    <a:pt x="210096" y="562089"/>
                  </a:lnTo>
                  <a:lnTo>
                    <a:pt x="212178" y="564159"/>
                  </a:lnTo>
                  <a:lnTo>
                    <a:pt x="214731" y="564184"/>
                  </a:lnTo>
                  <a:lnTo>
                    <a:pt x="217424" y="564159"/>
                  </a:lnTo>
                  <a:lnTo>
                    <a:pt x="219506" y="562038"/>
                  </a:lnTo>
                  <a:lnTo>
                    <a:pt x="216712" y="263804"/>
                  </a:lnTo>
                  <a:lnTo>
                    <a:pt x="242290" y="264058"/>
                  </a:lnTo>
                  <a:lnTo>
                    <a:pt x="258114" y="302590"/>
                  </a:lnTo>
                  <a:lnTo>
                    <a:pt x="262610" y="439902"/>
                  </a:lnTo>
                  <a:lnTo>
                    <a:pt x="227838" y="439204"/>
                  </a:lnTo>
                  <a:lnTo>
                    <a:pt x="226669" y="438975"/>
                  </a:lnTo>
                  <a:lnTo>
                    <a:pt x="225348" y="439661"/>
                  </a:lnTo>
                  <a:lnTo>
                    <a:pt x="223545" y="441426"/>
                  </a:lnTo>
                  <a:lnTo>
                    <a:pt x="223037" y="442633"/>
                  </a:lnTo>
                  <a:lnTo>
                    <a:pt x="223012" y="491591"/>
                  </a:lnTo>
                  <a:lnTo>
                    <a:pt x="225094" y="493687"/>
                  </a:lnTo>
                  <a:lnTo>
                    <a:pt x="266331" y="494093"/>
                  </a:lnTo>
                  <a:lnTo>
                    <a:pt x="269481" y="751674"/>
                  </a:lnTo>
                  <a:lnTo>
                    <a:pt x="271551" y="753745"/>
                  </a:lnTo>
                  <a:lnTo>
                    <a:pt x="294894" y="753973"/>
                  </a:lnTo>
                  <a:lnTo>
                    <a:pt x="296176" y="753986"/>
                  </a:lnTo>
                  <a:lnTo>
                    <a:pt x="297408" y="753478"/>
                  </a:lnTo>
                  <a:lnTo>
                    <a:pt x="299199" y="751649"/>
                  </a:lnTo>
                  <a:lnTo>
                    <a:pt x="299681" y="750404"/>
                  </a:lnTo>
                  <a:close/>
                </a:path>
                <a:path w="3331845" h="763904">
                  <a:moveTo>
                    <a:pt x="3047860" y="576834"/>
                  </a:moveTo>
                  <a:lnTo>
                    <a:pt x="3046374" y="561352"/>
                  </a:lnTo>
                  <a:lnTo>
                    <a:pt x="3043339" y="553859"/>
                  </a:lnTo>
                  <a:lnTo>
                    <a:pt x="3040862" y="546735"/>
                  </a:lnTo>
                  <a:lnTo>
                    <a:pt x="3038525" y="537845"/>
                  </a:lnTo>
                  <a:lnTo>
                    <a:pt x="3034525" y="518566"/>
                  </a:lnTo>
                  <a:lnTo>
                    <a:pt x="3020733" y="461619"/>
                  </a:lnTo>
                  <a:lnTo>
                    <a:pt x="3014586" y="435267"/>
                  </a:lnTo>
                  <a:lnTo>
                    <a:pt x="3009976" y="412889"/>
                  </a:lnTo>
                  <a:lnTo>
                    <a:pt x="3008426" y="399478"/>
                  </a:lnTo>
                  <a:lnTo>
                    <a:pt x="3009125" y="379222"/>
                  </a:lnTo>
                  <a:lnTo>
                    <a:pt x="3010433" y="306298"/>
                  </a:lnTo>
                  <a:lnTo>
                    <a:pt x="3007817" y="303618"/>
                  </a:lnTo>
                  <a:lnTo>
                    <a:pt x="3001238" y="303580"/>
                  </a:lnTo>
                  <a:lnTo>
                    <a:pt x="2998609" y="306171"/>
                  </a:lnTo>
                  <a:lnTo>
                    <a:pt x="2997327" y="378383"/>
                  </a:lnTo>
                  <a:lnTo>
                    <a:pt x="2996628" y="398754"/>
                  </a:lnTo>
                  <a:lnTo>
                    <a:pt x="2997720" y="411137"/>
                  </a:lnTo>
                  <a:lnTo>
                    <a:pt x="3001619" y="431380"/>
                  </a:lnTo>
                  <a:lnTo>
                    <a:pt x="3007728" y="458063"/>
                  </a:lnTo>
                  <a:lnTo>
                    <a:pt x="3022943" y="520966"/>
                  </a:lnTo>
                  <a:lnTo>
                    <a:pt x="3026956" y="540283"/>
                  </a:lnTo>
                  <a:lnTo>
                    <a:pt x="3029394" y="549643"/>
                  </a:lnTo>
                  <a:lnTo>
                    <a:pt x="3032074" y="557479"/>
                  </a:lnTo>
                  <a:lnTo>
                    <a:pt x="3035477" y="565899"/>
                  </a:lnTo>
                  <a:lnTo>
                    <a:pt x="3036062" y="577291"/>
                  </a:lnTo>
                  <a:lnTo>
                    <a:pt x="3032912" y="593813"/>
                  </a:lnTo>
                  <a:lnTo>
                    <a:pt x="3027489" y="609981"/>
                  </a:lnTo>
                  <a:lnTo>
                    <a:pt x="3021215" y="620306"/>
                  </a:lnTo>
                  <a:lnTo>
                    <a:pt x="3016059" y="625259"/>
                  </a:lnTo>
                  <a:lnTo>
                    <a:pt x="3011220" y="630377"/>
                  </a:lnTo>
                  <a:lnTo>
                    <a:pt x="3003639" y="639165"/>
                  </a:lnTo>
                  <a:lnTo>
                    <a:pt x="2870009" y="582066"/>
                  </a:lnTo>
                  <a:lnTo>
                    <a:pt x="2867914" y="582244"/>
                  </a:lnTo>
                  <a:lnTo>
                    <a:pt x="2864612" y="584403"/>
                  </a:lnTo>
                  <a:lnTo>
                    <a:pt x="2863621" y="586270"/>
                  </a:lnTo>
                  <a:lnTo>
                    <a:pt x="2863621" y="619112"/>
                  </a:lnTo>
                  <a:lnTo>
                    <a:pt x="2866275" y="621753"/>
                  </a:lnTo>
                  <a:lnTo>
                    <a:pt x="2872790" y="621753"/>
                  </a:lnTo>
                  <a:lnTo>
                    <a:pt x="2875445" y="619112"/>
                  </a:lnTo>
                  <a:lnTo>
                    <a:pt x="2875445" y="597204"/>
                  </a:lnTo>
                  <a:lnTo>
                    <a:pt x="3003893" y="652119"/>
                  </a:lnTo>
                  <a:lnTo>
                    <a:pt x="3005467" y="652284"/>
                  </a:lnTo>
                  <a:lnTo>
                    <a:pt x="3007271" y="652284"/>
                  </a:lnTo>
                  <a:lnTo>
                    <a:pt x="3008998" y="651471"/>
                  </a:lnTo>
                  <a:lnTo>
                    <a:pt x="3016173" y="642632"/>
                  </a:lnTo>
                  <a:lnTo>
                    <a:pt x="3022231" y="635889"/>
                  </a:lnTo>
                  <a:lnTo>
                    <a:pt x="3029102" y="629107"/>
                  </a:lnTo>
                  <a:lnTo>
                    <a:pt x="3037370" y="616407"/>
                  </a:lnTo>
                  <a:lnTo>
                    <a:pt x="3044240" y="597077"/>
                  </a:lnTo>
                  <a:lnTo>
                    <a:pt x="3047860" y="576834"/>
                  </a:lnTo>
                  <a:close/>
                </a:path>
                <a:path w="3331845" h="763904">
                  <a:moveTo>
                    <a:pt x="3143669" y="578637"/>
                  </a:moveTo>
                  <a:lnTo>
                    <a:pt x="3105480" y="499491"/>
                  </a:lnTo>
                  <a:lnTo>
                    <a:pt x="3100209" y="438696"/>
                  </a:lnTo>
                  <a:lnTo>
                    <a:pt x="3097593" y="396621"/>
                  </a:lnTo>
                  <a:lnTo>
                    <a:pt x="3097060" y="370039"/>
                  </a:lnTo>
                  <a:lnTo>
                    <a:pt x="3102610" y="336016"/>
                  </a:lnTo>
                  <a:lnTo>
                    <a:pt x="3112897" y="285280"/>
                  </a:lnTo>
                  <a:lnTo>
                    <a:pt x="3128175" y="214998"/>
                  </a:lnTo>
                  <a:lnTo>
                    <a:pt x="3126168" y="211836"/>
                  </a:lnTo>
                  <a:lnTo>
                    <a:pt x="3100933" y="284683"/>
                  </a:lnTo>
                  <a:lnTo>
                    <a:pt x="3090773" y="335026"/>
                  </a:lnTo>
                  <a:lnTo>
                    <a:pt x="3085287" y="369100"/>
                  </a:lnTo>
                  <a:lnTo>
                    <a:pt x="3085782" y="396290"/>
                  </a:lnTo>
                  <a:lnTo>
                    <a:pt x="3088386" y="439966"/>
                  </a:lnTo>
                  <a:lnTo>
                    <a:pt x="3091662" y="481672"/>
                  </a:lnTo>
                  <a:lnTo>
                    <a:pt x="3128022" y="573468"/>
                  </a:lnTo>
                  <a:lnTo>
                    <a:pt x="3118574" y="573468"/>
                  </a:lnTo>
                  <a:lnTo>
                    <a:pt x="3099409" y="516534"/>
                  </a:lnTo>
                  <a:lnTo>
                    <a:pt x="3097199" y="515124"/>
                  </a:lnTo>
                  <a:lnTo>
                    <a:pt x="3091789" y="515112"/>
                  </a:lnTo>
                  <a:lnTo>
                    <a:pt x="3089554" y="516928"/>
                  </a:lnTo>
                  <a:lnTo>
                    <a:pt x="3077959" y="563499"/>
                  </a:lnTo>
                  <a:lnTo>
                    <a:pt x="3074898" y="562800"/>
                  </a:lnTo>
                  <a:lnTo>
                    <a:pt x="3079356" y="548970"/>
                  </a:lnTo>
                  <a:lnTo>
                    <a:pt x="3084106" y="530593"/>
                  </a:lnTo>
                  <a:lnTo>
                    <a:pt x="3087319" y="510578"/>
                  </a:lnTo>
                  <a:lnTo>
                    <a:pt x="3087154" y="491858"/>
                  </a:lnTo>
                  <a:lnTo>
                    <a:pt x="3084131" y="463308"/>
                  </a:lnTo>
                  <a:lnTo>
                    <a:pt x="3081274" y="425069"/>
                  </a:lnTo>
                  <a:lnTo>
                    <a:pt x="3079407" y="388543"/>
                  </a:lnTo>
                  <a:lnTo>
                    <a:pt x="3079331" y="365137"/>
                  </a:lnTo>
                  <a:lnTo>
                    <a:pt x="3083674" y="339445"/>
                  </a:lnTo>
                  <a:lnTo>
                    <a:pt x="3091523" y="303466"/>
                  </a:lnTo>
                  <a:lnTo>
                    <a:pt x="3102432" y="257390"/>
                  </a:lnTo>
                  <a:lnTo>
                    <a:pt x="3103308" y="254914"/>
                  </a:lnTo>
                  <a:lnTo>
                    <a:pt x="3102318" y="251307"/>
                  </a:lnTo>
                  <a:lnTo>
                    <a:pt x="3095853" y="246634"/>
                  </a:lnTo>
                  <a:lnTo>
                    <a:pt x="3090761" y="249453"/>
                  </a:lnTo>
                  <a:lnTo>
                    <a:pt x="3081629" y="256552"/>
                  </a:lnTo>
                  <a:lnTo>
                    <a:pt x="3068815" y="268363"/>
                  </a:lnTo>
                  <a:lnTo>
                    <a:pt x="3058401" y="281559"/>
                  </a:lnTo>
                  <a:lnTo>
                    <a:pt x="3050171" y="295783"/>
                  </a:lnTo>
                  <a:lnTo>
                    <a:pt x="3043885" y="310680"/>
                  </a:lnTo>
                  <a:lnTo>
                    <a:pt x="3041942" y="297713"/>
                  </a:lnTo>
                  <a:lnTo>
                    <a:pt x="3005683" y="276212"/>
                  </a:lnTo>
                  <a:lnTo>
                    <a:pt x="3002153" y="277660"/>
                  </a:lnTo>
                  <a:lnTo>
                    <a:pt x="2999740" y="283718"/>
                  </a:lnTo>
                  <a:lnTo>
                    <a:pt x="3001226" y="287159"/>
                  </a:lnTo>
                  <a:lnTo>
                    <a:pt x="3004248" y="288366"/>
                  </a:lnTo>
                  <a:lnTo>
                    <a:pt x="3013392" y="292620"/>
                  </a:lnTo>
                  <a:lnTo>
                    <a:pt x="3034182" y="332740"/>
                  </a:lnTo>
                  <a:lnTo>
                    <a:pt x="3035020" y="349605"/>
                  </a:lnTo>
                  <a:lnTo>
                    <a:pt x="3033433" y="374103"/>
                  </a:lnTo>
                  <a:lnTo>
                    <a:pt x="3033979" y="394589"/>
                  </a:lnTo>
                  <a:lnTo>
                    <a:pt x="3035376" y="409041"/>
                  </a:lnTo>
                  <a:lnTo>
                    <a:pt x="3036862" y="418439"/>
                  </a:lnTo>
                  <a:lnTo>
                    <a:pt x="3039427" y="420636"/>
                  </a:lnTo>
                  <a:lnTo>
                    <a:pt x="3045739" y="420001"/>
                  </a:lnTo>
                  <a:lnTo>
                    <a:pt x="3048063" y="417449"/>
                  </a:lnTo>
                  <a:lnTo>
                    <a:pt x="3047784" y="378447"/>
                  </a:lnTo>
                  <a:lnTo>
                    <a:pt x="3046996" y="350672"/>
                  </a:lnTo>
                  <a:lnTo>
                    <a:pt x="3051149" y="328117"/>
                  </a:lnTo>
                  <a:lnTo>
                    <a:pt x="3058795" y="305600"/>
                  </a:lnTo>
                  <a:lnTo>
                    <a:pt x="3070809" y="284581"/>
                  </a:lnTo>
                  <a:lnTo>
                    <a:pt x="3088081" y="266534"/>
                  </a:lnTo>
                  <a:lnTo>
                    <a:pt x="3082506" y="289979"/>
                  </a:lnTo>
                  <a:lnTo>
                    <a:pt x="3076067" y="318325"/>
                  </a:lnTo>
                  <a:lnTo>
                    <a:pt x="3070491" y="345186"/>
                  </a:lnTo>
                  <a:lnTo>
                    <a:pt x="3067545" y="364159"/>
                  </a:lnTo>
                  <a:lnTo>
                    <a:pt x="3067583" y="388239"/>
                  </a:lnTo>
                  <a:lnTo>
                    <a:pt x="3069450" y="425361"/>
                  </a:lnTo>
                  <a:lnTo>
                    <a:pt x="3072346" y="464223"/>
                  </a:lnTo>
                  <a:lnTo>
                    <a:pt x="3075470" y="493547"/>
                  </a:lnTo>
                  <a:lnTo>
                    <a:pt x="3074860" y="515493"/>
                  </a:lnTo>
                  <a:lnTo>
                    <a:pt x="3069933" y="538734"/>
                  </a:lnTo>
                  <a:lnTo>
                    <a:pt x="3064281" y="557225"/>
                  </a:lnTo>
                  <a:lnTo>
                    <a:pt x="3060877" y="566572"/>
                  </a:lnTo>
                  <a:lnTo>
                    <a:pt x="3060992" y="568375"/>
                  </a:lnTo>
                  <a:lnTo>
                    <a:pt x="3062617" y="571423"/>
                  </a:lnTo>
                  <a:lnTo>
                    <a:pt x="3064040" y="572503"/>
                  </a:lnTo>
                  <a:lnTo>
                    <a:pt x="3084296" y="577011"/>
                  </a:lnTo>
                  <a:lnTo>
                    <a:pt x="3087243" y="575043"/>
                  </a:lnTo>
                  <a:lnTo>
                    <a:pt x="3095510" y="541959"/>
                  </a:lnTo>
                  <a:lnTo>
                    <a:pt x="3109518" y="583679"/>
                  </a:lnTo>
                  <a:lnTo>
                    <a:pt x="3111792" y="585292"/>
                  </a:lnTo>
                  <a:lnTo>
                    <a:pt x="3137458" y="585292"/>
                  </a:lnTo>
                  <a:lnTo>
                    <a:pt x="3139490" y="585292"/>
                  </a:lnTo>
                  <a:lnTo>
                    <a:pt x="3141383" y="584238"/>
                  </a:lnTo>
                  <a:lnTo>
                    <a:pt x="3143554" y="580796"/>
                  </a:lnTo>
                  <a:lnTo>
                    <a:pt x="3143669" y="578637"/>
                  </a:lnTo>
                  <a:close/>
                </a:path>
                <a:path w="3331845" h="763904">
                  <a:moveTo>
                    <a:pt x="3331692" y="304406"/>
                  </a:moveTo>
                  <a:lnTo>
                    <a:pt x="3309785" y="274904"/>
                  </a:lnTo>
                  <a:lnTo>
                    <a:pt x="3305975" y="276059"/>
                  </a:lnTo>
                  <a:lnTo>
                    <a:pt x="3282480" y="322846"/>
                  </a:lnTo>
                  <a:lnTo>
                    <a:pt x="3278771" y="333883"/>
                  </a:lnTo>
                  <a:lnTo>
                    <a:pt x="3282632" y="361772"/>
                  </a:lnTo>
                  <a:lnTo>
                    <a:pt x="3273323" y="356704"/>
                  </a:lnTo>
                  <a:lnTo>
                    <a:pt x="3266211" y="362496"/>
                  </a:lnTo>
                  <a:lnTo>
                    <a:pt x="3262287" y="368071"/>
                  </a:lnTo>
                  <a:lnTo>
                    <a:pt x="3257372" y="373519"/>
                  </a:lnTo>
                  <a:lnTo>
                    <a:pt x="3223806" y="373519"/>
                  </a:lnTo>
                  <a:lnTo>
                    <a:pt x="3222193" y="374230"/>
                  </a:lnTo>
                  <a:lnTo>
                    <a:pt x="3219945" y="376758"/>
                  </a:lnTo>
                  <a:lnTo>
                    <a:pt x="3219424" y="378434"/>
                  </a:lnTo>
                  <a:lnTo>
                    <a:pt x="3222117" y="402945"/>
                  </a:lnTo>
                  <a:lnTo>
                    <a:pt x="3224949" y="432193"/>
                  </a:lnTo>
                  <a:lnTo>
                    <a:pt x="3226993" y="459676"/>
                  </a:lnTo>
                  <a:lnTo>
                    <a:pt x="3227159" y="477227"/>
                  </a:lnTo>
                  <a:lnTo>
                    <a:pt x="3226143" y="486613"/>
                  </a:lnTo>
                  <a:lnTo>
                    <a:pt x="3224365" y="508838"/>
                  </a:lnTo>
                  <a:lnTo>
                    <a:pt x="3187877" y="538416"/>
                  </a:lnTo>
                  <a:lnTo>
                    <a:pt x="3183051" y="544347"/>
                  </a:lnTo>
                  <a:lnTo>
                    <a:pt x="3176676" y="551472"/>
                  </a:lnTo>
                  <a:lnTo>
                    <a:pt x="3149968" y="579856"/>
                  </a:lnTo>
                  <a:lnTo>
                    <a:pt x="3128708" y="622554"/>
                  </a:lnTo>
                  <a:lnTo>
                    <a:pt x="3126625" y="651662"/>
                  </a:lnTo>
                  <a:lnTo>
                    <a:pt x="3127121" y="659485"/>
                  </a:lnTo>
                  <a:lnTo>
                    <a:pt x="3126905" y="672299"/>
                  </a:lnTo>
                  <a:lnTo>
                    <a:pt x="3034334" y="632752"/>
                  </a:lnTo>
                  <a:lnTo>
                    <a:pt x="3030867" y="634123"/>
                  </a:lnTo>
                  <a:lnTo>
                    <a:pt x="3028302" y="640156"/>
                  </a:lnTo>
                  <a:lnTo>
                    <a:pt x="3029686" y="643623"/>
                  </a:lnTo>
                  <a:lnTo>
                    <a:pt x="3130829" y="686816"/>
                  </a:lnTo>
                  <a:lnTo>
                    <a:pt x="3132404" y="686981"/>
                  </a:lnTo>
                  <a:lnTo>
                    <a:pt x="3133471" y="686981"/>
                  </a:lnTo>
                  <a:lnTo>
                    <a:pt x="3138830" y="662368"/>
                  </a:lnTo>
                  <a:lnTo>
                    <a:pt x="3138424" y="650925"/>
                  </a:lnTo>
                  <a:lnTo>
                    <a:pt x="3138678" y="638517"/>
                  </a:lnTo>
                  <a:lnTo>
                    <a:pt x="3148101" y="599694"/>
                  </a:lnTo>
                  <a:lnTo>
                    <a:pt x="3178073" y="567334"/>
                  </a:lnTo>
                  <a:lnTo>
                    <a:pt x="3192234" y="551789"/>
                  </a:lnTo>
                  <a:lnTo>
                    <a:pt x="3228733" y="519988"/>
                  </a:lnTo>
                  <a:lnTo>
                    <a:pt x="3234677" y="516636"/>
                  </a:lnTo>
                  <a:lnTo>
                    <a:pt x="3235858" y="514781"/>
                  </a:lnTo>
                  <a:lnTo>
                    <a:pt x="3236696" y="501764"/>
                  </a:lnTo>
                  <a:lnTo>
                    <a:pt x="3238881" y="478624"/>
                  </a:lnTo>
                  <a:lnTo>
                    <a:pt x="3238855" y="460717"/>
                  </a:lnTo>
                  <a:lnTo>
                    <a:pt x="3236976" y="434022"/>
                  </a:lnTo>
                  <a:lnTo>
                    <a:pt x="3234347" y="406311"/>
                  </a:lnTo>
                  <a:lnTo>
                    <a:pt x="3232112" y="385343"/>
                  </a:lnTo>
                  <a:lnTo>
                    <a:pt x="3264319" y="385343"/>
                  </a:lnTo>
                  <a:lnTo>
                    <a:pt x="3272434" y="374218"/>
                  </a:lnTo>
                  <a:lnTo>
                    <a:pt x="3275063" y="371094"/>
                  </a:lnTo>
                  <a:lnTo>
                    <a:pt x="3286277" y="377634"/>
                  </a:lnTo>
                  <a:lnTo>
                    <a:pt x="3294684" y="372872"/>
                  </a:lnTo>
                  <a:lnTo>
                    <a:pt x="3294684" y="361251"/>
                  </a:lnTo>
                  <a:lnTo>
                    <a:pt x="3290874" y="335470"/>
                  </a:lnTo>
                  <a:lnTo>
                    <a:pt x="3290874" y="334467"/>
                  </a:lnTo>
                  <a:lnTo>
                    <a:pt x="3293529" y="327190"/>
                  </a:lnTo>
                  <a:lnTo>
                    <a:pt x="3298609" y="314325"/>
                  </a:lnTo>
                  <a:lnTo>
                    <a:pt x="3304502" y="300228"/>
                  </a:lnTo>
                  <a:lnTo>
                    <a:pt x="3309556" y="289293"/>
                  </a:lnTo>
                  <a:lnTo>
                    <a:pt x="3313011" y="292417"/>
                  </a:lnTo>
                  <a:lnTo>
                    <a:pt x="3317951" y="298323"/>
                  </a:lnTo>
                  <a:lnTo>
                    <a:pt x="3319411" y="301282"/>
                  </a:lnTo>
                  <a:lnTo>
                    <a:pt x="3318459" y="303174"/>
                  </a:lnTo>
                  <a:lnTo>
                    <a:pt x="3308616" y="318503"/>
                  </a:lnTo>
                  <a:lnTo>
                    <a:pt x="3304222" y="326390"/>
                  </a:lnTo>
                  <a:lnTo>
                    <a:pt x="3301339" y="333527"/>
                  </a:lnTo>
                  <a:lnTo>
                    <a:pt x="3300387" y="339966"/>
                  </a:lnTo>
                  <a:lnTo>
                    <a:pt x="3301327" y="370509"/>
                  </a:lnTo>
                  <a:lnTo>
                    <a:pt x="3303181" y="372770"/>
                  </a:lnTo>
                  <a:lnTo>
                    <a:pt x="3307080" y="373710"/>
                  </a:lnTo>
                  <a:lnTo>
                    <a:pt x="3300603" y="382054"/>
                  </a:lnTo>
                  <a:lnTo>
                    <a:pt x="3267646" y="431863"/>
                  </a:lnTo>
                  <a:lnTo>
                    <a:pt x="3247339" y="473532"/>
                  </a:lnTo>
                  <a:lnTo>
                    <a:pt x="3242018" y="485317"/>
                  </a:lnTo>
                  <a:lnTo>
                    <a:pt x="3243364" y="488810"/>
                  </a:lnTo>
                  <a:lnTo>
                    <a:pt x="3249295" y="491439"/>
                  </a:lnTo>
                  <a:lnTo>
                    <a:pt x="3252800" y="490131"/>
                  </a:lnTo>
                  <a:lnTo>
                    <a:pt x="3266592" y="460375"/>
                  </a:lnTo>
                  <a:lnTo>
                    <a:pt x="3277832" y="437908"/>
                  </a:lnTo>
                  <a:lnTo>
                    <a:pt x="3288754" y="418680"/>
                  </a:lnTo>
                  <a:lnTo>
                    <a:pt x="3298507" y="404596"/>
                  </a:lnTo>
                  <a:lnTo>
                    <a:pt x="3309391" y="390042"/>
                  </a:lnTo>
                  <a:lnTo>
                    <a:pt x="3323285" y="372275"/>
                  </a:lnTo>
                  <a:lnTo>
                    <a:pt x="3323679" y="370166"/>
                  </a:lnTo>
                  <a:lnTo>
                    <a:pt x="3322370" y="366344"/>
                  </a:lnTo>
                  <a:lnTo>
                    <a:pt x="3320796" y="364896"/>
                  </a:lnTo>
                  <a:lnTo>
                    <a:pt x="3312896" y="362978"/>
                  </a:lnTo>
                  <a:lnTo>
                    <a:pt x="3312210" y="339699"/>
                  </a:lnTo>
                  <a:lnTo>
                    <a:pt x="3313379" y="334848"/>
                  </a:lnTo>
                  <a:lnTo>
                    <a:pt x="3316401" y="328650"/>
                  </a:lnTo>
                  <a:lnTo>
                    <a:pt x="3320288" y="322122"/>
                  </a:lnTo>
                  <a:lnTo>
                    <a:pt x="3331692" y="3044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4" cstate="print"/>
            <a:stretch>
              <a:fillRect/>
            </a:stretch>
          </p:blipFill>
          <p:spPr>
            <a:xfrm>
              <a:off x="6402945" y="6524430"/>
              <a:ext cx="219354" cy="158153"/>
            </a:xfrm>
            <a:prstGeom prst="rect">
              <a:avLst/>
            </a:prstGeom>
          </p:spPr>
        </p:pic>
        <p:sp>
          <p:nvSpPr>
            <p:cNvPr id="8" name="object 8"/>
            <p:cNvSpPr/>
            <p:nvPr/>
          </p:nvSpPr>
          <p:spPr>
            <a:xfrm>
              <a:off x="6449476" y="6195745"/>
              <a:ext cx="107314" cy="54610"/>
            </a:xfrm>
            <a:custGeom>
              <a:avLst/>
              <a:gdLst/>
              <a:ahLst/>
              <a:cxnLst/>
              <a:rect l="l" t="t" r="r" b="b"/>
              <a:pathLst>
                <a:path w="107315" h="54610">
                  <a:moveTo>
                    <a:pt x="103153" y="10566"/>
                  </a:moveTo>
                  <a:lnTo>
                    <a:pt x="93637" y="10566"/>
                  </a:lnTo>
                  <a:lnTo>
                    <a:pt x="93751" y="10934"/>
                  </a:lnTo>
                  <a:lnTo>
                    <a:pt x="93878" y="16243"/>
                  </a:lnTo>
                  <a:lnTo>
                    <a:pt x="95097" y="19100"/>
                  </a:lnTo>
                  <a:lnTo>
                    <a:pt x="97460" y="20853"/>
                  </a:lnTo>
                  <a:lnTo>
                    <a:pt x="97223" y="44157"/>
                  </a:lnTo>
                  <a:lnTo>
                    <a:pt x="97229" y="52209"/>
                  </a:lnTo>
                  <a:lnTo>
                    <a:pt x="99225" y="54241"/>
                  </a:lnTo>
                  <a:lnTo>
                    <a:pt x="104432" y="54292"/>
                  </a:lnTo>
                  <a:lnTo>
                    <a:pt x="106553" y="52209"/>
                  </a:lnTo>
                  <a:lnTo>
                    <a:pt x="106861" y="20853"/>
                  </a:lnTo>
                  <a:lnTo>
                    <a:pt x="106737" y="15709"/>
                  </a:lnTo>
                  <a:lnTo>
                    <a:pt x="106261" y="14719"/>
                  </a:lnTo>
                  <a:lnTo>
                    <a:pt x="104584" y="13360"/>
                  </a:lnTo>
                  <a:lnTo>
                    <a:pt x="103937" y="13042"/>
                  </a:lnTo>
                  <a:lnTo>
                    <a:pt x="103238" y="12877"/>
                  </a:lnTo>
                  <a:lnTo>
                    <a:pt x="103153" y="10566"/>
                  </a:lnTo>
                  <a:close/>
                </a:path>
                <a:path w="107315" h="54610">
                  <a:moveTo>
                    <a:pt x="65048" y="10033"/>
                  </a:moveTo>
                  <a:lnTo>
                    <a:pt x="51155" y="10033"/>
                  </a:lnTo>
                  <a:lnTo>
                    <a:pt x="55638" y="10071"/>
                  </a:lnTo>
                  <a:lnTo>
                    <a:pt x="55829" y="15862"/>
                  </a:lnTo>
                  <a:lnTo>
                    <a:pt x="57404" y="18122"/>
                  </a:lnTo>
                  <a:lnTo>
                    <a:pt x="59042" y="19621"/>
                  </a:lnTo>
                  <a:lnTo>
                    <a:pt x="59715" y="20116"/>
                  </a:lnTo>
                  <a:lnTo>
                    <a:pt x="59512" y="51752"/>
                  </a:lnTo>
                  <a:lnTo>
                    <a:pt x="61595" y="53873"/>
                  </a:lnTo>
                  <a:lnTo>
                    <a:pt x="83058" y="54089"/>
                  </a:lnTo>
                  <a:lnTo>
                    <a:pt x="85062" y="52120"/>
                  </a:lnTo>
                  <a:lnTo>
                    <a:pt x="85187" y="51371"/>
                  </a:lnTo>
                  <a:lnTo>
                    <a:pt x="85279" y="44602"/>
                  </a:lnTo>
                  <a:lnTo>
                    <a:pt x="75870" y="44602"/>
                  </a:lnTo>
                  <a:lnTo>
                    <a:pt x="68973" y="44538"/>
                  </a:lnTo>
                  <a:lnTo>
                    <a:pt x="69129" y="20853"/>
                  </a:lnTo>
                  <a:lnTo>
                    <a:pt x="69075" y="14109"/>
                  </a:lnTo>
                  <a:lnTo>
                    <a:pt x="66548" y="11747"/>
                  </a:lnTo>
                  <a:lnTo>
                    <a:pt x="65100" y="11658"/>
                  </a:lnTo>
                  <a:lnTo>
                    <a:pt x="65048" y="10033"/>
                  </a:lnTo>
                  <a:close/>
                </a:path>
                <a:path w="107315" h="54610">
                  <a:moveTo>
                    <a:pt x="27387" y="9512"/>
                  </a:moveTo>
                  <a:lnTo>
                    <a:pt x="15316" y="9512"/>
                  </a:lnTo>
                  <a:lnTo>
                    <a:pt x="17856" y="9677"/>
                  </a:lnTo>
                  <a:lnTo>
                    <a:pt x="17959" y="10033"/>
                  </a:lnTo>
                  <a:lnTo>
                    <a:pt x="18074" y="12039"/>
                  </a:lnTo>
                  <a:lnTo>
                    <a:pt x="18200" y="15074"/>
                  </a:lnTo>
                  <a:lnTo>
                    <a:pt x="18314" y="15862"/>
                  </a:lnTo>
                  <a:lnTo>
                    <a:pt x="19482" y="18516"/>
                  </a:lnTo>
                  <a:lnTo>
                    <a:pt x="21780" y="20116"/>
                  </a:lnTo>
                  <a:lnTo>
                    <a:pt x="21463" y="51371"/>
                  </a:lnTo>
                  <a:lnTo>
                    <a:pt x="23546" y="53492"/>
                  </a:lnTo>
                  <a:lnTo>
                    <a:pt x="44628" y="53708"/>
                  </a:lnTo>
                  <a:lnTo>
                    <a:pt x="46761" y="51625"/>
                  </a:lnTo>
                  <a:lnTo>
                    <a:pt x="46835" y="44221"/>
                  </a:lnTo>
                  <a:lnTo>
                    <a:pt x="37427" y="44221"/>
                  </a:lnTo>
                  <a:lnTo>
                    <a:pt x="30950" y="44157"/>
                  </a:lnTo>
                  <a:lnTo>
                    <a:pt x="27521" y="11988"/>
                  </a:lnTo>
                  <a:lnTo>
                    <a:pt x="27387" y="9512"/>
                  </a:lnTo>
                  <a:close/>
                </a:path>
                <a:path w="107315" h="54610">
                  <a:moveTo>
                    <a:pt x="13284" y="0"/>
                  </a:moveTo>
                  <a:lnTo>
                    <a:pt x="10236" y="1054"/>
                  </a:lnTo>
                  <a:lnTo>
                    <a:pt x="5727" y="5143"/>
                  </a:lnTo>
                  <a:lnTo>
                    <a:pt x="4407" y="8039"/>
                  </a:lnTo>
                  <a:lnTo>
                    <a:pt x="4813" y="11785"/>
                  </a:lnTo>
                  <a:lnTo>
                    <a:pt x="3537" y="11785"/>
                  </a:lnTo>
                  <a:lnTo>
                    <a:pt x="2362" y="12255"/>
                  </a:lnTo>
                  <a:lnTo>
                    <a:pt x="584" y="14020"/>
                  </a:lnTo>
                  <a:lnTo>
                    <a:pt x="76" y="15214"/>
                  </a:lnTo>
                  <a:lnTo>
                    <a:pt x="0" y="51219"/>
                  </a:lnTo>
                  <a:lnTo>
                    <a:pt x="2044" y="53276"/>
                  </a:lnTo>
                  <a:lnTo>
                    <a:pt x="7251" y="53314"/>
                  </a:lnTo>
                  <a:lnTo>
                    <a:pt x="9372" y="51219"/>
                  </a:lnTo>
                  <a:lnTo>
                    <a:pt x="9461" y="19786"/>
                  </a:lnTo>
                  <a:lnTo>
                    <a:pt x="11735" y="18351"/>
                  </a:lnTo>
                  <a:lnTo>
                    <a:pt x="13518" y="15862"/>
                  </a:lnTo>
                  <a:lnTo>
                    <a:pt x="13642" y="15074"/>
                  </a:lnTo>
                  <a:lnTo>
                    <a:pt x="13721" y="11785"/>
                  </a:lnTo>
                  <a:lnTo>
                    <a:pt x="3568" y="11772"/>
                  </a:lnTo>
                  <a:lnTo>
                    <a:pt x="13721" y="11772"/>
                  </a:lnTo>
                  <a:lnTo>
                    <a:pt x="13767" y="9893"/>
                  </a:lnTo>
                  <a:lnTo>
                    <a:pt x="15214" y="9512"/>
                  </a:lnTo>
                  <a:lnTo>
                    <a:pt x="27387" y="9512"/>
                  </a:lnTo>
                  <a:lnTo>
                    <a:pt x="27316" y="8039"/>
                  </a:lnTo>
                  <a:lnTo>
                    <a:pt x="25933" y="774"/>
                  </a:lnTo>
                  <a:lnTo>
                    <a:pt x="15773" y="114"/>
                  </a:lnTo>
                  <a:lnTo>
                    <a:pt x="13284" y="0"/>
                  </a:lnTo>
                  <a:close/>
                </a:path>
                <a:path w="107315" h="54610">
                  <a:moveTo>
                    <a:pt x="99276" y="533"/>
                  </a:moveTo>
                  <a:lnTo>
                    <a:pt x="91249" y="1028"/>
                  </a:lnTo>
                  <a:lnTo>
                    <a:pt x="81572" y="1155"/>
                  </a:lnTo>
                  <a:lnTo>
                    <a:pt x="79845" y="7620"/>
                  </a:lnTo>
                  <a:lnTo>
                    <a:pt x="79591" y="12738"/>
                  </a:lnTo>
                  <a:lnTo>
                    <a:pt x="77673" y="13309"/>
                  </a:lnTo>
                  <a:lnTo>
                    <a:pt x="76263" y="15074"/>
                  </a:lnTo>
                  <a:lnTo>
                    <a:pt x="75870" y="44602"/>
                  </a:lnTo>
                  <a:lnTo>
                    <a:pt x="85279" y="44602"/>
                  </a:lnTo>
                  <a:lnTo>
                    <a:pt x="85610" y="20294"/>
                  </a:lnTo>
                  <a:lnTo>
                    <a:pt x="87541" y="18796"/>
                  </a:lnTo>
                  <a:lnTo>
                    <a:pt x="89060" y="16243"/>
                  </a:lnTo>
                  <a:lnTo>
                    <a:pt x="89141" y="11049"/>
                  </a:lnTo>
                  <a:lnTo>
                    <a:pt x="89332" y="10668"/>
                  </a:lnTo>
                  <a:lnTo>
                    <a:pt x="89738" y="10426"/>
                  </a:lnTo>
                  <a:lnTo>
                    <a:pt x="103149" y="10426"/>
                  </a:lnTo>
                  <a:lnTo>
                    <a:pt x="102984" y="4635"/>
                  </a:lnTo>
                  <a:lnTo>
                    <a:pt x="99276" y="533"/>
                  </a:lnTo>
                  <a:close/>
                </a:path>
                <a:path w="107315" h="54610">
                  <a:moveTo>
                    <a:pt x="45593" y="558"/>
                  </a:moveTo>
                  <a:lnTo>
                    <a:pt x="41859" y="6654"/>
                  </a:lnTo>
                  <a:lnTo>
                    <a:pt x="41402" y="12141"/>
                  </a:lnTo>
                  <a:lnTo>
                    <a:pt x="40564" y="12331"/>
                  </a:lnTo>
                  <a:lnTo>
                    <a:pt x="39789" y="12738"/>
                  </a:lnTo>
                  <a:lnTo>
                    <a:pt x="38227" y="14211"/>
                  </a:lnTo>
                  <a:lnTo>
                    <a:pt x="37706" y="15417"/>
                  </a:lnTo>
                  <a:lnTo>
                    <a:pt x="37427" y="44221"/>
                  </a:lnTo>
                  <a:lnTo>
                    <a:pt x="46835" y="44221"/>
                  </a:lnTo>
                  <a:lnTo>
                    <a:pt x="47079" y="19939"/>
                  </a:lnTo>
                  <a:lnTo>
                    <a:pt x="47371" y="19735"/>
                  </a:lnTo>
                  <a:lnTo>
                    <a:pt x="47650" y="19507"/>
                  </a:lnTo>
                  <a:lnTo>
                    <a:pt x="47917" y="19240"/>
                  </a:lnTo>
                  <a:lnTo>
                    <a:pt x="49238" y="18034"/>
                  </a:lnTo>
                  <a:lnTo>
                    <a:pt x="50751" y="15862"/>
                  </a:lnTo>
                  <a:lnTo>
                    <a:pt x="51003" y="11252"/>
                  </a:lnTo>
                  <a:lnTo>
                    <a:pt x="51155" y="10033"/>
                  </a:lnTo>
                  <a:lnTo>
                    <a:pt x="65048" y="10033"/>
                  </a:lnTo>
                  <a:lnTo>
                    <a:pt x="64884" y="4838"/>
                  </a:lnTo>
                  <a:lnTo>
                    <a:pt x="60426" y="711"/>
                  </a:lnTo>
                  <a:lnTo>
                    <a:pt x="45593" y="558"/>
                  </a:lnTo>
                  <a:close/>
                </a:path>
                <a:path w="107315" h="54610">
                  <a:moveTo>
                    <a:pt x="103149" y="10426"/>
                  </a:moveTo>
                  <a:lnTo>
                    <a:pt x="91872" y="10426"/>
                  </a:lnTo>
                  <a:lnTo>
                    <a:pt x="93040" y="10452"/>
                  </a:lnTo>
                  <a:lnTo>
                    <a:pt x="93599" y="10579"/>
                  </a:lnTo>
                  <a:lnTo>
                    <a:pt x="103153" y="10566"/>
                  </a:lnTo>
                  <a:lnTo>
                    <a:pt x="103149" y="10426"/>
                  </a:lnTo>
                  <a:close/>
                </a:path>
                <a:path w="107315" h="54610">
                  <a:moveTo>
                    <a:pt x="91872" y="10426"/>
                  </a:moveTo>
                  <a:lnTo>
                    <a:pt x="89738" y="10426"/>
                  </a:lnTo>
                  <a:lnTo>
                    <a:pt x="91084" y="10439"/>
                  </a:lnTo>
                  <a:lnTo>
                    <a:pt x="91872" y="1042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5" cstate="print"/>
            <a:stretch>
              <a:fillRect/>
            </a:stretch>
          </p:blipFill>
          <p:spPr>
            <a:xfrm>
              <a:off x="6465087" y="6293794"/>
              <a:ext cx="78879" cy="78879"/>
            </a:xfrm>
            <a:prstGeom prst="rect">
              <a:avLst/>
            </a:prstGeom>
          </p:spPr>
        </p:pic>
        <p:sp>
          <p:nvSpPr>
            <p:cNvPr id="10" name="object 10"/>
            <p:cNvSpPr/>
            <p:nvPr/>
          </p:nvSpPr>
          <p:spPr>
            <a:xfrm>
              <a:off x="6618275" y="5791720"/>
              <a:ext cx="5575300" cy="853440"/>
            </a:xfrm>
            <a:custGeom>
              <a:avLst/>
              <a:gdLst/>
              <a:ahLst/>
              <a:cxnLst/>
              <a:rect l="l" t="t" r="r" b="b"/>
              <a:pathLst>
                <a:path w="5575300" h="853440">
                  <a:moveTo>
                    <a:pt x="903897" y="802525"/>
                  </a:moveTo>
                  <a:lnTo>
                    <a:pt x="902525" y="801624"/>
                  </a:lnTo>
                  <a:lnTo>
                    <a:pt x="903312" y="802525"/>
                  </a:lnTo>
                  <a:lnTo>
                    <a:pt x="903897" y="802525"/>
                  </a:lnTo>
                  <a:close/>
                </a:path>
                <a:path w="5575300" h="853440">
                  <a:moveTo>
                    <a:pt x="2610027" y="846924"/>
                  </a:moveTo>
                  <a:lnTo>
                    <a:pt x="2607932" y="844384"/>
                  </a:lnTo>
                  <a:lnTo>
                    <a:pt x="2184196" y="844384"/>
                  </a:lnTo>
                  <a:lnTo>
                    <a:pt x="2184730" y="670394"/>
                  </a:lnTo>
                  <a:lnTo>
                    <a:pt x="2184730" y="667854"/>
                  </a:lnTo>
                  <a:lnTo>
                    <a:pt x="2184743" y="666584"/>
                  </a:lnTo>
                  <a:lnTo>
                    <a:pt x="2184743" y="665314"/>
                  </a:lnTo>
                  <a:lnTo>
                    <a:pt x="2184743" y="664044"/>
                  </a:lnTo>
                  <a:lnTo>
                    <a:pt x="2184768" y="658964"/>
                  </a:lnTo>
                  <a:lnTo>
                    <a:pt x="2165108" y="661504"/>
                  </a:lnTo>
                  <a:lnTo>
                    <a:pt x="2153831" y="662774"/>
                  </a:lnTo>
                  <a:lnTo>
                    <a:pt x="2145436" y="664044"/>
                  </a:lnTo>
                  <a:lnTo>
                    <a:pt x="2140394" y="664044"/>
                  </a:lnTo>
                  <a:lnTo>
                    <a:pt x="2108593" y="658964"/>
                  </a:lnTo>
                  <a:lnTo>
                    <a:pt x="2098154" y="658964"/>
                  </a:lnTo>
                  <a:lnTo>
                    <a:pt x="2075662" y="665314"/>
                  </a:lnTo>
                  <a:lnTo>
                    <a:pt x="2067496" y="665314"/>
                  </a:lnTo>
                  <a:lnTo>
                    <a:pt x="2057171" y="661504"/>
                  </a:lnTo>
                  <a:lnTo>
                    <a:pt x="2052612" y="660234"/>
                  </a:lnTo>
                  <a:lnTo>
                    <a:pt x="2042909" y="660234"/>
                  </a:lnTo>
                  <a:lnTo>
                    <a:pt x="2007527" y="664044"/>
                  </a:lnTo>
                  <a:lnTo>
                    <a:pt x="2004580" y="664044"/>
                  </a:lnTo>
                  <a:lnTo>
                    <a:pt x="1999576" y="665314"/>
                  </a:lnTo>
                  <a:lnTo>
                    <a:pt x="1997405" y="664044"/>
                  </a:lnTo>
                  <a:lnTo>
                    <a:pt x="1995246" y="662774"/>
                  </a:lnTo>
                  <a:lnTo>
                    <a:pt x="1990090" y="661504"/>
                  </a:lnTo>
                  <a:lnTo>
                    <a:pt x="1978355" y="657694"/>
                  </a:lnTo>
                  <a:lnTo>
                    <a:pt x="1969477" y="657694"/>
                  </a:lnTo>
                  <a:lnTo>
                    <a:pt x="1943468" y="664044"/>
                  </a:lnTo>
                  <a:lnTo>
                    <a:pt x="1937308" y="664044"/>
                  </a:lnTo>
                  <a:lnTo>
                    <a:pt x="1931797" y="662774"/>
                  </a:lnTo>
                  <a:lnTo>
                    <a:pt x="1915731" y="658964"/>
                  </a:lnTo>
                  <a:lnTo>
                    <a:pt x="1906879" y="658964"/>
                  </a:lnTo>
                  <a:lnTo>
                    <a:pt x="1880196" y="662774"/>
                  </a:lnTo>
                  <a:lnTo>
                    <a:pt x="1873669" y="662774"/>
                  </a:lnTo>
                  <a:lnTo>
                    <a:pt x="1866607" y="661504"/>
                  </a:lnTo>
                  <a:lnTo>
                    <a:pt x="1846783" y="657694"/>
                  </a:lnTo>
                  <a:lnTo>
                    <a:pt x="1837258" y="657694"/>
                  </a:lnTo>
                  <a:lnTo>
                    <a:pt x="1813661" y="664044"/>
                  </a:lnTo>
                  <a:lnTo>
                    <a:pt x="1806689" y="664044"/>
                  </a:lnTo>
                  <a:lnTo>
                    <a:pt x="1783168" y="657694"/>
                  </a:lnTo>
                  <a:lnTo>
                    <a:pt x="1774177" y="657694"/>
                  </a:lnTo>
                  <a:lnTo>
                    <a:pt x="1757400" y="662774"/>
                  </a:lnTo>
                  <a:lnTo>
                    <a:pt x="1751901" y="664044"/>
                  </a:lnTo>
                  <a:lnTo>
                    <a:pt x="1745818" y="664044"/>
                  </a:lnTo>
                  <a:lnTo>
                    <a:pt x="1724253" y="658964"/>
                  </a:lnTo>
                  <a:lnTo>
                    <a:pt x="1715871" y="658964"/>
                  </a:lnTo>
                  <a:lnTo>
                    <a:pt x="1709051" y="660234"/>
                  </a:lnTo>
                  <a:lnTo>
                    <a:pt x="1691182" y="664044"/>
                  </a:lnTo>
                  <a:lnTo>
                    <a:pt x="1684261" y="664044"/>
                  </a:lnTo>
                  <a:lnTo>
                    <a:pt x="1665401" y="660234"/>
                  </a:lnTo>
                  <a:lnTo>
                    <a:pt x="1661629" y="660234"/>
                  </a:lnTo>
                  <a:lnTo>
                    <a:pt x="1657438" y="658964"/>
                  </a:lnTo>
                  <a:lnTo>
                    <a:pt x="1651012" y="660234"/>
                  </a:lnTo>
                  <a:lnTo>
                    <a:pt x="1634667" y="662774"/>
                  </a:lnTo>
                  <a:lnTo>
                    <a:pt x="1631505" y="662774"/>
                  </a:lnTo>
                  <a:lnTo>
                    <a:pt x="1627924" y="664044"/>
                  </a:lnTo>
                  <a:lnTo>
                    <a:pt x="1621929" y="661504"/>
                  </a:lnTo>
                  <a:lnTo>
                    <a:pt x="1610093" y="660234"/>
                  </a:lnTo>
                  <a:lnTo>
                    <a:pt x="1603273" y="658964"/>
                  </a:lnTo>
                  <a:lnTo>
                    <a:pt x="1594446" y="658964"/>
                  </a:lnTo>
                  <a:lnTo>
                    <a:pt x="1569262" y="664044"/>
                  </a:lnTo>
                  <a:lnTo>
                    <a:pt x="1562671" y="664044"/>
                  </a:lnTo>
                  <a:lnTo>
                    <a:pt x="1543697" y="660234"/>
                  </a:lnTo>
                  <a:lnTo>
                    <a:pt x="1535214" y="660234"/>
                  </a:lnTo>
                  <a:lnTo>
                    <a:pt x="1515783" y="662774"/>
                  </a:lnTo>
                  <a:lnTo>
                    <a:pt x="1509890" y="664044"/>
                  </a:lnTo>
                  <a:lnTo>
                    <a:pt x="1502765" y="664044"/>
                  </a:lnTo>
                  <a:lnTo>
                    <a:pt x="1489621" y="661504"/>
                  </a:lnTo>
                  <a:lnTo>
                    <a:pt x="1484490" y="660234"/>
                  </a:lnTo>
                  <a:lnTo>
                    <a:pt x="1476971" y="660234"/>
                  </a:lnTo>
                  <a:lnTo>
                    <a:pt x="1456905" y="664044"/>
                  </a:lnTo>
                  <a:lnTo>
                    <a:pt x="1451698" y="664044"/>
                  </a:lnTo>
                  <a:lnTo>
                    <a:pt x="1447342" y="662774"/>
                  </a:lnTo>
                  <a:lnTo>
                    <a:pt x="1436357" y="660234"/>
                  </a:lnTo>
                  <a:lnTo>
                    <a:pt x="1430248" y="658964"/>
                  </a:lnTo>
                  <a:lnTo>
                    <a:pt x="1423035" y="660234"/>
                  </a:lnTo>
                  <a:lnTo>
                    <a:pt x="1418107" y="660234"/>
                  </a:lnTo>
                  <a:lnTo>
                    <a:pt x="1417866" y="595464"/>
                  </a:lnTo>
                  <a:lnTo>
                    <a:pt x="1427403" y="594194"/>
                  </a:lnTo>
                  <a:lnTo>
                    <a:pt x="1427759" y="593128"/>
                  </a:lnTo>
                  <a:lnTo>
                    <a:pt x="1432598" y="592975"/>
                  </a:lnTo>
                  <a:lnTo>
                    <a:pt x="1428242" y="591642"/>
                  </a:lnTo>
                  <a:lnTo>
                    <a:pt x="1438363" y="561174"/>
                  </a:lnTo>
                  <a:lnTo>
                    <a:pt x="1427441" y="552411"/>
                  </a:lnTo>
                  <a:lnTo>
                    <a:pt x="1427441" y="564984"/>
                  </a:lnTo>
                  <a:lnTo>
                    <a:pt x="1420456" y="585304"/>
                  </a:lnTo>
                  <a:lnTo>
                    <a:pt x="1410995" y="586308"/>
                  </a:lnTo>
                  <a:lnTo>
                    <a:pt x="1403819" y="584085"/>
                  </a:lnTo>
                  <a:lnTo>
                    <a:pt x="1392339" y="581545"/>
                  </a:lnTo>
                  <a:lnTo>
                    <a:pt x="1356385" y="567575"/>
                  </a:lnTo>
                  <a:lnTo>
                    <a:pt x="1338491" y="553605"/>
                  </a:lnTo>
                  <a:lnTo>
                    <a:pt x="1333322" y="551065"/>
                  </a:lnTo>
                  <a:lnTo>
                    <a:pt x="1320888" y="544715"/>
                  </a:lnTo>
                  <a:lnTo>
                    <a:pt x="1310017" y="542175"/>
                  </a:lnTo>
                  <a:lnTo>
                    <a:pt x="1298917" y="542175"/>
                  </a:lnTo>
                  <a:lnTo>
                    <a:pt x="1295107" y="543445"/>
                  </a:lnTo>
                  <a:lnTo>
                    <a:pt x="1294358" y="573925"/>
                  </a:lnTo>
                  <a:lnTo>
                    <a:pt x="1110183" y="571385"/>
                  </a:lnTo>
                  <a:lnTo>
                    <a:pt x="1103947" y="567575"/>
                  </a:lnTo>
                  <a:lnTo>
                    <a:pt x="1093000" y="562495"/>
                  </a:lnTo>
                  <a:lnTo>
                    <a:pt x="1078699" y="553605"/>
                  </a:lnTo>
                  <a:lnTo>
                    <a:pt x="1062393" y="542175"/>
                  </a:lnTo>
                  <a:lnTo>
                    <a:pt x="1056005" y="538365"/>
                  </a:lnTo>
                  <a:lnTo>
                    <a:pt x="1049629" y="534555"/>
                  </a:lnTo>
                  <a:lnTo>
                    <a:pt x="1038682" y="530745"/>
                  </a:lnTo>
                  <a:lnTo>
                    <a:pt x="1029703" y="528205"/>
                  </a:lnTo>
                  <a:lnTo>
                    <a:pt x="1022870" y="528205"/>
                  </a:lnTo>
                  <a:lnTo>
                    <a:pt x="1022731" y="515505"/>
                  </a:lnTo>
                  <a:lnTo>
                    <a:pt x="1022629" y="506615"/>
                  </a:lnTo>
                  <a:lnTo>
                    <a:pt x="906614" y="507885"/>
                  </a:lnTo>
                  <a:lnTo>
                    <a:pt x="906614" y="601865"/>
                  </a:lnTo>
                  <a:lnTo>
                    <a:pt x="447217" y="609473"/>
                  </a:lnTo>
                  <a:lnTo>
                    <a:pt x="448500" y="545934"/>
                  </a:lnTo>
                  <a:lnTo>
                    <a:pt x="439191" y="543394"/>
                  </a:lnTo>
                  <a:lnTo>
                    <a:pt x="444512" y="542124"/>
                  </a:lnTo>
                  <a:lnTo>
                    <a:pt x="453732" y="538314"/>
                  </a:lnTo>
                  <a:lnTo>
                    <a:pt x="473862" y="526884"/>
                  </a:lnTo>
                  <a:lnTo>
                    <a:pt x="482955" y="523074"/>
                  </a:lnTo>
                  <a:lnTo>
                    <a:pt x="488124" y="521804"/>
                  </a:lnTo>
                  <a:lnTo>
                    <a:pt x="489737" y="520534"/>
                  </a:lnTo>
                  <a:lnTo>
                    <a:pt x="494118" y="521804"/>
                  </a:lnTo>
                  <a:lnTo>
                    <a:pt x="494169" y="520534"/>
                  </a:lnTo>
                  <a:lnTo>
                    <a:pt x="495896" y="521804"/>
                  </a:lnTo>
                  <a:lnTo>
                    <a:pt x="498259" y="521804"/>
                  </a:lnTo>
                  <a:lnTo>
                    <a:pt x="504253" y="524344"/>
                  </a:lnTo>
                  <a:lnTo>
                    <a:pt x="512495" y="526884"/>
                  </a:lnTo>
                  <a:lnTo>
                    <a:pt x="521576" y="533234"/>
                  </a:lnTo>
                  <a:lnTo>
                    <a:pt x="527164" y="537044"/>
                  </a:lnTo>
                  <a:lnTo>
                    <a:pt x="539673" y="542124"/>
                  </a:lnTo>
                  <a:lnTo>
                    <a:pt x="545274" y="543394"/>
                  </a:lnTo>
                  <a:lnTo>
                    <a:pt x="538861" y="545934"/>
                  </a:lnTo>
                  <a:lnTo>
                    <a:pt x="539356" y="578954"/>
                  </a:lnTo>
                  <a:lnTo>
                    <a:pt x="564083" y="576414"/>
                  </a:lnTo>
                  <a:lnTo>
                    <a:pt x="603669" y="571334"/>
                  </a:lnTo>
                  <a:lnTo>
                    <a:pt x="630999" y="568794"/>
                  </a:lnTo>
                  <a:lnTo>
                    <a:pt x="693445" y="559904"/>
                  </a:lnTo>
                  <a:lnTo>
                    <a:pt x="757389" y="543394"/>
                  </a:lnTo>
                  <a:lnTo>
                    <a:pt x="786422" y="534504"/>
                  </a:lnTo>
                  <a:lnTo>
                    <a:pt x="796518" y="531964"/>
                  </a:lnTo>
                  <a:lnTo>
                    <a:pt x="814273" y="528154"/>
                  </a:lnTo>
                  <a:lnTo>
                    <a:pt x="828840" y="526884"/>
                  </a:lnTo>
                  <a:lnTo>
                    <a:pt x="838720" y="525614"/>
                  </a:lnTo>
                  <a:lnTo>
                    <a:pt x="843356" y="525614"/>
                  </a:lnTo>
                  <a:lnTo>
                    <a:pt x="916800" y="497674"/>
                  </a:lnTo>
                  <a:lnTo>
                    <a:pt x="917448" y="486244"/>
                  </a:lnTo>
                  <a:lnTo>
                    <a:pt x="908570" y="483704"/>
                  </a:lnTo>
                  <a:lnTo>
                    <a:pt x="908608" y="479894"/>
                  </a:lnTo>
                  <a:lnTo>
                    <a:pt x="951687" y="459574"/>
                  </a:lnTo>
                  <a:lnTo>
                    <a:pt x="967663" y="457034"/>
                  </a:lnTo>
                  <a:lnTo>
                    <a:pt x="974204" y="457034"/>
                  </a:lnTo>
                  <a:lnTo>
                    <a:pt x="982332" y="459574"/>
                  </a:lnTo>
                  <a:lnTo>
                    <a:pt x="994181" y="462114"/>
                  </a:lnTo>
                  <a:lnTo>
                    <a:pt x="1027239" y="493864"/>
                  </a:lnTo>
                  <a:lnTo>
                    <a:pt x="1235710" y="502754"/>
                  </a:lnTo>
                  <a:lnTo>
                    <a:pt x="1246860" y="506564"/>
                  </a:lnTo>
                  <a:lnTo>
                    <a:pt x="1266367" y="512914"/>
                  </a:lnTo>
                  <a:lnTo>
                    <a:pt x="1287030" y="520534"/>
                  </a:lnTo>
                  <a:lnTo>
                    <a:pt x="1301711" y="526884"/>
                  </a:lnTo>
                  <a:lnTo>
                    <a:pt x="1307858" y="529424"/>
                  </a:lnTo>
                  <a:lnTo>
                    <a:pt x="1308493" y="519264"/>
                  </a:lnTo>
                  <a:lnTo>
                    <a:pt x="1308595" y="515454"/>
                  </a:lnTo>
                  <a:lnTo>
                    <a:pt x="1308760" y="502754"/>
                  </a:lnTo>
                  <a:lnTo>
                    <a:pt x="1300010" y="500214"/>
                  </a:lnTo>
                  <a:lnTo>
                    <a:pt x="1300048" y="496404"/>
                  </a:lnTo>
                  <a:lnTo>
                    <a:pt x="1321269" y="487514"/>
                  </a:lnTo>
                  <a:lnTo>
                    <a:pt x="1338211" y="479894"/>
                  </a:lnTo>
                  <a:lnTo>
                    <a:pt x="1347609" y="476084"/>
                  </a:lnTo>
                  <a:lnTo>
                    <a:pt x="1354074" y="473544"/>
                  </a:lnTo>
                  <a:lnTo>
                    <a:pt x="1356550" y="473544"/>
                  </a:lnTo>
                  <a:lnTo>
                    <a:pt x="1359611" y="472274"/>
                  </a:lnTo>
                  <a:lnTo>
                    <a:pt x="1359814" y="469734"/>
                  </a:lnTo>
                  <a:lnTo>
                    <a:pt x="1360144" y="472274"/>
                  </a:lnTo>
                  <a:lnTo>
                    <a:pt x="1363027" y="473544"/>
                  </a:lnTo>
                  <a:lnTo>
                    <a:pt x="1366443" y="474814"/>
                  </a:lnTo>
                  <a:lnTo>
                    <a:pt x="1374813" y="477354"/>
                  </a:lnTo>
                  <a:lnTo>
                    <a:pt x="1385811" y="481164"/>
                  </a:lnTo>
                  <a:lnTo>
                    <a:pt x="1397088" y="486244"/>
                  </a:lnTo>
                  <a:lnTo>
                    <a:pt x="1418323" y="497674"/>
                  </a:lnTo>
                  <a:lnTo>
                    <a:pt x="1418323" y="500214"/>
                  </a:lnTo>
                  <a:lnTo>
                    <a:pt x="1407795" y="502754"/>
                  </a:lnTo>
                  <a:lnTo>
                    <a:pt x="1408531" y="535774"/>
                  </a:lnTo>
                  <a:lnTo>
                    <a:pt x="1410525" y="549744"/>
                  </a:lnTo>
                  <a:lnTo>
                    <a:pt x="1427441" y="564984"/>
                  </a:lnTo>
                  <a:lnTo>
                    <a:pt x="1427441" y="552411"/>
                  </a:lnTo>
                  <a:lnTo>
                    <a:pt x="1419377" y="545934"/>
                  </a:lnTo>
                  <a:lnTo>
                    <a:pt x="1417904" y="534504"/>
                  </a:lnTo>
                  <a:lnTo>
                    <a:pt x="1417345" y="510374"/>
                  </a:lnTo>
                  <a:lnTo>
                    <a:pt x="1427734" y="506564"/>
                  </a:lnTo>
                  <a:lnTo>
                    <a:pt x="1427734" y="492594"/>
                  </a:lnTo>
                  <a:lnTo>
                    <a:pt x="1425333" y="491324"/>
                  </a:lnTo>
                  <a:lnTo>
                    <a:pt x="1417015" y="486244"/>
                  </a:lnTo>
                  <a:lnTo>
                    <a:pt x="1401470" y="478624"/>
                  </a:lnTo>
                  <a:lnTo>
                    <a:pt x="1392212" y="473544"/>
                  </a:lnTo>
                  <a:lnTo>
                    <a:pt x="1382915" y="469734"/>
                  </a:lnTo>
                  <a:lnTo>
                    <a:pt x="1374686" y="467194"/>
                  </a:lnTo>
                  <a:lnTo>
                    <a:pt x="1368602" y="464654"/>
                  </a:lnTo>
                  <a:lnTo>
                    <a:pt x="1357325" y="385914"/>
                  </a:lnTo>
                  <a:lnTo>
                    <a:pt x="1350759" y="465924"/>
                  </a:lnTo>
                  <a:lnTo>
                    <a:pt x="1345996" y="467194"/>
                  </a:lnTo>
                  <a:lnTo>
                    <a:pt x="1339545" y="469734"/>
                  </a:lnTo>
                  <a:lnTo>
                    <a:pt x="1331798" y="472274"/>
                  </a:lnTo>
                  <a:lnTo>
                    <a:pt x="1323149" y="476084"/>
                  </a:lnTo>
                  <a:lnTo>
                    <a:pt x="1318679" y="477354"/>
                  </a:lnTo>
                  <a:lnTo>
                    <a:pt x="1314094" y="479894"/>
                  </a:lnTo>
                  <a:lnTo>
                    <a:pt x="1290739" y="491324"/>
                  </a:lnTo>
                  <a:lnTo>
                    <a:pt x="1290485" y="506564"/>
                  </a:lnTo>
                  <a:lnTo>
                    <a:pt x="1299248" y="509104"/>
                  </a:lnTo>
                  <a:lnTo>
                    <a:pt x="1299146" y="515454"/>
                  </a:lnTo>
                  <a:lnTo>
                    <a:pt x="1281938" y="509104"/>
                  </a:lnTo>
                  <a:lnTo>
                    <a:pt x="1262303" y="501484"/>
                  </a:lnTo>
                  <a:lnTo>
                    <a:pt x="1245831" y="496404"/>
                  </a:lnTo>
                  <a:lnTo>
                    <a:pt x="1238135" y="493864"/>
                  </a:lnTo>
                  <a:lnTo>
                    <a:pt x="1036535" y="484974"/>
                  </a:lnTo>
                  <a:lnTo>
                    <a:pt x="1036421" y="477354"/>
                  </a:lnTo>
                  <a:lnTo>
                    <a:pt x="1035050" y="474814"/>
                  </a:lnTo>
                  <a:lnTo>
                    <a:pt x="1032764" y="473544"/>
                  </a:lnTo>
                  <a:lnTo>
                    <a:pt x="1027404" y="468464"/>
                  </a:lnTo>
                  <a:lnTo>
                    <a:pt x="1020127" y="463384"/>
                  </a:lnTo>
                  <a:lnTo>
                    <a:pt x="1012075" y="458304"/>
                  </a:lnTo>
                  <a:lnTo>
                    <a:pt x="1008253" y="457034"/>
                  </a:lnTo>
                  <a:lnTo>
                    <a:pt x="1000633" y="454494"/>
                  </a:lnTo>
                  <a:lnTo>
                    <a:pt x="990434" y="451954"/>
                  </a:lnTo>
                  <a:lnTo>
                    <a:pt x="982014" y="449414"/>
                  </a:lnTo>
                  <a:lnTo>
                    <a:pt x="975893" y="448144"/>
                  </a:lnTo>
                  <a:lnTo>
                    <a:pt x="967257" y="378294"/>
                  </a:lnTo>
                  <a:lnTo>
                    <a:pt x="960145" y="448144"/>
                  </a:lnTo>
                  <a:lnTo>
                    <a:pt x="955167" y="449414"/>
                  </a:lnTo>
                  <a:lnTo>
                    <a:pt x="910386" y="467194"/>
                  </a:lnTo>
                  <a:lnTo>
                    <a:pt x="903478" y="472274"/>
                  </a:lnTo>
                  <a:lnTo>
                    <a:pt x="900963" y="473544"/>
                  </a:lnTo>
                  <a:lnTo>
                    <a:pt x="899274" y="474814"/>
                  </a:lnTo>
                  <a:lnTo>
                    <a:pt x="899045" y="490054"/>
                  </a:lnTo>
                  <a:lnTo>
                    <a:pt x="905357" y="492594"/>
                  </a:lnTo>
                  <a:lnTo>
                    <a:pt x="841705" y="516724"/>
                  </a:lnTo>
                  <a:lnTo>
                    <a:pt x="825144" y="516724"/>
                  </a:lnTo>
                  <a:lnTo>
                    <a:pt x="810933" y="519264"/>
                  </a:lnTo>
                  <a:lnTo>
                    <a:pt x="794105" y="521804"/>
                  </a:lnTo>
                  <a:lnTo>
                    <a:pt x="723493" y="542124"/>
                  </a:lnTo>
                  <a:lnTo>
                    <a:pt x="667245" y="554824"/>
                  </a:lnTo>
                  <a:lnTo>
                    <a:pt x="574941" y="564984"/>
                  </a:lnTo>
                  <a:lnTo>
                    <a:pt x="548614" y="568794"/>
                  </a:lnTo>
                  <a:lnTo>
                    <a:pt x="548373" y="552284"/>
                  </a:lnTo>
                  <a:lnTo>
                    <a:pt x="557758" y="549744"/>
                  </a:lnTo>
                  <a:lnTo>
                    <a:pt x="557758" y="537044"/>
                  </a:lnTo>
                  <a:lnTo>
                    <a:pt x="554189" y="537044"/>
                  </a:lnTo>
                  <a:lnTo>
                    <a:pt x="551141" y="535774"/>
                  </a:lnTo>
                  <a:lnTo>
                    <a:pt x="543966" y="533234"/>
                  </a:lnTo>
                  <a:lnTo>
                    <a:pt x="535139" y="530694"/>
                  </a:lnTo>
                  <a:lnTo>
                    <a:pt x="527164" y="525614"/>
                  </a:lnTo>
                  <a:lnTo>
                    <a:pt x="519595" y="520534"/>
                  </a:lnTo>
                  <a:lnTo>
                    <a:pt x="512356" y="516724"/>
                  </a:lnTo>
                  <a:lnTo>
                    <a:pt x="506018" y="514184"/>
                  </a:lnTo>
                  <a:lnTo>
                    <a:pt x="501142" y="512914"/>
                  </a:lnTo>
                  <a:lnTo>
                    <a:pt x="493750" y="453224"/>
                  </a:lnTo>
                  <a:lnTo>
                    <a:pt x="485863" y="511644"/>
                  </a:lnTo>
                  <a:lnTo>
                    <a:pt x="481164" y="512914"/>
                  </a:lnTo>
                  <a:lnTo>
                    <a:pt x="474662" y="515454"/>
                  </a:lnTo>
                  <a:lnTo>
                    <a:pt x="466178" y="520534"/>
                  </a:lnTo>
                  <a:lnTo>
                    <a:pt x="455574" y="525614"/>
                  </a:lnTo>
                  <a:lnTo>
                    <a:pt x="448195" y="529424"/>
                  </a:lnTo>
                  <a:lnTo>
                    <a:pt x="440588" y="533234"/>
                  </a:lnTo>
                  <a:lnTo>
                    <a:pt x="434632" y="535774"/>
                  </a:lnTo>
                  <a:lnTo>
                    <a:pt x="432155" y="535774"/>
                  </a:lnTo>
                  <a:lnTo>
                    <a:pt x="428840" y="537044"/>
                  </a:lnTo>
                  <a:lnTo>
                    <a:pt x="428840" y="551014"/>
                  </a:lnTo>
                  <a:lnTo>
                    <a:pt x="438937" y="553554"/>
                  </a:lnTo>
                  <a:lnTo>
                    <a:pt x="437603" y="620864"/>
                  </a:lnTo>
                  <a:lnTo>
                    <a:pt x="370027" y="624674"/>
                  </a:lnTo>
                  <a:lnTo>
                    <a:pt x="370027" y="652614"/>
                  </a:lnTo>
                  <a:lnTo>
                    <a:pt x="346646" y="657694"/>
                  </a:lnTo>
                  <a:lnTo>
                    <a:pt x="346646" y="684364"/>
                  </a:lnTo>
                  <a:lnTo>
                    <a:pt x="339991" y="685152"/>
                  </a:lnTo>
                  <a:lnTo>
                    <a:pt x="339991" y="704684"/>
                  </a:lnTo>
                  <a:lnTo>
                    <a:pt x="327952" y="704684"/>
                  </a:lnTo>
                  <a:lnTo>
                    <a:pt x="327533" y="703414"/>
                  </a:lnTo>
                  <a:lnTo>
                    <a:pt x="339991" y="704684"/>
                  </a:lnTo>
                  <a:lnTo>
                    <a:pt x="339991" y="685152"/>
                  </a:lnTo>
                  <a:lnTo>
                    <a:pt x="335737" y="685634"/>
                  </a:lnTo>
                  <a:lnTo>
                    <a:pt x="335737" y="694524"/>
                  </a:lnTo>
                  <a:lnTo>
                    <a:pt x="323418" y="694524"/>
                  </a:lnTo>
                  <a:lnTo>
                    <a:pt x="318376" y="699604"/>
                  </a:lnTo>
                  <a:lnTo>
                    <a:pt x="317944" y="700874"/>
                  </a:lnTo>
                  <a:lnTo>
                    <a:pt x="317766" y="702144"/>
                  </a:lnTo>
                  <a:lnTo>
                    <a:pt x="316687" y="705954"/>
                  </a:lnTo>
                  <a:lnTo>
                    <a:pt x="323646" y="713574"/>
                  </a:lnTo>
                  <a:lnTo>
                    <a:pt x="334899" y="713574"/>
                  </a:lnTo>
                  <a:lnTo>
                    <a:pt x="333133" y="844384"/>
                  </a:lnTo>
                  <a:lnTo>
                    <a:pt x="8826" y="844384"/>
                  </a:lnTo>
                  <a:lnTo>
                    <a:pt x="0" y="853274"/>
                  </a:lnTo>
                  <a:lnTo>
                    <a:pt x="342442" y="853274"/>
                  </a:lnTo>
                  <a:lnTo>
                    <a:pt x="344449" y="704684"/>
                  </a:lnTo>
                  <a:lnTo>
                    <a:pt x="345135" y="704684"/>
                  </a:lnTo>
                  <a:lnTo>
                    <a:pt x="345135" y="703414"/>
                  </a:lnTo>
                  <a:lnTo>
                    <a:pt x="345135" y="694524"/>
                  </a:lnTo>
                  <a:lnTo>
                    <a:pt x="356057" y="693254"/>
                  </a:lnTo>
                  <a:lnTo>
                    <a:pt x="356057" y="665314"/>
                  </a:lnTo>
                  <a:lnTo>
                    <a:pt x="379437" y="660234"/>
                  </a:lnTo>
                  <a:lnTo>
                    <a:pt x="379437" y="633564"/>
                  </a:lnTo>
                  <a:lnTo>
                    <a:pt x="446824" y="629754"/>
                  </a:lnTo>
                  <a:lnTo>
                    <a:pt x="446862" y="627265"/>
                  </a:lnTo>
                  <a:lnTo>
                    <a:pt x="838923" y="624789"/>
                  </a:lnTo>
                  <a:lnTo>
                    <a:pt x="838314" y="697115"/>
                  </a:lnTo>
                  <a:lnTo>
                    <a:pt x="825690" y="697115"/>
                  </a:lnTo>
                  <a:lnTo>
                    <a:pt x="826198" y="664095"/>
                  </a:lnTo>
                  <a:lnTo>
                    <a:pt x="826363" y="653935"/>
                  </a:lnTo>
                  <a:lnTo>
                    <a:pt x="771118" y="657745"/>
                  </a:lnTo>
                  <a:lnTo>
                    <a:pt x="711225" y="667905"/>
                  </a:lnTo>
                  <a:lnTo>
                    <a:pt x="459498" y="666635"/>
                  </a:lnTo>
                  <a:lnTo>
                    <a:pt x="459498" y="704735"/>
                  </a:lnTo>
                  <a:lnTo>
                    <a:pt x="448995" y="704735"/>
                  </a:lnTo>
                  <a:lnTo>
                    <a:pt x="448995" y="714895"/>
                  </a:lnTo>
                  <a:lnTo>
                    <a:pt x="448995" y="793635"/>
                  </a:lnTo>
                  <a:lnTo>
                    <a:pt x="440601" y="793635"/>
                  </a:lnTo>
                  <a:lnTo>
                    <a:pt x="440601" y="719975"/>
                  </a:lnTo>
                  <a:lnTo>
                    <a:pt x="440601" y="718705"/>
                  </a:lnTo>
                  <a:lnTo>
                    <a:pt x="440601" y="713625"/>
                  </a:lnTo>
                  <a:lnTo>
                    <a:pt x="448995" y="714895"/>
                  </a:lnTo>
                  <a:lnTo>
                    <a:pt x="448995" y="704735"/>
                  </a:lnTo>
                  <a:lnTo>
                    <a:pt x="374662" y="704735"/>
                  </a:lnTo>
                  <a:lnTo>
                    <a:pt x="374662" y="713625"/>
                  </a:lnTo>
                  <a:lnTo>
                    <a:pt x="374662" y="789825"/>
                  </a:lnTo>
                  <a:lnTo>
                    <a:pt x="372783" y="789825"/>
                  </a:lnTo>
                  <a:lnTo>
                    <a:pt x="373278" y="718705"/>
                  </a:lnTo>
                  <a:lnTo>
                    <a:pt x="373316" y="713625"/>
                  </a:lnTo>
                  <a:lnTo>
                    <a:pt x="374662" y="713625"/>
                  </a:lnTo>
                  <a:lnTo>
                    <a:pt x="374662" y="704735"/>
                  </a:lnTo>
                  <a:lnTo>
                    <a:pt x="345605" y="704735"/>
                  </a:lnTo>
                  <a:lnTo>
                    <a:pt x="343725" y="799985"/>
                  </a:lnTo>
                  <a:lnTo>
                    <a:pt x="356260" y="799985"/>
                  </a:lnTo>
                  <a:lnTo>
                    <a:pt x="357695" y="718705"/>
                  </a:lnTo>
                  <a:lnTo>
                    <a:pt x="363867" y="718705"/>
                  </a:lnTo>
                  <a:lnTo>
                    <a:pt x="363296" y="799985"/>
                  </a:lnTo>
                  <a:lnTo>
                    <a:pt x="384073" y="799985"/>
                  </a:lnTo>
                  <a:lnTo>
                    <a:pt x="384073" y="789825"/>
                  </a:lnTo>
                  <a:lnTo>
                    <a:pt x="384073" y="718705"/>
                  </a:lnTo>
                  <a:lnTo>
                    <a:pt x="384797" y="718705"/>
                  </a:lnTo>
                  <a:lnTo>
                    <a:pt x="384797" y="799985"/>
                  </a:lnTo>
                  <a:lnTo>
                    <a:pt x="402424" y="799985"/>
                  </a:lnTo>
                  <a:lnTo>
                    <a:pt x="402424" y="719975"/>
                  </a:lnTo>
                  <a:lnTo>
                    <a:pt x="412800" y="719975"/>
                  </a:lnTo>
                  <a:lnTo>
                    <a:pt x="412800" y="801255"/>
                  </a:lnTo>
                  <a:lnTo>
                    <a:pt x="424764" y="801255"/>
                  </a:lnTo>
                  <a:lnTo>
                    <a:pt x="424764" y="719975"/>
                  </a:lnTo>
                  <a:lnTo>
                    <a:pt x="431203" y="719975"/>
                  </a:lnTo>
                  <a:lnTo>
                    <a:pt x="431203" y="802525"/>
                  </a:lnTo>
                  <a:lnTo>
                    <a:pt x="458393" y="802525"/>
                  </a:lnTo>
                  <a:lnTo>
                    <a:pt x="458393" y="793635"/>
                  </a:lnTo>
                  <a:lnTo>
                    <a:pt x="458393" y="721245"/>
                  </a:lnTo>
                  <a:lnTo>
                    <a:pt x="459168" y="721245"/>
                  </a:lnTo>
                  <a:lnTo>
                    <a:pt x="459168" y="802525"/>
                  </a:lnTo>
                  <a:lnTo>
                    <a:pt x="495731" y="802525"/>
                  </a:lnTo>
                  <a:lnTo>
                    <a:pt x="495731" y="793635"/>
                  </a:lnTo>
                  <a:lnTo>
                    <a:pt x="495731" y="722515"/>
                  </a:lnTo>
                  <a:lnTo>
                    <a:pt x="496227" y="802525"/>
                  </a:lnTo>
                  <a:lnTo>
                    <a:pt x="507784" y="802525"/>
                  </a:lnTo>
                  <a:lnTo>
                    <a:pt x="507784" y="803795"/>
                  </a:lnTo>
                  <a:lnTo>
                    <a:pt x="604583" y="803795"/>
                  </a:lnTo>
                  <a:lnTo>
                    <a:pt x="604583" y="794905"/>
                  </a:lnTo>
                  <a:lnTo>
                    <a:pt x="604583" y="793635"/>
                  </a:lnTo>
                  <a:lnTo>
                    <a:pt x="604583" y="723785"/>
                  </a:lnTo>
                  <a:lnTo>
                    <a:pt x="605066" y="803795"/>
                  </a:lnTo>
                  <a:lnTo>
                    <a:pt x="654253" y="803795"/>
                  </a:lnTo>
                  <a:lnTo>
                    <a:pt x="654253" y="805065"/>
                  </a:lnTo>
                  <a:lnTo>
                    <a:pt x="691286" y="805065"/>
                  </a:lnTo>
                  <a:lnTo>
                    <a:pt x="691286" y="806335"/>
                  </a:lnTo>
                  <a:lnTo>
                    <a:pt x="725792" y="806335"/>
                  </a:lnTo>
                  <a:lnTo>
                    <a:pt x="725792" y="808875"/>
                  </a:lnTo>
                  <a:lnTo>
                    <a:pt x="745667" y="808875"/>
                  </a:lnTo>
                  <a:lnTo>
                    <a:pt x="745667" y="798715"/>
                  </a:lnTo>
                  <a:lnTo>
                    <a:pt x="745667" y="725055"/>
                  </a:lnTo>
                  <a:lnTo>
                    <a:pt x="749261" y="725055"/>
                  </a:lnTo>
                  <a:lnTo>
                    <a:pt x="749261" y="805065"/>
                  </a:lnTo>
                  <a:lnTo>
                    <a:pt x="760272" y="805065"/>
                  </a:lnTo>
                  <a:lnTo>
                    <a:pt x="760272" y="806335"/>
                  </a:lnTo>
                  <a:lnTo>
                    <a:pt x="797102" y="805065"/>
                  </a:lnTo>
                  <a:lnTo>
                    <a:pt x="797102" y="725055"/>
                  </a:lnTo>
                  <a:lnTo>
                    <a:pt x="797877" y="725055"/>
                  </a:lnTo>
                  <a:lnTo>
                    <a:pt x="797877" y="805065"/>
                  </a:lnTo>
                  <a:lnTo>
                    <a:pt x="851103" y="805065"/>
                  </a:lnTo>
                  <a:lnTo>
                    <a:pt x="851103" y="796175"/>
                  </a:lnTo>
                  <a:lnTo>
                    <a:pt x="851103" y="725055"/>
                  </a:lnTo>
                  <a:lnTo>
                    <a:pt x="855853" y="725055"/>
                  </a:lnTo>
                  <a:lnTo>
                    <a:pt x="855853" y="805065"/>
                  </a:lnTo>
                  <a:lnTo>
                    <a:pt x="879119" y="805065"/>
                  </a:lnTo>
                  <a:lnTo>
                    <a:pt x="879119" y="794905"/>
                  </a:lnTo>
                  <a:lnTo>
                    <a:pt x="879119" y="725055"/>
                  </a:lnTo>
                  <a:lnTo>
                    <a:pt x="880148" y="725055"/>
                  </a:lnTo>
                  <a:lnTo>
                    <a:pt x="880148" y="805065"/>
                  </a:lnTo>
                  <a:lnTo>
                    <a:pt x="885812" y="803795"/>
                  </a:lnTo>
                  <a:lnTo>
                    <a:pt x="893508" y="802525"/>
                  </a:lnTo>
                  <a:lnTo>
                    <a:pt x="901966" y="801255"/>
                  </a:lnTo>
                  <a:lnTo>
                    <a:pt x="902525" y="801624"/>
                  </a:lnTo>
                  <a:lnTo>
                    <a:pt x="902208" y="801255"/>
                  </a:lnTo>
                  <a:lnTo>
                    <a:pt x="902208" y="798715"/>
                  </a:lnTo>
                  <a:lnTo>
                    <a:pt x="909002" y="798715"/>
                  </a:lnTo>
                  <a:lnTo>
                    <a:pt x="909002" y="806335"/>
                  </a:lnTo>
                  <a:lnTo>
                    <a:pt x="931379" y="807605"/>
                  </a:lnTo>
                  <a:lnTo>
                    <a:pt x="931646" y="806335"/>
                  </a:lnTo>
                  <a:lnTo>
                    <a:pt x="933437" y="805065"/>
                  </a:lnTo>
                  <a:lnTo>
                    <a:pt x="934453" y="802525"/>
                  </a:lnTo>
                  <a:lnTo>
                    <a:pt x="934656" y="798715"/>
                  </a:lnTo>
                  <a:lnTo>
                    <a:pt x="934732" y="797445"/>
                  </a:lnTo>
                  <a:lnTo>
                    <a:pt x="934872" y="794905"/>
                  </a:lnTo>
                  <a:lnTo>
                    <a:pt x="934974" y="783475"/>
                  </a:lnTo>
                  <a:lnTo>
                    <a:pt x="934834" y="725055"/>
                  </a:lnTo>
                  <a:lnTo>
                    <a:pt x="940384" y="725055"/>
                  </a:lnTo>
                  <a:lnTo>
                    <a:pt x="940384" y="808875"/>
                  </a:lnTo>
                  <a:lnTo>
                    <a:pt x="989838" y="808875"/>
                  </a:lnTo>
                  <a:lnTo>
                    <a:pt x="989901" y="806335"/>
                  </a:lnTo>
                  <a:lnTo>
                    <a:pt x="1015098" y="806335"/>
                  </a:lnTo>
                  <a:lnTo>
                    <a:pt x="1015098" y="798715"/>
                  </a:lnTo>
                  <a:lnTo>
                    <a:pt x="1015098" y="725055"/>
                  </a:lnTo>
                  <a:lnTo>
                    <a:pt x="1020965" y="725055"/>
                  </a:lnTo>
                  <a:lnTo>
                    <a:pt x="1020965" y="806335"/>
                  </a:lnTo>
                  <a:lnTo>
                    <a:pt x="1040561" y="806335"/>
                  </a:lnTo>
                  <a:lnTo>
                    <a:pt x="1040561" y="805065"/>
                  </a:lnTo>
                  <a:lnTo>
                    <a:pt x="1056093" y="805065"/>
                  </a:lnTo>
                  <a:lnTo>
                    <a:pt x="1056093" y="796175"/>
                  </a:lnTo>
                  <a:lnTo>
                    <a:pt x="1056093" y="725055"/>
                  </a:lnTo>
                  <a:lnTo>
                    <a:pt x="1059688" y="725055"/>
                  </a:lnTo>
                  <a:lnTo>
                    <a:pt x="1059688" y="803795"/>
                  </a:lnTo>
                  <a:lnTo>
                    <a:pt x="1120000" y="803795"/>
                  </a:lnTo>
                  <a:lnTo>
                    <a:pt x="1120000" y="801255"/>
                  </a:lnTo>
                  <a:lnTo>
                    <a:pt x="1147699" y="802525"/>
                  </a:lnTo>
                  <a:lnTo>
                    <a:pt x="1147699" y="801255"/>
                  </a:lnTo>
                  <a:lnTo>
                    <a:pt x="1165237" y="801255"/>
                  </a:lnTo>
                  <a:lnTo>
                    <a:pt x="1165237" y="799985"/>
                  </a:lnTo>
                  <a:lnTo>
                    <a:pt x="1205585" y="799985"/>
                  </a:lnTo>
                  <a:lnTo>
                    <a:pt x="1205585" y="801255"/>
                  </a:lnTo>
                  <a:lnTo>
                    <a:pt x="1218031" y="801255"/>
                  </a:lnTo>
                  <a:lnTo>
                    <a:pt x="1218031" y="803795"/>
                  </a:lnTo>
                  <a:lnTo>
                    <a:pt x="1238173" y="803795"/>
                  </a:lnTo>
                  <a:lnTo>
                    <a:pt x="1238173" y="802525"/>
                  </a:lnTo>
                  <a:lnTo>
                    <a:pt x="1319225" y="801255"/>
                  </a:lnTo>
                  <a:lnTo>
                    <a:pt x="1319225" y="803795"/>
                  </a:lnTo>
                  <a:lnTo>
                    <a:pt x="1344663" y="803795"/>
                  </a:lnTo>
                  <a:lnTo>
                    <a:pt x="1344663" y="805065"/>
                  </a:lnTo>
                  <a:lnTo>
                    <a:pt x="1360309" y="805065"/>
                  </a:lnTo>
                  <a:lnTo>
                    <a:pt x="1360309" y="803795"/>
                  </a:lnTo>
                  <a:lnTo>
                    <a:pt x="1383322" y="803795"/>
                  </a:lnTo>
                  <a:lnTo>
                    <a:pt x="1383690" y="805065"/>
                  </a:lnTo>
                  <a:lnTo>
                    <a:pt x="1405369" y="805065"/>
                  </a:lnTo>
                  <a:lnTo>
                    <a:pt x="1419186" y="807605"/>
                  </a:lnTo>
                  <a:lnTo>
                    <a:pt x="1419072" y="799985"/>
                  </a:lnTo>
                  <a:lnTo>
                    <a:pt x="1419021" y="796175"/>
                  </a:lnTo>
                  <a:lnTo>
                    <a:pt x="1418056" y="725055"/>
                  </a:lnTo>
                  <a:lnTo>
                    <a:pt x="1423276" y="725055"/>
                  </a:lnTo>
                  <a:lnTo>
                    <a:pt x="1423276" y="806335"/>
                  </a:lnTo>
                  <a:lnTo>
                    <a:pt x="1438910" y="806335"/>
                  </a:lnTo>
                  <a:lnTo>
                    <a:pt x="1438910" y="725055"/>
                  </a:lnTo>
                  <a:lnTo>
                    <a:pt x="1449298" y="725055"/>
                  </a:lnTo>
                  <a:lnTo>
                    <a:pt x="1449298" y="807605"/>
                  </a:lnTo>
                  <a:lnTo>
                    <a:pt x="1460601" y="807605"/>
                  </a:lnTo>
                  <a:lnTo>
                    <a:pt x="1460601" y="808875"/>
                  </a:lnTo>
                  <a:lnTo>
                    <a:pt x="1479600" y="808875"/>
                  </a:lnTo>
                  <a:lnTo>
                    <a:pt x="1479600" y="798715"/>
                  </a:lnTo>
                  <a:lnTo>
                    <a:pt x="1479600" y="725055"/>
                  </a:lnTo>
                  <a:lnTo>
                    <a:pt x="1495158" y="725055"/>
                  </a:lnTo>
                  <a:lnTo>
                    <a:pt x="1496288" y="807605"/>
                  </a:lnTo>
                  <a:lnTo>
                    <a:pt x="1508658" y="807605"/>
                  </a:lnTo>
                  <a:lnTo>
                    <a:pt x="1508658" y="810145"/>
                  </a:lnTo>
                  <a:lnTo>
                    <a:pt x="1525993" y="810145"/>
                  </a:lnTo>
                  <a:lnTo>
                    <a:pt x="1525993" y="725055"/>
                  </a:lnTo>
                  <a:lnTo>
                    <a:pt x="1536357" y="725055"/>
                  </a:lnTo>
                  <a:lnTo>
                    <a:pt x="1536357" y="807605"/>
                  </a:lnTo>
                  <a:lnTo>
                    <a:pt x="1552003" y="807605"/>
                  </a:lnTo>
                  <a:lnTo>
                    <a:pt x="1552003" y="725055"/>
                  </a:lnTo>
                  <a:lnTo>
                    <a:pt x="1570291" y="725055"/>
                  </a:lnTo>
                  <a:lnTo>
                    <a:pt x="1570291" y="810145"/>
                  </a:lnTo>
                  <a:lnTo>
                    <a:pt x="1587055" y="810145"/>
                  </a:lnTo>
                  <a:lnTo>
                    <a:pt x="1587055" y="725055"/>
                  </a:lnTo>
                  <a:lnTo>
                    <a:pt x="1608747" y="725055"/>
                  </a:lnTo>
                  <a:lnTo>
                    <a:pt x="1608747" y="810145"/>
                  </a:lnTo>
                  <a:lnTo>
                    <a:pt x="1626057" y="810145"/>
                  </a:lnTo>
                  <a:lnTo>
                    <a:pt x="1626057" y="725055"/>
                  </a:lnTo>
                  <a:lnTo>
                    <a:pt x="1649463" y="725055"/>
                  </a:lnTo>
                  <a:lnTo>
                    <a:pt x="1649463" y="813955"/>
                  </a:lnTo>
                  <a:lnTo>
                    <a:pt x="1670177" y="813955"/>
                  </a:lnTo>
                  <a:lnTo>
                    <a:pt x="1670177" y="803795"/>
                  </a:lnTo>
                  <a:lnTo>
                    <a:pt x="1670177" y="725055"/>
                  </a:lnTo>
                  <a:lnTo>
                    <a:pt x="1685074" y="725055"/>
                  </a:lnTo>
                  <a:lnTo>
                    <a:pt x="1685074" y="812685"/>
                  </a:lnTo>
                  <a:lnTo>
                    <a:pt x="1708632" y="812685"/>
                  </a:lnTo>
                  <a:lnTo>
                    <a:pt x="1708632" y="803795"/>
                  </a:lnTo>
                  <a:lnTo>
                    <a:pt x="1708632" y="725055"/>
                  </a:lnTo>
                  <a:lnTo>
                    <a:pt x="1728622" y="725055"/>
                  </a:lnTo>
                  <a:lnTo>
                    <a:pt x="1728622" y="811415"/>
                  </a:lnTo>
                  <a:lnTo>
                    <a:pt x="1744814" y="811415"/>
                  </a:lnTo>
                  <a:lnTo>
                    <a:pt x="1744814" y="725055"/>
                  </a:lnTo>
                  <a:lnTo>
                    <a:pt x="1768767" y="725055"/>
                  </a:lnTo>
                  <a:lnTo>
                    <a:pt x="1768767" y="812685"/>
                  </a:lnTo>
                  <a:lnTo>
                    <a:pt x="1783270" y="812685"/>
                  </a:lnTo>
                  <a:lnTo>
                    <a:pt x="1783270" y="725055"/>
                  </a:lnTo>
                  <a:lnTo>
                    <a:pt x="1806651" y="725055"/>
                  </a:lnTo>
                  <a:lnTo>
                    <a:pt x="1806651" y="816495"/>
                  </a:lnTo>
                  <a:lnTo>
                    <a:pt x="1827961" y="816495"/>
                  </a:lnTo>
                  <a:lnTo>
                    <a:pt x="1827961" y="807605"/>
                  </a:lnTo>
                  <a:lnTo>
                    <a:pt x="1827961" y="725055"/>
                  </a:lnTo>
                  <a:lnTo>
                    <a:pt x="1845678" y="725055"/>
                  </a:lnTo>
                  <a:lnTo>
                    <a:pt x="1845678" y="812685"/>
                  </a:lnTo>
                  <a:lnTo>
                    <a:pt x="1869224" y="812685"/>
                  </a:lnTo>
                  <a:lnTo>
                    <a:pt x="1869224" y="803795"/>
                  </a:lnTo>
                  <a:lnTo>
                    <a:pt x="1869224" y="725055"/>
                  </a:lnTo>
                  <a:lnTo>
                    <a:pt x="1881847" y="725055"/>
                  </a:lnTo>
                  <a:lnTo>
                    <a:pt x="1881847" y="815225"/>
                  </a:lnTo>
                  <a:lnTo>
                    <a:pt x="1904276" y="815225"/>
                  </a:lnTo>
                  <a:lnTo>
                    <a:pt x="1904276" y="805065"/>
                  </a:lnTo>
                  <a:lnTo>
                    <a:pt x="1904276" y="725055"/>
                  </a:lnTo>
                  <a:lnTo>
                    <a:pt x="1934438" y="725055"/>
                  </a:lnTo>
                  <a:lnTo>
                    <a:pt x="1934438" y="817765"/>
                  </a:lnTo>
                  <a:lnTo>
                    <a:pt x="1951786" y="817765"/>
                  </a:lnTo>
                  <a:lnTo>
                    <a:pt x="1951786" y="725055"/>
                  </a:lnTo>
                  <a:lnTo>
                    <a:pt x="1985899" y="725055"/>
                  </a:lnTo>
                  <a:lnTo>
                    <a:pt x="1985899" y="817765"/>
                  </a:lnTo>
                  <a:lnTo>
                    <a:pt x="2001545" y="817765"/>
                  </a:lnTo>
                  <a:lnTo>
                    <a:pt x="2001545" y="725055"/>
                  </a:lnTo>
                  <a:lnTo>
                    <a:pt x="2025497" y="725055"/>
                  </a:lnTo>
                  <a:lnTo>
                    <a:pt x="2025497" y="820305"/>
                  </a:lnTo>
                  <a:lnTo>
                    <a:pt x="2042833" y="820305"/>
                  </a:lnTo>
                  <a:lnTo>
                    <a:pt x="2042833" y="725055"/>
                  </a:lnTo>
                  <a:lnTo>
                    <a:pt x="2044128" y="725055"/>
                  </a:lnTo>
                  <a:lnTo>
                    <a:pt x="2044128" y="820305"/>
                  </a:lnTo>
                  <a:lnTo>
                    <a:pt x="2058657" y="820305"/>
                  </a:lnTo>
                  <a:lnTo>
                    <a:pt x="2058657" y="725055"/>
                  </a:lnTo>
                  <a:lnTo>
                    <a:pt x="2063940" y="725055"/>
                  </a:lnTo>
                  <a:lnTo>
                    <a:pt x="2063940" y="821575"/>
                  </a:lnTo>
                  <a:lnTo>
                    <a:pt x="2076373" y="821575"/>
                  </a:lnTo>
                  <a:lnTo>
                    <a:pt x="2076373" y="822845"/>
                  </a:lnTo>
                  <a:lnTo>
                    <a:pt x="2093137" y="822845"/>
                  </a:lnTo>
                  <a:lnTo>
                    <a:pt x="2093137" y="725055"/>
                  </a:lnTo>
                  <a:lnTo>
                    <a:pt x="2100694" y="725055"/>
                  </a:lnTo>
                  <a:lnTo>
                    <a:pt x="2100694" y="822845"/>
                  </a:lnTo>
                  <a:lnTo>
                    <a:pt x="2129332" y="822845"/>
                  </a:lnTo>
                  <a:lnTo>
                    <a:pt x="2129332" y="725055"/>
                  </a:lnTo>
                  <a:lnTo>
                    <a:pt x="2152726" y="725055"/>
                  </a:lnTo>
                  <a:lnTo>
                    <a:pt x="2152726" y="822845"/>
                  </a:lnTo>
                  <a:lnTo>
                    <a:pt x="2171725" y="822845"/>
                  </a:lnTo>
                  <a:lnTo>
                    <a:pt x="2171725" y="813955"/>
                  </a:lnTo>
                  <a:lnTo>
                    <a:pt x="2171725" y="719975"/>
                  </a:lnTo>
                  <a:lnTo>
                    <a:pt x="2162327" y="719975"/>
                  </a:lnTo>
                  <a:lnTo>
                    <a:pt x="2162327" y="813955"/>
                  </a:lnTo>
                  <a:lnTo>
                    <a:pt x="2162149" y="725055"/>
                  </a:lnTo>
                  <a:lnTo>
                    <a:pt x="2162137" y="716165"/>
                  </a:lnTo>
                  <a:lnTo>
                    <a:pt x="1894865" y="716165"/>
                  </a:lnTo>
                  <a:lnTo>
                    <a:pt x="1894865" y="805065"/>
                  </a:lnTo>
                  <a:lnTo>
                    <a:pt x="1891258" y="805065"/>
                  </a:lnTo>
                  <a:lnTo>
                    <a:pt x="1891258" y="725055"/>
                  </a:lnTo>
                  <a:lnTo>
                    <a:pt x="1891258" y="716165"/>
                  </a:lnTo>
                  <a:lnTo>
                    <a:pt x="1859813" y="716165"/>
                  </a:lnTo>
                  <a:lnTo>
                    <a:pt x="1859813" y="803795"/>
                  </a:lnTo>
                  <a:lnTo>
                    <a:pt x="1855089" y="803795"/>
                  </a:lnTo>
                  <a:lnTo>
                    <a:pt x="1855089" y="725055"/>
                  </a:lnTo>
                  <a:lnTo>
                    <a:pt x="1855089" y="716165"/>
                  </a:lnTo>
                  <a:lnTo>
                    <a:pt x="1818551" y="716165"/>
                  </a:lnTo>
                  <a:lnTo>
                    <a:pt x="1818551" y="807605"/>
                  </a:lnTo>
                  <a:lnTo>
                    <a:pt x="1816061" y="807605"/>
                  </a:lnTo>
                  <a:lnTo>
                    <a:pt x="1816061" y="725055"/>
                  </a:lnTo>
                  <a:lnTo>
                    <a:pt x="1816061" y="716165"/>
                  </a:lnTo>
                  <a:lnTo>
                    <a:pt x="1699209" y="716165"/>
                  </a:lnTo>
                  <a:lnTo>
                    <a:pt x="1699209" y="803795"/>
                  </a:lnTo>
                  <a:lnTo>
                    <a:pt x="1694497" y="803795"/>
                  </a:lnTo>
                  <a:lnTo>
                    <a:pt x="1694497" y="725055"/>
                  </a:lnTo>
                  <a:lnTo>
                    <a:pt x="1694497" y="716165"/>
                  </a:lnTo>
                  <a:lnTo>
                    <a:pt x="1660766" y="716165"/>
                  </a:lnTo>
                  <a:lnTo>
                    <a:pt x="1660766" y="803795"/>
                  </a:lnTo>
                  <a:lnTo>
                    <a:pt x="1658874" y="803795"/>
                  </a:lnTo>
                  <a:lnTo>
                    <a:pt x="1658874" y="725055"/>
                  </a:lnTo>
                  <a:lnTo>
                    <a:pt x="1658874" y="716165"/>
                  </a:lnTo>
                  <a:lnTo>
                    <a:pt x="1470190" y="716165"/>
                  </a:lnTo>
                  <a:lnTo>
                    <a:pt x="1470190" y="798715"/>
                  </a:lnTo>
                  <a:lnTo>
                    <a:pt x="1470025" y="725055"/>
                  </a:lnTo>
                  <a:lnTo>
                    <a:pt x="1470012" y="716165"/>
                  </a:lnTo>
                  <a:lnTo>
                    <a:pt x="1400657" y="716165"/>
                  </a:lnTo>
                  <a:lnTo>
                    <a:pt x="1400657" y="796175"/>
                  </a:lnTo>
                  <a:lnTo>
                    <a:pt x="1393101" y="796175"/>
                  </a:lnTo>
                  <a:lnTo>
                    <a:pt x="1393101" y="794905"/>
                  </a:lnTo>
                  <a:lnTo>
                    <a:pt x="1393101" y="793635"/>
                  </a:lnTo>
                  <a:lnTo>
                    <a:pt x="1393101" y="716165"/>
                  </a:lnTo>
                  <a:lnTo>
                    <a:pt x="1337335" y="716165"/>
                  </a:lnTo>
                  <a:lnTo>
                    <a:pt x="1337335" y="793635"/>
                  </a:lnTo>
                  <a:lnTo>
                    <a:pt x="1328635" y="793635"/>
                  </a:lnTo>
                  <a:lnTo>
                    <a:pt x="1328635" y="792365"/>
                  </a:lnTo>
                  <a:lnTo>
                    <a:pt x="1328635" y="716165"/>
                  </a:lnTo>
                  <a:lnTo>
                    <a:pt x="1315275" y="716165"/>
                  </a:lnTo>
                  <a:lnTo>
                    <a:pt x="1315275" y="792365"/>
                  </a:lnTo>
                  <a:lnTo>
                    <a:pt x="1306029" y="792365"/>
                  </a:lnTo>
                  <a:lnTo>
                    <a:pt x="1306029" y="716165"/>
                  </a:lnTo>
                  <a:lnTo>
                    <a:pt x="1292656" y="716165"/>
                  </a:lnTo>
                  <a:lnTo>
                    <a:pt x="1292656" y="792365"/>
                  </a:lnTo>
                  <a:lnTo>
                    <a:pt x="1290751" y="792365"/>
                  </a:lnTo>
                  <a:lnTo>
                    <a:pt x="1290751" y="716165"/>
                  </a:lnTo>
                  <a:lnTo>
                    <a:pt x="1275130" y="716165"/>
                  </a:lnTo>
                  <a:lnTo>
                    <a:pt x="1275130" y="792365"/>
                  </a:lnTo>
                  <a:lnTo>
                    <a:pt x="1247216" y="792365"/>
                  </a:lnTo>
                  <a:lnTo>
                    <a:pt x="1247216" y="716165"/>
                  </a:lnTo>
                  <a:lnTo>
                    <a:pt x="1228763" y="716165"/>
                  </a:lnTo>
                  <a:lnTo>
                    <a:pt x="1228763" y="794905"/>
                  </a:lnTo>
                  <a:lnTo>
                    <a:pt x="1227442" y="794905"/>
                  </a:lnTo>
                  <a:lnTo>
                    <a:pt x="1227442" y="792365"/>
                  </a:lnTo>
                  <a:lnTo>
                    <a:pt x="1227442" y="791095"/>
                  </a:lnTo>
                  <a:lnTo>
                    <a:pt x="1227442" y="716165"/>
                  </a:lnTo>
                  <a:lnTo>
                    <a:pt x="1200492" y="716165"/>
                  </a:lnTo>
                  <a:lnTo>
                    <a:pt x="1200492" y="791095"/>
                  </a:lnTo>
                  <a:lnTo>
                    <a:pt x="1190104" y="791095"/>
                  </a:lnTo>
                  <a:lnTo>
                    <a:pt x="1190104" y="789825"/>
                  </a:lnTo>
                  <a:lnTo>
                    <a:pt x="1190104" y="716165"/>
                  </a:lnTo>
                  <a:lnTo>
                    <a:pt x="1175600" y="716165"/>
                  </a:lnTo>
                  <a:lnTo>
                    <a:pt x="1175600" y="789825"/>
                  </a:lnTo>
                  <a:lnTo>
                    <a:pt x="1172591" y="789825"/>
                  </a:lnTo>
                  <a:lnTo>
                    <a:pt x="1172591" y="716165"/>
                  </a:lnTo>
                  <a:lnTo>
                    <a:pt x="1155827" y="716165"/>
                  </a:lnTo>
                  <a:lnTo>
                    <a:pt x="1155827" y="792365"/>
                  </a:lnTo>
                  <a:lnTo>
                    <a:pt x="1153909" y="792365"/>
                  </a:lnTo>
                  <a:lnTo>
                    <a:pt x="1153909" y="716165"/>
                  </a:lnTo>
                  <a:lnTo>
                    <a:pt x="1138288" y="716165"/>
                  </a:lnTo>
                  <a:lnTo>
                    <a:pt x="1138288" y="792365"/>
                  </a:lnTo>
                  <a:lnTo>
                    <a:pt x="1135253" y="792365"/>
                  </a:lnTo>
                  <a:lnTo>
                    <a:pt x="1135253" y="716165"/>
                  </a:lnTo>
                  <a:lnTo>
                    <a:pt x="1110589" y="716165"/>
                  </a:lnTo>
                  <a:lnTo>
                    <a:pt x="1110589" y="794905"/>
                  </a:lnTo>
                  <a:lnTo>
                    <a:pt x="1107554" y="794905"/>
                  </a:lnTo>
                  <a:lnTo>
                    <a:pt x="1107554" y="716165"/>
                  </a:lnTo>
                  <a:lnTo>
                    <a:pt x="1092517" y="716165"/>
                  </a:lnTo>
                  <a:lnTo>
                    <a:pt x="1092288" y="747915"/>
                  </a:lnTo>
                  <a:lnTo>
                    <a:pt x="1092250" y="789825"/>
                  </a:lnTo>
                  <a:lnTo>
                    <a:pt x="1092339" y="794905"/>
                  </a:lnTo>
                  <a:lnTo>
                    <a:pt x="1069098" y="794905"/>
                  </a:lnTo>
                  <a:lnTo>
                    <a:pt x="1069098" y="725055"/>
                  </a:lnTo>
                  <a:lnTo>
                    <a:pt x="1069098" y="716165"/>
                  </a:lnTo>
                  <a:lnTo>
                    <a:pt x="1031151" y="716165"/>
                  </a:lnTo>
                  <a:lnTo>
                    <a:pt x="1031151" y="796175"/>
                  </a:lnTo>
                  <a:lnTo>
                    <a:pt x="1030376" y="796175"/>
                  </a:lnTo>
                  <a:lnTo>
                    <a:pt x="1030376" y="725055"/>
                  </a:lnTo>
                  <a:lnTo>
                    <a:pt x="1030376" y="716165"/>
                  </a:lnTo>
                  <a:lnTo>
                    <a:pt x="985227" y="716165"/>
                  </a:lnTo>
                  <a:lnTo>
                    <a:pt x="985227" y="721245"/>
                  </a:lnTo>
                  <a:lnTo>
                    <a:pt x="980821" y="721245"/>
                  </a:lnTo>
                  <a:lnTo>
                    <a:pt x="981176" y="730135"/>
                  </a:lnTo>
                  <a:lnTo>
                    <a:pt x="981240" y="750455"/>
                  </a:lnTo>
                  <a:lnTo>
                    <a:pt x="980998" y="774585"/>
                  </a:lnTo>
                  <a:lnTo>
                    <a:pt x="980617" y="798715"/>
                  </a:lnTo>
                  <a:lnTo>
                    <a:pt x="949794" y="798715"/>
                  </a:lnTo>
                  <a:lnTo>
                    <a:pt x="949794" y="725055"/>
                  </a:lnTo>
                  <a:lnTo>
                    <a:pt x="949794" y="716165"/>
                  </a:lnTo>
                  <a:lnTo>
                    <a:pt x="925385" y="716165"/>
                  </a:lnTo>
                  <a:lnTo>
                    <a:pt x="925525" y="797445"/>
                  </a:lnTo>
                  <a:lnTo>
                    <a:pt x="918413" y="797445"/>
                  </a:lnTo>
                  <a:lnTo>
                    <a:pt x="918413" y="793635"/>
                  </a:lnTo>
                  <a:lnTo>
                    <a:pt x="918413" y="716165"/>
                  </a:lnTo>
                  <a:lnTo>
                    <a:pt x="902208" y="716165"/>
                  </a:lnTo>
                  <a:lnTo>
                    <a:pt x="902208" y="792365"/>
                  </a:lnTo>
                  <a:lnTo>
                    <a:pt x="894664" y="792365"/>
                  </a:lnTo>
                  <a:lnTo>
                    <a:pt x="889558" y="793635"/>
                  </a:lnTo>
                  <a:lnTo>
                    <a:pt x="889558" y="725055"/>
                  </a:lnTo>
                  <a:lnTo>
                    <a:pt x="889558" y="716165"/>
                  </a:lnTo>
                  <a:lnTo>
                    <a:pt x="869708" y="716165"/>
                  </a:lnTo>
                  <a:lnTo>
                    <a:pt x="869708" y="794905"/>
                  </a:lnTo>
                  <a:lnTo>
                    <a:pt x="865263" y="794905"/>
                  </a:lnTo>
                  <a:lnTo>
                    <a:pt x="865263" y="725055"/>
                  </a:lnTo>
                  <a:lnTo>
                    <a:pt x="865263" y="716165"/>
                  </a:lnTo>
                  <a:lnTo>
                    <a:pt x="841692" y="716165"/>
                  </a:lnTo>
                  <a:lnTo>
                    <a:pt x="841692" y="796175"/>
                  </a:lnTo>
                  <a:lnTo>
                    <a:pt x="827379" y="796175"/>
                  </a:lnTo>
                  <a:lnTo>
                    <a:pt x="827379" y="716165"/>
                  </a:lnTo>
                  <a:lnTo>
                    <a:pt x="817562" y="716165"/>
                  </a:lnTo>
                  <a:lnTo>
                    <a:pt x="817562" y="721245"/>
                  </a:lnTo>
                  <a:lnTo>
                    <a:pt x="812927" y="721245"/>
                  </a:lnTo>
                  <a:lnTo>
                    <a:pt x="813003" y="774585"/>
                  </a:lnTo>
                  <a:lnTo>
                    <a:pt x="812888" y="796175"/>
                  </a:lnTo>
                  <a:lnTo>
                    <a:pt x="807288" y="796175"/>
                  </a:lnTo>
                  <a:lnTo>
                    <a:pt x="807288" y="725055"/>
                  </a:lnTo>
                  <a:lnTo>
                    <a:pt x="807288" y="721245"/>
                  </a:lnTo>
                  <a:lnTo>
                    <a:pt x="807288" y="716165"/>
                  </a:lnTo>
                  <a:lnTo>
                    <a:pt x="780821" y="716165"/>
                  </a:lnTo>
                  <a:lnTo>
                    <a:pt x="780821" y="719975"/>
                  </a:lnTo>
                  <a:lnTo>
                    <a:pt x="779221" y="719975"/>
                  </a:lnTo>
                  <a:lnTo>
                    <a:pt x="779221" y="721245"/>
                  </a:lnTo>
                  <a:lnTo>
                    <a:pt x="777595" y="721245"/>
                  </a:lnTo>
                  <a:lnTo>
                    <a:pt x="777595" y="716165"/>
                  </a:lnTo>
                  <a:lnTo>
                    <a:pt x="736269" y="716165"/>
                  </a:lnTo>
                  <a:lnTo>
                    <a:pt x="736269" y="798715"/>
                  </a:lnTo>
                  <a:lnTo>
                    <a:pt x="735203" y="798715"/>
                  </a:lnTo>
                  <a:lnTo>
                    <a:pt x="735203" y="796175"/>
                  </a:lnTo>
                  <a:lnTo>
                    <a:pt x="735203" y="716165"/>
                  </a:lnTo>
                  <a:lnTo>
                    <a:pt x="707110" y="716165"/>
                  </a:lnTo>
                  <a:lnTo>
                    <a:pt x="707110" y="796175"/>
                  </a:lnTo>
                  <a:lnTo>
                    <a:pt x="700697" y="796175"/>
                  </a:lnTo>
                  <a:lnTo>
                    <a:pt x="700697" y="716165"/>
                  </a:lnTo>
                  <a:lnTo>
                    <a:pt x="685914" y="716165"/>
                  </a:lnTo>
                  <a:lnTo>
                    <a:pt x="685914" y="796175"/>
                  </a:lnTo>
                  <a:lnTo>
                    <a:pt x="683450" y="796175"/>
                  </a:lnTo>
                  <a:lnTo>
                    <a:pt x="683450" y="794905"/>
                  </a:lnTo>
                  <a:lnTo>
                    <a:pt x="683450" y="716165"/>
                  </a:lnTo>
                  <a:lnTo>
                    <a:pt x="667258" y="716165"/>
                  </a:lnTo>
                  <a:lnTo>
                    <a:pt x="667258" y="794905"/>
                  </a:lnTo>
                  <a:lnTo>
                    <a:pt x="663663" y="794905"/>
                  </a:lnTo>
                  <a:lnTo>
                    <a:pt x="663663" y="716165"/>
                  </a:lnTo>
                  <a:lnTo>
                    <a:pt x="650290" y="716165"/>
                  </a:lnTo>
                  <a:lnTo>
                    <a:pt x="650290" y="794905"/>
                  </a:lnTo>
                  <a:lnTo>
                    <a:pt x="646137" y="794905"/>
                  </a:lnTo>
                  <a:lnTo>
                    <a:pt x="646137" y="793635"/>
                  </a:lnTo>
                  <a:lnTo>
                    <a:pt x="646137" y="716165"/>
                  </a:lnTo>
                  <a:lnTo>
                    <a:pt x="617499" y="716165"/>
                  </a:lnTo>
                  <a:lnTo>
                    <a:pt x="617499" y="793635"/>
                  </a:lnTo>
                  <a:lnTo>
                    <a:pt x="614476" y="793635"/>
                  </a:lnTo>
                  <a:lnTo>
                    <a:pt x="614476" y="723785"/>
                  </a:lnTo>
                  <a:lnTo>
                    <a:pt x="614476" y="714895"/>
                  </a:lnTo>
                  <a:lnTo>
                    <a:pt x="595172" y="714895"/>
                  </a:lnTo>
                  <a:lnTo>
                    <a:pt x="595172" y="793635"/>
                  </a:lnTo>
                  <a:lnTo>
                    <a:pt x="594398" y="793635"/>
                  </a:lnTo>
                  <a:lnTo>
                    <a:pt x="594398" y="714895"/>
                  </a:lnTo>
                  <a:lnTo>
                    <a:pt x="579348" y="714895"/>
                  </a:lnTo>
                  <a:lnTo>
                    <a:pt x="579348" y="794905"/>
                  </a:lnTo>
                  <a:lnTo>
                    <a:pt x="564730" y="794905"/>
                  </a:lnTo>
                  <a:lnTo>
                    <a:pt x="564730" y="793635"/>
                  </a:lnTo>
                  <a:lnTo>
                    <a:pt x="565010" y="714895"/>
                  </a:lnTo>
                  <a:lnTo>
                    <a:pt x="537489" y="714895"/>
                  </a:lnTo>
                  <a:lnTo>
                    <a:pt x="537489" y="793635"/>
                  </a:lnTo>
                  <a:lnTo>
                    <a:pt x="526834" y="793635"/>
                  </a:lnTo>
                  <a:lnTo>
                    <a:pt x="526834" y="722515"/>
                  </a:lnTo>
                  <a:lnTo>
                    <a:pt x="526834" y="713625"/>
                  </a:lnTo>
                  <a:lnTo>
                    <a:pt x="486321" y="713625"/>
                  </a:lnTo>
                  <a:lnTo>
                    <a:pt x="486321" y="793635"/>
                  </a:lnTo>
                  <a:lnTo>
                    <a:pt x="468579" y="793635"/>
                  </a:lnTo>
                  <a:lnTo>
                    <a:pt x="468782" y="721245"/>
                  </a:lnTo>
                  <a:lnTo>
                    <a:pt x="468807" y="713625"/>
                  </a:lnTo>
                  <a:lnTo>
                    <a:pt x="468909" y="676795"/>
                  </a:lnTo>
                  <a:lnTo>
                    <a:pt x="712012" y="678065"/>
                  </a:lnTo>
                  <a:lnTo>
                    <a:pt x="718705" y="676795"/>
                  </a:lnTo>
                  <a:lnTo>
                    <a:pt x="765543" y="667905"/>
                  </a:lnTo>
                  <a:lnTo>
                    <a:pt x="772236" y="666635"/>
                  </a:lnTo>
                  <a:lnTo>
                    <a:pt x="816813" y="664095"/>
                  </a:lnTo>
                  <a:lnTo>
                    <a:pt x="816127" y="707275"/>
                  </a:lnTo>
                  <a:lnTo>
                    <a:pt x="847648" y="707275"/>
                  </a:lnTo>
                  <a:lnTo>
                    <a:pt x="847725" y="697115"/>
                  </a:lnTo>
                  <a:lnTo>
                    <a:pt x="848334" y="624725"/>
                  </a:lnTo>
                  <a:lnTo>
                    <a:pt x="848398" y="617105"/>
                  </a:lnTo>
                  <a:lnTo>
                    <a:pt x="848423" y="614565"/>
                  </a:lnTo>
                  <a:lnTo>
                    <a:pt x="514845" y="617105"/>
                  </a:lnTo>
                  <a:lnTo>
                    <a:pt x="916025" y="610755"/>
                  </a:lnTo>
                  <a:lnTo>
                    <a:pt x="916025" y="516775"/>
                  </a:lnTo>
                  <a:lnTo>
                    <a:pt x="1013333" y="515505"/>
                  </a:lnTo>
                  <a:lnTo>
                    <a:pt x="1013663" y="542175"/>
                  </a:lnTo>
                  <a:lnTo>
                    <a:pt x="1020216" y="538365"/>
                  </a:lnTo>
                  <a:lnTo>
                    <a:pt x="1030135" y="538365"/>
                  </a:lnTo>
                  <a:lnTo>
                    <a:pt x="1041539" y="540905"/>
                  </a:lnTo>
                  <a:lnTo>
                    <a:pt x="1056881" y="549795"/>
                  </a:lnTo>
                  <a:lnTo>
                    <a:pt x="1075563" y="562495"/>
                  </a:lnTo>
                  <a:lnTo>
                    <a:pt x="1102410" y="577735"/>
                  </a:lnTo>
                  <a:lnTo>
                    <a:pt x="1106982" y="580275"/>
                  </a:lnTo>
                  <a:lnTo>
                    <a:pt x="1303553" y="582815"/>
                  </a:lnTo>
                  <a:lnTo>
                    <a:pt x="1303769" y="573925"/>
                  </a:lnTo>
                  <a:lnTo>
                    <a:pt x="1304328" y="551065"/>
                  </a:lnTo>
                  <a:lnTo>
                    <a:pt x="1309357" y="551065"/>
                  </a:lnTo>
                  <a:lnTo>
                    <a:pt x="1318882" y="552335"/>
                  </a:lnTo>
                  <a:lnTo>
                    <a:pt x="1332903" y="561225"/>
                  </a:lnTo>
                  <a:lnTo>
                    <a:pt x="1339151" y="566305"/>
                  </a:lnTo>
                  <a:lnTo>
                    <a:pt x="1344561" y="571385"/>
                  </a:lnTo>
                  <a:lnTo>
                    <a:pt x="1351178" y="575195"/>
                  </a:lnTo>
                  <a:lnTo>
                    <a:pt x="1360335" y="580275"/>
                  </a:lnTo>
                  <a:lnTo>
                    <a:pt x="1373403" y="585355"/>
                  </a:lnTo>
                  <a:lnTo>
                    <a:pt x="1335887" y="586625"/>
                  </a:lnTo>
                  <a:lnTo>
                    <a:pt x="1335887" y="646315"/>
                  </a:lnTo>
                  <a:lnTo>
                    <a:pt x="1021537" y="641235"/>
                  </a:lnTo>
                  <a:lnTo>
                    <a:pt x="1021384" y="582815"/>
                  </a:lnTo>
                  <a:lnTo>
                    <a:pt x="1011974" y="582815"/>
                  </a:lnTo>
                  <a:lnTo>
                    <a:pt x="1012164" y="650125"/>
                  </a:lnTo>
                  <a:lnTo>
                    <a:pt x="1345298" y="655205"/>
                  </a:lnTo>
                  <a:lnTo>
                    <a:pt x="1345298" y="646315"/>
                  </a:lnTo>
                  <a:lnTo>
                    <a:pt x="1345298" y="595515"/>
                  </a:lnTo>
                  <a:lnTo>
                    <a:pt x="1408442" y="593686"/>
                  </a:lnTo>
                  <a:lnTo>
                    <a:pt x="1408734" y="669124"/>
                  </a:lnTo>
                  <a:lnTo>
                    <a:pt x="1434719" y="669124"/>
                  </a:lnTo>
                  <a:lnTo>
                    <a:pt x="1437754" y="670394"/>
                  </a:lnTo>
                  <a:lnTo>
                    <a:pt x="1450301" y="674204"/>
                  </a:lnTo>
                  <a:lnTo>
                    <a:pt x="1457718" y="674204"/>
                  </a:lnTo>
                  <a:lnTo>
                    <a:pt x="1463116" y="672934"/>
                  </a:lnTo>
                  <a:lnTo>
                    <a:pt x="1478038" y="669124"/>
                  </a:lnTo>
                  <a:lnTo>
                    <a:pt x="1480654" y="669124"/>
                  </a:lnTo>
                  <a:lnTo>
                    <a:pt x="1483931" y="670394"/>
                  </a:lnTo>
                  <a:lnTo>
                    <a:pt x="1488249" y="670394"/>
                  </a:lnTo>
                  <a:lnTo>
                    <a:pt x="1501698" y="672934"/>
                  </a:lnTo>
                  <a:lnTo>
                    <a:pt x="1516621" y="672934"/>
                  </a:lnTo>
                  <a:lnTo>
                    <a:pt x="1523466" y="671664"/>
                  </a:lnTo>
                  <a:lnTo>
                    <a:pt x="1535760" y="669124"/>
                  </a:lnTo>
                  <a:lnTo>
                    <a:pt x="1542580" y="669124"/>
                  </a:lnTo>
                  <a:lnTo>
                    <a:pt x="1561604" y="672934"/>
                  </a:lnTo>
                  <a:lnTo>
                    <a:pt x="1569961" y="672934"/>
                  </a:lnTo>
                  <a:lnTo>
                    <a:pt x="1576717" y="671664"/>
                  </a:lnTo>
                  <a:lnTo>
                    <a:pt x="1595551" y="667854"/>
                  </a:lnTo>
                  <a:lnTo>
                    <a:pt x="1603019" y="667854"/>
                  </a:lnTo>
                  <a:lnTo>
                    <a:pt x="1626743" y="672934"/>
                  </a:lnTo>
                  <a:lnTo>
                    <a:pt x="1635404" y="672934"/>
                  </a:lnTo>
                  <a:lnTo>
                    <a:pt x="1652003" y="670394"/>
                  </a:lnTo>
                  <a:lnTo>
                    <a:pt x="1657959" y="669124"/>
                  </a:lnTo>
                  <a:lnTo>
                    <a:pt x="1664258" y="669124"/>
                  </a:lnTo>
                  <a:lnTo>
                    <a:pt x="1683092" y="672934"/>
                  </a:lnTo>
                  <a:lnTo>
                    <a:pt x="1686826" y="672934"/>
                  </a:lnTo>
                  <a:lnTo>
                    <a:pt x="1692821" y="674204"/>
                  </a:lnTo>
                  <a:lnTo>
                    <a:pt x="1698777" y="671664"/>
                  </a:lnTo>
                  <a:lnTo>
                    <a:pt x="1710232" y="669124"/>
                  </a:lnTo>
                  <a:lnTo>
                    <a:pt x="1715960" y="667854"/>
                  </a:lnTo>
                  <a:lnTo>
                    <a:pt x="1723110" y="667854"/>
                  </a:lnTo>
                  <a:lnTo>
                    <a:pt x="1744675" y="672934"/>
                  </a:lnTo>
                  <a:lnTo>
                    <a:pt x="1752968" y="672934"/>
                  </a:lnTo>
                  <a:lnTo>
                    <a:pt x="1759051" y="671664"/>
                  </a:lnTo>
                  <a:lnTo>
                    <a:pt x="1775333" y="667854"/>
                  </a:lnTo>
                  <a:lnTo>
                    <a:pt x="1782051" y="667854"/>
                  </a:lnTo>
                  <a:lnTo>
                    <a:pt x="1805584" y="672934"/>
                  </a:lnTo>
                  <a:lnTo>
                    <a:pt x="1814042" y="672934"/>
                  </a:lnTo>
                  <a:lnTo>
                    <a:pt x="1820989" y="671664"/>
                  </a:lnTo>
                  <a:lnTo>
                    <a:pt x="1838363" y="667854"/>
                  </a:lnTo>
                  <a:lnTo>
                    <a:pt x="1845919" y="667854"/>
                  </a:lnTo>
                  <a:lnTo>
                    <a:pt x="1872399" y="672934"/>
                  </a:lnTo>
                  <a:lnTo>
                    <a:pt x="1880895" y="672934"/>
                  </a:lnTo>
                  <a:lnTo>
                    <a:pt x="1907552" y="669124"/>
                  </a:lnTo>
                  <a:lnTo>
                    <a:pt x="1914753" y="669124"/>
                  </a:lnTo>
                  <a:lnTo>
                    <a:pt x="1930412" y="671664"/>
                  </a:lnTo>
                  <a:lnTo>
                    <a:pt x="1936496" y="672934"/>
                  </a:lnTo>
                  <a:lnTo>
                    <a:pt x="1944458" y="672934"/>
                  </a:lnTo>
                  <a:lnTo>
                    <a:pt x="1960041" y="669124"/>
                  </a:lnTo>
                  <a:lnTo>
                    <a:pt x="1965236" y="667854"/>
                  </a:lnTo>
                  <a:lnTo>
                    <a:pt x="1970443" y="666584"/>
                  </a:lnTo>
                  <a:lnTo>
                    <a:pt x="1977224" y="666584"/>
                  </a:lnTo>
                  <a:lnTo>
                    <a:pt x="1981936" y="669124"/>
                  </a:lnTo>
                  <a:lnTo>
                    <a:pt x="1992757" y="671664"/>
                  </a:lnTo>
                  <a:lnTo>
                    <a:pt x="1999030" y="674204"/>
                  </a:lnTo>
                  <a:lnTo>
                    <a:pt x="2008314" y="674204"/>
                  </a:lnTo>
                  <a:lnTo>
                    <a:pt x="2043658" y="669124"/>
                  </a:lnTo>
                  <a:lnTo>
                    <a:pt x="2051011" y="669124"/>
                  </a:lnTo>
                  <a:lnTo>
                    <a:pt x="2054186" y="670394"/>
                  </a:lnTo>
                  <a:lnTo>
                    <a:pt x="2065731" y="674204"/>
                  </a:lnTo>
                  <a:lnTo>
                    <a:pt x="2077034" y="674204"/>
                  </a:lnTo>
                  <a:lnTo>
                    <a:pt x="2095042" y="669124"/>
                  </a:lnTo>
                  <a:lnTo>
                    <a:pt x="2099551" y="667854"/>
                  </a:lnTo>
                  <a:lnTo>
                    <a:pt x="2108619" y="667854"/>
                  </a:lnTo>
                  <a:lnTo>
                    <a:pt x="2115896" y="669124"/>
                  </a:lnTo>
                  <a:lnTo>
                    <a:pt x="2139480" y="672934"/>
                  </a:lnTo>
                  <a:lnTo>
                    <a:pt x="2151596" y="672934"/>
                  </a:lnTo>
                  <a:lnTo>
                    <a:pt x="2168004" y="670394"/>
                  </a:lnTo>
                  <a:lnTo>
                    <a:pt x="2175319" y="670394"/>
                  </a:lnTo>
                  <a:lnTo>
                    <a:pt x="2174748" y="853274"/>
                  </a:lnTo>
                  <a:lnTo>
                    <a:pt x="2607932" y="853274"/>
                  </a:lnTo>
                  <a:lnTo>
                    <a:pt x="2610027" y="852004"/>
                  </a:lnTo>
                  <a:lnTo>
                    <a:pt x="2610027" y="846924"/>
                  </a:lnTo>
                  <a:close/>
                </a:path>
                <a:path w="5575300" h="853440">
                  <a:moveTo>
                    <a:pt x="3913263" y="730250"/>
                  </a:moveTo>
                  <a:lnTo>
                    <a:pt x="3876675" y="701040"/>
                  </a:lnTo>
                  <a:lnTo>
                    <a:pt x="3810901" y="690880"/>
                  </a:lnTo>
                  <a:lnTo>
                    <a:pt x="3809022" y="678180"/>
                  </a:lnTo>
                  <a:lnTo>
                    <a:pt x="3797808" y="673100"/>
                  </a:lnTo>
                  <a:lnTo>
                    <a:pt x="3795585" y="662940"/>
                  </a:lnTo>
                  <a:lnTo>
                    <a:pt x="3786975" y="660400"/>
                  </a:lnTo>
                  <a:lnTo>
                    <a:pt x="3788968" y="654050"/>
                  </a:lnTo>
                  <a:lnTo>
                    <a:pt x="3791153" y="645160"/>
                  </a:lnTo>
                  <a:lnTo>
                    <a:pt x="3789172" y="636270"/>
                  </a:lnTo>
                  <a:lnTo>
                    <a:pt x="3765639" y="596900"/>
                  </a:lnTo>
                  <a:lnTo>
                    <a:pt x="3751605" y="582930"/>
                  </a:lnTo>
                  <a:lnTo>
                    <a:pt x="3748608" y="577850"/>
                  </a:lnTo>
                  <a:lnTo>
                    <a:pt x="3747909" y="576580"/>
                  </a:lnTo>
                  <a:lnTo>
                    <a:pt x="3749535" y="565150"/>
                  </a:lnTo>
                  <a:lnTo>
                    <a:pt x="3749141" y="562610"/>
                  </a:lnTo>
                  <a:lnTo>
                    <a:pt x="3745065" y="551180"/>
                  </a:lnTo>
                  <a:lnTo>
                    <a:pt x="3738702" y="542290"/>
                  </a:lnTo>
                  <a:lnTo>
                    <a:pt x="3731742" y="535940"/>
                  </a:lnTo>
                  <a:lnTo>
                    <a:pt x="3725849" y="532130"/>
                  </a:lnTo>
                  <a:lnTo>
                    <a:pt x="3726103" y="530860"/>
                  </a:lnTo>
                  <a:lnTo>
                    <a:pt x="3726992" y="529590"/>
                  </a:lnTo>
                  <a:lnTo>
                    <a:pt x="3729151" y="528320"/>
                  </a:lnTo>
                  <a:lnTo>
                    <a:pt x="3737406" y="528320"/>
                  </a:lnTo>
                  <a:lnTo>
                    <a:pt x="3743160" y="527050"/>
                  </a:lnTo>
                  <a:lnTo>
                    <a:pt x="3746271" y="525780"/>
                  </a:lnTo>
                  <a:lnTo>
                    <a:pt x="3752850" y="524510"/>
                  </a:lnTo>
                  <a:lnTo>
                    <a:pt x="3756164" y="523240"/>
                  </a:lnTo>
                  <a:lnTo>
                    <a:pt x="3769461" y="523240"/>
                  </a:lnTo>
                  <a:lnTo>
                    <a:pt x="3780155" y="521970"/>
                  </a:lnTo>
                  <a:lnTo>
                    <a:pt x="3788092" y="518160"/>
                  </a:lnTo>
                  <a:lnTo>
                    <a:pt x="3793629" y="513080"/>
                  </a:lnTo>
                  <a:lnTo>
                    <a:pt x="3797135" y="509270"/>
                  </a:lnTo>
                  <a:lnTo>
                    <a:pt x="3807739" y="509270"/>
                  </a:lnTo>
                  <a:lnTo>
                    <a:pt x="3818559" y="506730"/>
                  </a:lnTo>
                  <a:lnTo>
                    <a:pt x="3826878" y="504190"/>
                  </a:lnTo>
                  <a:lnTo>
                    <a:pt x="3832720" y="500380"/>
                  </a:lnTo>
                  <a:lnTo>
                    <a:pt x="3834587" y="497840"/>
                  </a:lnTo>
                  <a:lnTo>
                    <a:pt x="3836454" y="495300"/>
                  </a:lnTo>
                  <a:lnTo>
                    <a:pt x="3838460" y="490220"/>
                  </a:lnTo>
                  <a:lnTo>
                    <a:pt x="3875278" y="488950"/>
                  </a:lnTo>
                  <a:lnTo>
                    <a:pt x="3894594" y="486410"/>
                  </a:lnTo>
                  <a:lnTo>
                    <a:pt x="3902214" y="482600"/>
                  </a:lnTo>
                  <a:lnTo>
                    <a:pt x="3903916" y="478790"/>
                  </a:lnTo>
                  <a:lnTo>
                    <a:pt x="3904373" y="477520"/>
                  </a:lnTo>
                  <a:lnTo>
                    <a:pt x="3904373" y="473710"/>
                  </a:lnTo>
                  <a:lnTo>
                    <a:pt x="3901859" y="471170"/>
                  </a:lnTo>
                  <a:lnTo>
                    <a:pt x="3882720" y="459740"/>
                  </a:lnTo>
                  <a:lnTo>
                    <a:pt x="3852608" y="452120"/>
                  </a:lnTo>
                  <a:lnTo>
                    <a:pt x="3824668" y="447040"/>
                  </a:lnTo>
                  <a:lnTo>
                    <a:pt x="3812044" y="444500"/>
                  </a:lnTo>
                  <a:lnTo>
                    <a:pt x="3797668" y="444500"/>
                  </a:lnTo>
                  <a:lnTo>
                    <a:pt x="3786022" y="443230"/>
                  </a:lnTo>
                  <a:lnTo>
                    <a:pt x="3765778" y="443230"/>
                  </a:lnTo>
                  <a:lnTo>
                    <a:pt x="3757726" y="441960"/>
                  </a:lnTo>
                  <a:lnTo>
                    <a:pt x="3755618" y="439420"/>
                  </a:lnTo>
                  <a:lnTo>
                    <a:pt x="3749281" y="431800"/>
                  </a:lnTo>
                  <a:lnTo>
                    <a:pt x="3748278" y="430530"/>
                  </a:lnTo>
                  <a:lnTo>
                    <a:pt x="3744214" y="425450"/>
                  </a:lnTo>
                  <a:lnTo>
                    <a:pt x="3728339" y="430530"/>
                  </a:lnTo>
                  <a:lnTo>
                    <a:pt x="3724821" y="422910"/>
                  </a:lnTo>
                  <a:lnTo>
                    <a:pt x="3720160" y="416560"/>
                  </a:lnTo>
                  <a:lnTo>
                    <a:pt x="3713746" y="415290"/>
                  </a:lnTo>
                  <a:lnTo>
                    <a:pt x="3711689" y="414020"/>
                  </a:lnTo>
                  <a:lnTo>
                    <a:pt x="3713378" y="414020"/>
                  </a:lnTo>
                  <a:lnTo>
                    <a:pt x="3715194" y="412750"/>
                  </a:lnTo>
                  <a:lnTo>
                    <a:pt x="3736505" y="410210"/>
                  </a:lnTo>
                  <a:lnTo>
                    <a:pt x="3718344" y="401320"/>
                  </a:lnTo>
                  <a:lnTo>
                    <a:pt x="3705923" y="396240"/>
                  </a:lnTo>
                  <a:lnTo>
                    <a:pt x="3709314" y="386080"/>
                  </a:lnTo>
                  <a:lnTo>
                    <a:pt x="3710787" y="378460"/>
                  </a:lnTo>
                  <a:lnTo>
                    <a:pt x="3711181" y="370840"/>
                  </a:lnTo>
                  <a:lnTo>
                    <a:pt x="3710495" y="363220"/>
                  </a:lnTo>
                  <a:lnTo>
                    <a:pt x="3710749" y="363220"/>
                  </a:lnTo>
                  <a:lnTo>
                    <a:pt x="3721684" y="359410"/>
                  </a:lnTo>
                  <a:lnTo>
                    <a:pt x="3719334" y="349250"/>
                  </a:lnTo>
                  <a:lnTo>
                    <a:pt x="3707231" y="344170"/>
                  </a:lnTo>
                  <a:lnTo>
                    <a:pt x="3706330" y="344170"/>
                  </a:lnTo>
                  <a:lnTo>
                    <a:pt x="3705961" y="342900"/>
                  </a:lnTo>
                  <a:lnTo>
                    <a:pt x="3754564" y="339090"/>
                  </a:lnTo>
                  <a:lnTo>
                    <a:pt x="3769474" y="322580"/>
                  </a:lnTo>
                  <a:lnTo>
                    <a:pt x="3778758" y="320040"/>
                  </a:lnTo>
                  <a:lnTo>
                    <a:pt x="3807053" y="287020"/>
                  </a:lnTo>
                  <a:lnTo>
                    <a:pt x="3804399" y="275590"/>
                  </a:lnTo>
                  <a:lnTo>
                    <a:pt x="3803573" y="274320"/>
                  </a:lnTo>
                  <a:lnTo>
                    <a:pt x="3797808" y="265430"/>
                  </a:lnTo>
                  <a:lnTo>
                    <a:pt x="3791064" y="262890"/>
                  </a:lnTo>
                  <a:lnTo>
                    <a:pt x="3783317" y="264160"/>
                  </a:lnTo>
                  <a:lnTo>
                    <a:pt x="3774605" y="267970"/>
                  </a:lnTo>
                  <a:lnTo>
                    <a:pt x="3764927" y="275590"/>
                  </a:lnTo>
                  <a:lnTo>
                    <a:pt x="3755440" y="274320"/>
                  </a:lnTo>
                  <a:lnTo>
                    <a:pt x="3726700" y="271780"/>
                  </a:lnTo>
                  <a:lnTo>
                    <a:pt x="3715664" y="270510"/>
                  </a:lnTo>
                  <a:lnTo>
                    <a:pt x="3715042" y="267970"/>
                  </a:lnTo>
                  <a:lnTo>
                    <a:pt x="3712730" y="264160"/>
                  </a:lnTo>
                  <a:lnTo>
                    <a:pt x="3703472" y="260350"/>
                  </a:lnTo>
                  <a:lnTo>
                    <a:pt x="3702545" y="257810"/>
                  </a:lnTo>
                  <a:lnTo>
                    <a:pt x="3704171" y="254000"/>
                  </a:lnTo>
                  <a:lnTo>
                    <a:pt x="3719334" y="245110"/>
                  </a:lnTo>
                  <a:lnTo>
                    <a:pt x="3716655" y="237490"/>
                  </a:lnTo>
                  <a:lnTo>
                    <a:pt x="3709505" y="228600"/>
                  </a:lnTo>
                  <a:lnTo>
                    <a:pt x="3710609" y="226060"/>
                  </a:lnTo>
                  <a:lnTo>
                    <a:pt x="3711854" y="219710"/>
                  </a:lnTo>
                  <a:lnTo>
                    <a:pt x="3708806" y="205740"/>
                  </a:lnTo>
                  <a:lnTo>
                    <a:pt x="3704539" y="200660"/>
                  </a:lnTo>
                  <a:lnTo>
                    <a:pt x="3702088" y="199390"/>
                  </a:lnTo>
                  <a:lnTo>
                    <a:pt x="3701732" y="198120"/>
                  </a:lnTo>
                  <a:lnTo>
                    <a:pt x="3701669" y="196850"/>
                  </a:lnTo>
                  <a:lnTo>
                    <a:pt x="3702291" y="195580"/>
                  </a:lnTo>
                  <a:lnTo>
                    <a:pt x="3703294" y="195580"/>
                  </a:lnTo>
                  <a:lnTo>
                    <a:pt x="3708362" y="194310"/>
                  </a:lnTo>
                  <a:lnTo>
                    <a:pt x="3708362" y="184150"/>
                  </a:lnTo>
                  <a:lnTo>
                    <a:pt x="3713962" y="182880"/>
                  </a:lnTo>
                  <a:lnTo>
                    <a:pt x="3720846" y="181610"/>
                  </a:lnTo>
                  <a:lnTo>
                    <a:pt x="3728567" y="179070"/>
                  </a:lnTo>
                  <a:lnTo>
                    <a:pt x="3736644" y="176530"/>
                  </a:lnTo>
                  <a:lnTo>
                    <a:pt x="3740785" y="173990"/>
                  </a:lnTo>
                  <a:lnTo>
                    <a:pt x="3741826" y="170180"/>
                  </a:lnTo>
                  <a:lnTo>
                    <a:pt x="3741978" y="167640"/>
                  </a:lnTo>
                  <a:lnTo>
                    <a:pt x="3740874" y="162560"/>
                  </a:lnTo>
                  <a:lnTo>
                    <a:pt x="3737178" y="156210"/>
                  </a:lnTo>
                  <a:lnTo>
                    <a:pt x="3731374" y="151130"/>
                  </a:lnTo>
                  <a:lnTo>
                    <a:pt x="3723970" y="144780"/>
                  </a:lnTo>
                  <a:lnTo>
                    <a:pt x="3715689" y="137160"/>
                  </a:lnTo>
                  <a:lnTo>
                    <a:pt x="3709238" y="130810"/>
                  </a:lnTo>
                  <a:lnTo>
                    <a:pt x="3704577" y="127000"/>
                  </a:lnTo>
                  <a:lnTo>
                    <a:pt x="3701389" y="123190"/>
                  </a:lnTo>
                  <a:lnTo>
                    <a:pt x="3709759" y="118110"/>
                  </a:lnTo>
                  <a:lnTo>
                    <a:pt x="3712908" y="114300"/>
                  </a:lnTo>
                  <a:lnTo>
                    <a:pt x="3710749" y="109220"/>
                  </a:lnTo>
                  <a:lnTo>
                    <a:pt x="3707053" y="100330"/>
                  </a:lnTo>
                  <a:lnTo>
                    <a:pt x="3703091" y="92710"/>
                  </a:lnTo>
                  <a:lnTo>
                    <a:pt x="3699903" y="87630"/>
                  </a:lnTo>
                  <a:lnTo>
                    <a:pt x="3698532" y="85090"/>
                  </a:lnTo>
                  <a:lnTo>
                    <a:pt x="3693083" y="54610"/>
                  </a:lnTo>
                  <a:lnTo>
                    <a:pt x="3693515" y="54610"/>
                  </a:lnTo>
                  <a:lnTo>
                    <a:pt x="3706330" y="52070"/>
                  </a:lnTo>
                  <a:lnTo>
                    <a:pt x="3707307" y="34290"/>
                  </a:lnTo>
                  <a:lnTo>
                    <a:pt x="3707371" y="33020"/>
                  </a:lnTo>
                  <a:lnTo>
                    <a:pt x="3704285" y="29210"/>
                  </a:lnTo>
                  <a:lnTo>
                    <a:pt x="3698671" y="24130"/>
                  </a:lnTo>
                  <a:lnTo>
                    <a:pt x="3695204" y="24130"/>
                  </a:lnTo>
                  <a:lnTo>
                    <a:pt x="3695204" y="39370"/>
                  </a:lnTo>
                  <a:lnTo>
                    <a:pt x="3695065" y="41910"/>
                  </a:lnTo>
                  <a:lnTo>
                    <a:pt x="3694519" y="41910"/>
                  </a:lnTo>
                  <a:lnTo>
                    <a:pt x="3682898" y="44043"/>
                  </a:lnTo>
                  <a:lnTo>
                    <a:pt x="3682898" y="36830"/>
                  </a:lnTo>
                  <a:lnTo>
                    <a:pt x="3686683" y="35560"/>
                  </a:lnTo>
                  <a:lnTo>
                    <a:pt x="3688994" y="35560"/>
                  </a:lnTo>
                  <a:lnTo>
                    <a:pt x="3692804" y="34290"/>
                  </a:lnTo>
                  <a:lnTo>
                    <a:pt x="3695179" y="36830"/>
                  </a:lnTo>
                  <a:lnTo>
                    <a:pt x="3695204" y="39370"/>
                  </a:lnTo>
                  <a:lnTo>
                    <a:pt x="3695204" y="24130"/>
                  </a:lnTo>
                  <a:lnTo>
                    <a:pt x="3691928" y="22860"/>
                  </a:lnTo>
                  <a:lnTo>
                    <a:pt x="3692156" y="20320"/>
                  </a:lnTo>
                  <a:lnTo>
                    <a:pt x="3692271" y="19050"/>
                  </a:lnTo>
                  <a:lnTo>
                    <a:pt x="3692347" y="16510"/>
                  </a:lnTo>
                  <a:lnTo>
                    <a:pt x="3692042" y="8890"/>
                  </a:lnTo>
                  <a:lnTo>
                    <a:pt x="3685806" y="1270"/>
                  </a:lnTo>
                  <a:lnTo>
                    <a:pt x="3682593" y="0"/>
                  </a:lnTo>
                  <a:lnTo>
                    <a:pt x="3680269" y="0"/>
                  </a:lnTo>
                  <a:lnTo>
                    <a:pt x="3680269" y="19050"/>
                  </a:lnTo>
                  <a:lnTo>
                    <a:pt x="3680244" y="20320"/>
                  </a:lnTo>
                  <a:lnTo>
                    <a:pt x="3680269" y="19050"/>
                  </a:lnTo>
                  <a:lnTo>
                    <a:pt x="3680269" y="0"/>
                  </a:lnTo>
                  <a:lnTo>
                    <a:pt x="3674732" y="0"/>
                  </a:lnTo>
                  <a:lnTo>
                    <a:pt x="3673208" y="3810"/>
                  </a:lnTo>
                  <a:lnTo>
                    <a:pt x="3667734" y="16510"/>
                  </a:lnTo>
                  <a:lnTo>
                    <a:pt x="3667506" y="20320"/>
                  </a:lnTo>
                  <a:lnTo>
                    <a:pt x="3669461" y="26670"/>
                  </a:lnTo>
                  <a:lnTo>
                    <a:pt x="3670071" y="27940"/>
                  </a:lnTo>
                  <a:lnTo>
                    <a:pt x="3670706" y="30480"/>
                  </a:lnTo>
                  <a:lnTo>
                    <a:pt x="3671011" y="34290"/>
                  </a:lnTo>
                  <a:lnTo>
                    <a:pt x="3671493" y="41910"/>
                  </a:lnTo>
                  <a:lnTo>
                    <a:pt x="3664039" y="50800"/>
                  </a:lnTo>
                  <a:lnTo>
                    <a:pt x="3660343" y="60960"/>
                  </a:lnTo>
                  <a:lnTo>
                    <a:pt x="3665397" y="67310"/>
                  </a:lnTo>
                  <a:lnTo>
                    <a:pt x="3667620" y="69850"/>
                  </a:lnTo>
                  <a:lnTo>
                    <a:pt x="3669893" y="74930"/>
                  </a:lnTo>
                  <a:lnTo>
                    <a:pt x="3671760" y="83820"/>
                  </a:lnTo>
                  <a:lnTo>
                    <a:pt x="3672763" y="95250"/>
                  </a:lnTo>
                  <a:lnTo>
                    <a:pt x="3673017" y="114300"/>
                  </a:lnTo>
                  <a:lnTo>
                    <a:pt x="3665817" y="118110"/>
                  </a:lnTo>
                  <a:lnTo>
                    <a:pt x="3662464" y="119380"/>
                  </a:lnTo>
                  <a:lnTo>
                    <a:pt x="3655593" y="124460"/>
                  </a:lnTo>
                  <a:lnTo>
                    <a:pt x="3656927" y="135890"/>
                  </a:lnTo>
                  <a:lnTo>
                    <a:pt x="3646144" y="142240"/>
                  </a:lnTo>
                  <a:lnTo>
                    <a:pt x="3636010" y="149860"/>
                  </a:lnTo>
                  <a:lnTo>
                    <a:pt x="3628974" y="158750"/>
                  </a:lnTo>
                  <a:lnTo>
                    <a:pt x="3627488" y="166370"/>
                  </a:lnTo>
                  <a:lnTo>
                    <a:pt x="3629660" y="175260"/>
                  </a:lnTo>
                  <a:lnTo>
                    <a:pt x="3661194" y="181610"/>
                  </a:lnTo>
                  <a:lnTo>
                    <a:pt x="3662235" y="184150"/>
                  </a:lnTo>
                  <a:lnTo>
                    <a:pt x="3662540" y="184150"/>
                  </a:lnTo>
                  <a:lnTo>
                    <a:pt x="3662578" y="187960"/>
                  </a:lnTo>
                  <a:lnTo>
                    <a:pt x="3662489" y="189230"/>
                  </a:lnTo>
                  <a:lnTo>
                    <a:pt x="3661448" y="195580"/>
                  </a:lnTo>
                  <a:lnTo>
                    <a:pt x="3668026" y="195580"/>
                  </a:lnTo>
                  <a:lnTo>
                    <a:pt x="3668445" y="196850"/>
                  </a:lnTo>
                  <a:lnTo>
                    <a:pt x="3668280" y="199390"/>
                  </a:lnTo>
                  <a:lnTo>
                    <a:pt x="3668026" y="199390"/>
                  </a:lnTo>
                  <a:lnTo>
                    <a:pt x="3657803" y="209550"/>
                  </a:lnTo>
                  <a:lnTo>
                    <a:pt x="3657384" y="220980"/>
                  </a:lnTo>
                  <a:lnTo>
                    <a:pt x="3658870" y="226060"/>
                  </a:lnTo>
                  <a:lnTo>
                    <a:pt x="3660165" y="229870"/>
                  </a:lnTo>
                  <a:lnTo>
                    <a:pt x="3647389" y="241300"/>
                  </a:lnTo>
                  <a:lnTo>
                    <a:pt x="3659441" y="248920"/>
                  </a:lnTo>
                  <a:lnTo>
                    <a:pt x="3665143" y="254000"/>
                  </a:lnTo>
                  <a:lnTo>
                    <a:pt x="3667683" y="256540"/>
                  </a:lnTo>
                  <a:lnTo>
                    <a:pt x="3661587" y="261620"/>
                  </a:lnTo>
                  <a:lnTo>
                    <a:pt x="3656698" y="267970"/>
                  </a:lnTo>
                  <a:lnTo>
                    <a:pt x="3654221" y="271780"/>
                  </a:lnTo>
                  <a:lnTo>
                    <a:pt x="3651897" y="271780"/>
                  </a:lnTo>
                  <a:lnTo>
                    <a:pt x="3647922" y="267970"/>
                  </a:lnTo>
                  <a:lnTo>
                    <a:pt x="3646589" y="266700"/>
                  </a:lnTo>
                  <a:lnTo>
                    <a:pt x="3638651" y="261620"/>
                  </a:lnTo>
                  <a:lnTo>
                    <a:pt x="3628707" y="257810"/>
                  </a:lnTo>
                  <a:lnTo>
                    <a:pt x="3617379" y="255270"/>
                  </a:lnTo>
                  <a:lnTo>
                    <a:pt x="3605225" y="257810"/>
                  </a:lnTo>
                  <a:lnTo>
                    <a:pt x="3596208" y="262890"/>
                  </a:lnTo>
                  <a:lnTo>
                    <a:pt x="3590010" y="269240"/>
                  </a:lnTo>
                  <a:lnTo>
                    <a:pt x="3586302" y="275590"/>
                  </a:lnTo>
                  <a:lnTo>
                    <a:pt x="3576637" y="276860"/>
                  </a:lnTo>
                  <a:lnTo>
                    <a:pt x="3567912" y="280670"/>
                  </a:lnTo>
                  <a:lnTo>
                    <a:pt x="3561499" y="284480"/>
                  </a:lnTo>
                  <a:lnTo>
                    <a:pt x="3558768" y="290830"/>
                  </a:lnTo>
                  <a:lnTo>
                    <a:pt x="3560165" y="297180"/>
                  </a:lnTo>
                  <a:lnTo>
                    <a:pt x="3564458" y="302260"/>
                  </a:lnTo>
                  <a:lnTo>
                    <a:pt x="3570643" y="306070"/>
                  </a:lnTo>
                  <a:lnTo>
                    <a:pt x="3577717" y="308610"/>
                  </a:lnTo>
                  <a:lnTo>
                    <a:pt x="3588893" y="313690"/>
                  </a:lnTo>
                  <a:lnTo>
                    <a:pt x="3592284" y="317500"/>
                  </a:lnTo>
                  <a:lnTo>
                    <a:pt x="3614280" y="337820"/>
                  </a:lnTo>
                  <a:lnTo>
                    <a:pt x="3631222" y="339090"/>
                  </a:lnTo>
                  <a:lnTo>
                    <a:pt x="3659886" y="341630"/>
                  </a:lnTo>
                  <a:lnTo>
                    <a:pt x="3659784" y="342900"/>
                  </a:lnTo>
                  <a:lnTo>
                    <a:pt x="3658755" y="342900"/>
                  </a:lnTo>
                  <a:lnTo>
                    <a:pt x="3657460" y="344170"/>
                  </a:lnTo>
                  <a:lnTo>
                    <a:pt x="3647211" y="347980"/>
                  </a:lnTo>
                  <a:lnTo>
                    <a:pt x="3646284" y="351790"/>
                  </a:lnTo>
                  <a:lnTo>
                    <a:pt x="3645725" y="354330"/>
                  </a:lnTo>
                  <a:lnTo>
                    <a:pt x="3649078" y="359410"/>
                  </a:lnTo>
                  <a:lnTo>
                    <a:pt x="3651961" y="359410"/>
                  </a:lnTo>
                  <a:lnTo>
                    <a:pt x="3655593" y="360680"/>
                  </a:lnTo>
                  <a:lnTo>
                    <a:pt x="3654806" y="367030"/>
                  </a:lnTo>
                  <a:lnTo>
                    <a:pt x="3656787" y="389890"/>
                  </a:lnTo>
                  <a:lnTo>
                    <a:pt x="3656787" y="393700"/>
                  </a:lnTo>
                  <a:lnTo>
                    <a:pt x="3656469" y="394970"/>
                  </a:lnTo>
                  <a:lnTo>
                    <a:pt x="3651199" y="398780"/>
                  </a:lnTo>
                  <a:lnTo>
                    <a:pt x="3624326" y="407670"/>
                  </a:lnTo>
                  <a:lnTo>
                    <a:pt x="3647973" y="411480"/>
                  </a:lnTo>
                  <a:lnTo>
                    <a:pt x="3649726" y="412750"/>
                  </a:lnTo>
                  <a:lnTo>
                    <a:pt x="3649954" y="412750"/>
                  </a:lnTo>
                  <a:lnTo>
                    <a:pt x="3648265" y="414020"/>
                  </a:lnTo>
                  <a:lnTo>
                    <a:pt x="3636543" y="416560"/>
                  </a:lnTo>
                  <a:lnTo>
                    <a:pt x="3631412" y="425450"/>
                  </a:lnTo>
                  <a:lnTo>
                    <a:pt x="3629202" y="431800"/>
                  </a:lnTo>
                  <a:lnTo>
                    <a:pt x="3548278" y="436880"/>
                  </a:lnTo>
                  <a:lnTo>
                    <a:pt x="3494189" y="440690"/>
                  </a:lnTo>
                  <a:lnTo>
                    <a:pt x="3459975" y="466090"/>
                  </a:lnTo>
                  <a:lnTo>
                    <a:pt x="3463023" y="471170"/>
                  </a:lnTo>
                  <a:lnTo>
                    <a:pt x="3467443" y="474980"/>
                  </a:lnTo>
                  <a:lnTo>
                    <a:pt x="3471329" y="476250"/>
                  </a:lnTo>
                  <a:lnTo>
                    <a:pt x="3472802" y="476250"/>
                  </a:lnTo>
                  <a:lnTo>
                    <a:pt x="3483279" y="480060"/>
                  </a:lnTo>
                  <a:lnTo>
                    <a:pt x="3510496" y="482600"/>
                  </a:lnTo>
                  <a:lnTo>
                    <a:pt x="3520414" y="482600"/>
                  </a:lnTo>
                  <a:lnTo>
                    <a:pt x="3537839" y="502920"/>
                  </a:lnTo>
                  <a:lnTo>
                    <a:pt x="3563543" y="502920"/>
                  </a:lnTo>
                  <a:lnTo>
                    <a:pt x="3564813" y="506730"/>
                  </a:lnTo>
                  <a:lnTo>
                    <a:pt x="3568230" y="513080"/>
                  </a:lnTo>
                  <a:lnTo>
                    <a:pt x="3575774" y="516890"/>
                  </a:lnTo>
                  <a:lnTo>
                    <a:pt x="3582898" y="519430"/>
                  </a:lnTo>
                  <a:lnTo>
                    <a:pt x="3590734" y="520700"/>
                  </a:lnTo>
                  <a:lnTo>
                    <a:pt x="3605263" y="520700"/>
                  </a:lnTo>
                  <a:lnTo>
                    <a:pt x="3604958" y="525780"/>
                  </a:lnTo>
                  <a:lnTo>
                    <a:pt x="3618369" y="525780"/>
                  </a:lnTo>
                  <a:lnTo>
                    <a:pt x="3628948" y="528320"/>
                  </a:lnTo>
                  <a:lnTo>
                    <a:pt x="3632593" y="528320"/>
                  </a:lnTo>
                  <a:lnTo>
                    <a:pt x="3635108" y="529590"/>
                  </a:lnTo>
                  <a:lnTo>
                    <a:pt x="3636010" y="532130"/>
                  </a:lnTo>
                  <a:lnTo>
                    <a:pt x="3636086" y="533400"/>
                  </a:lnTo>
                  <a:lnTo>
                    <a:pt x="3631692" y="534670"/>
                  </a:lnTo>
                  <a:lnTo>
                    <a:pt x="3623564" y="538480"/>
                  </a:lnTo>
                  <a:lnTo>
                    <a:pt x="3620236" y="539750"/>
                  </a:lnTo>
                  <a:lnTo>
                    <a:pt x="3605403" y="548640"/>
                  </a:lnTo>
                  <a:lnTo>
                    <a:pt x="3604653" y="574040"/>
                  </a:lnTo>
                  <a:lnTo>
                    <a:pt x="3601910" y="577850"/>
                  </a:lnTo>
                  <a:lnTo>
                    <a:pt x="3596576" y="584200"/>
                  </a:lnTo>
                  <a:lnTo>
                    <a:pt x="3592817" y="590550"/>
                  </a:lnTo>
                  <a:lnTo>
                    <a:pt x="3590023" y="598170"/>
                  </a:lnTo>
                  <a:lnTo>
                    <a:pt x="3588474" y="601980"/>
                  </a:lnTo>
                  <a:lnTo>
                    <a:pt x="3559378" y="629920"/>
                  </a:lnTo>
                  <a:lnTo>
                    <a:pt x="3557574" y="645160"/>
                  </a:lnTo>
                  <a:lnTo>
                    <a:pt x="3557701" y="650240"/>
                  </a:lnTo>
                  <a:lnTo>
                    <a:pt x="3559365" y="659130"/>
                  </a:lnTo>
                  <a:lnTo>
                    <a:pt x="3561715" y="665480"/>
                  </a:lnTo>
                  <a:lnTo>
                    <a:pt x="3555454" y="666750"/>
                  </a:lnTo>
                  <a:lnTo>
                    <a:pt x="3549662" y="674370"/>
                  </a:lnTo>
                  <a:lnTo>
                    <a:pt x="3536835" y="676910"/>
                  </a:lnTo>
                  <a:lnTo>
                    <a:pt x="3535680" y="680720"/>
                  </a:lnTo>
                  <a:lnTo>
                    <a:pt x="3527958" y="680720"/>
                  </a:lnTo>
                  <a:lnTo>
                    <a:pt x="3517557" y="681990"/>
                  </a:lnTo>
                  <a:lnTo>
                    <a:pt x="3505149" y="683260"/>
                  </a:lnTo>
                  <a:lnTo>
                    <a:pt x="3469868" y="689610"/>
                  </a:lnTo>
                  <a:lnTo>
                    <a:pt x="3454755" y="694690"/>
                  </a:lnTo>
                  <a:lnTo>
                    <a:pt x="3445738" y="698500"/>
                  </a:lnTo>
                  <a:lnTo>
                    <a:pt x="3442500" y="701040"/>
                  </a:lnTo>
                  <a:lnTo>
                    <a:pt x="3439731" y="702310"/>
                  </a:lnTo>
                  <a:lnTo>
                    <a:pt x="3441344" y="726440"/>
                  </a:lnTo>
                  <a:lnTo>
                    <a:pt x="3445662" y="731520"/>
                  </a:lnTo>
                  <a:lnTo>
                    <a:pt x="3446513" y="797560"/>
                  </a:lnTo>
                  <a:lnTo>
                    <a:pt x="2973197" y="793750"/>
                  </a:lnTo>
                  <a:lnTo>
                    <a:pt x="2970530" y="796290"/>
                  </a:lnTo>
                  <a:lnTo>
                    <a:pt x="2970504" y="803910"/>
                  </a:lnTo>
                  <a:lnTo>
                    <a:pt x="2973133" y="806450"/>
                  </a:lnTo>
                  <a:lnTo>
                    <a:pt x="3458476" y="808990"/>
                  </a:lnTo>
                  <a:lnTo>
                    <a:pt x="3458337" y="797560"/>
                  </a:lnTo>
                  <a:lnTo>
                    <a:pt x="3457435" y="727710"/>
                  </a:lnTo>
                  <a:lnTo>
                    <a:pt x="3452888" y="722630"/>
                  </a:lnTo>
                  <a:lnTo>
                    <a:pt x="3451987" y="708660"/>
                  </a:lnTo>
                  <a:lnTo>
                    <a:pt x="3493478" y="697230"/>
                  </a:lnTo>
                  <a:lnTo>
                    <a:pt x="3525685" y="693420"/>
                  </a:lnTo>
                  <a:lnTo>
                    <a:pt x="3544709" y="693420"/>
                  </a:lnTo>
                  <a:lnTo>
                    <a:pt x="3546386" y="687070"/>
                  </a:lnTo>
                  <a:lnTo>
                    <a:pt x="3556317" y="685800"/>
                  </a:lnTo>
                  <a:lnTo>
                    <a:pt x="3561829" y="678180"/>
                  </a:lnTo>
                  <a:lnTo>
                    <a:pt x="3580803" y="675640"/>
                  </a:lnTo>
                  <a:lnTo>
                    <a:pt x="3575710" y="668020"/>
                  </a:lnTo>
                  <a:lnTo>
                    <a:pt x="3574148" y="664210"/>
                  </a:lnTo>
                  <a:lnTo>
                    <a:pt x="3571189" y="656590"/>
                  </a:lnTo>
                  <a:lnTo>
                    <a:pt x="3569233" y="646430"/>
                  </a:lnTo>
                  <a:lnTo>
                    <a:pt x="3570694" y="633730"/>
                  </a:lnTo>
                  <a:lnTo>
                    <a:pt x="3576358" y="623570"/>
                  </a:lnTo>
                  <a:lnTo>
                    <a:pt x="3584283" y="617220"/>
                  </a:lnTo>
                  <a:lnTo>
                    <a:pt x="3591369" y="613410"/>
                  </a:lnTo>
                  <a:lnTo>
                    <a:pt x="3594519" y="613410"/>
                  </a:lnTo>
                  <a:lnTo>
                    <a:pt x="3597656" y="612140"/>
                  </a:lnTo>
                  <a:lnTo>
                    <a:pt x="3598684" y="609600"/>
                  </a:lnTo>
                  <a:lnTo>
                    <a:pt x="3600348" y="604520"/>
                  </a:lnTo>
                  <a:lnTo>
                    <a:pt x="3603485" y="595630"/>
                  </a:lnTo>
                  <a:lnTo>
                    <a:pt x="3606203" y="590550"/>
                  </a:lnTo>
                  <a:lnTo>
                    <a:pt x="3611537" y="584200"/>
                  </a:lnTo>
                  <a:lnTo>
                    <a:pt x="3616337" y="579120"/>
                  </a:lnTo>
                  <a:lnTo>
                    <a:pt x="3617036" y="554990"/>
                  </a:lnTo>
                  <a:lnTo>
                    <a:pt x="3626358" y="549910"/>
                  </a:lnTo>
                  <a:lnTo>
                    <a:pt x="3629037" y="548640"/>
                  </a:lnTo>
                  <a:lnTo>
                    <a:pt x="3638105" y="544830"/>
                  </a:lnTo>
                  <a:lnTo>
                    <a:pt x="3645268" y="542290"/>
                  </a:lnTo>
                  <a:lnTo>
                    <a:pt x="3646627" y="539750"/>
                  </a:lnTo>
                  <a:lnTo>
                    <a:pt x="3649522" y="533400"/>
                  </a:lnTo>
                  <a:lnTo>
                    <a:pt x="3644366" y="521970"/>
                  </a:lnTo>
                  <a:lnTo>
                    <a:pt x="3639388" y="518160"/>
                  </a:lnTo>
                  <a:lnTo>
                    <a:pt x="3631387" y="516890"/>
                  </a:lnTo>
                  <a:lnTo>
                    <a:pt x="3625672" y="515620"/>
                  </a:lnTo>
                  <a:lnTo>
                    <a:pt x="3620935" y="514350"/>
                  </a:lnTo>
                  <a:lnTo>
                    <a:pt x="3617468" y="514350"/>
                  </a:lnTo>
                  <a:lnTo>
                    <a:pt x="3617811" y="509270"/>
                  </a:lnTo>
                  <a:lnTo>
                    <a:pt x="3617887" y="508000"/>
                  </a:lnTo>
                  <a:lnTo>
                    <a:pt x="3610775" y="508000"/>
                  </a:lnTo>
                  <a:lnTo>
                    <a:pt x="3604958" y="509270"/>
                  </a:lnTo>
                  <a:lnTo>
                    <a:pt x="3596944" y="509270"/>
                  </a:lnTo>
                  <a:lnTo>
                    <a:pt x="3588461" y="508000"/>
                  </a:lnTo>
                  <a:lnTo>
                    <a:pt x="3581273" y="505460"/>
                  </a:lnTo>
                  <a:lnTo>
                    <a:pt x="3574364" y="502920"/>
                  </a:lnTo>
                  <a:lnTo>
                    <a:pt x="3574732" y="497840"/>
                  </a:lnTo>
                  <a:lnTo>
                    <a:pt x="3576142" y="490220"/>
                  </a:lnTo>
                  <a:lnTo>
                    <a:pt x="3543249" y="490220"/>
                  </a:lnTo>
                  <a:lnTo>
                    <a:pt x="3525863" y="471170"/>
                  </a:lnTo>
                  <a:lnTo>
                    <a:pt x="3523183" y="471170"/>
                  </a:lnTo>
                  <a:lnTo>
                    <a:pt x="3511219" y="469900"/>
                  </a:lnTo>
                  <a:lnTo>
                    <a:pt x="3497872" y="469900"/>
                  </a:lnTo>
                  <a:lnTo>
                    <a:pt x="3485781" y="467360"/>
                  </a:lnTo>
                  <a:lnTo>
                    <a:pt x="3477590" y="466090"/>
                  </a:lnTo>
                  <a:lnTo>
                    <a:pt x="3475532" y="464820"/>
                  </a:lnTo>
                  <a:lnTo>
                    <a:pt x="3471214" y="463550"/>
                  </a:lnTo>
                  <a:lnTo>
                    <a:pt x="3470846" y="463550"/>
                  </a:lnTo>
                  <a:lnTo>
                    <a:pt x="3471608" y="459740"/>
                  </a:lnTo>
                  <a:lnTo>
                    <a:pt x="3479774" y="455930"/>
                  </a:lnTo>
                  <a:lnTo>
                    <a:pt x="3497262" y="452120"/>
                  </a:lnTo>
                  <a:lnTo>
                    <a:pt x="3521202" y="449580"/>
                  </a:lnTo>
                  <a:lnTo>
                    <a:pt x="3548723" y="448310"/>
                  </a:lnTo>
                  <a:lnTo>
                    <a:pt x="3638207" y="443230"/>
                  </a:lnTo>
                  <a:lnTo>
                    <a:pt x="3640290" y="434340"/>
                  </a:lnTo>
                  <a:lnTo>
                    <a:pt x="3643884" y="426720"/>
                  </a:lnTo>
                  <a:lnTo>
                    <a:pt x="3648621" y="425450"/>
                  </a:lnTo>
                  <a:lnTo>
                    <a:pt x="3658476" y="424180"/>
                  </a:lnTo>
                  <a:lnTo>
                    <a:pt x="3669004" y="420370"/>
                  </a:lnTo>
                  <a:lnTo>
                    <a:pt x="3668915" y="407670"/>
                  </a:lnTo>
                  <a:lnTo>
                    <a:pt x="3662451" y="403860"/>
                  </a:lnTo>
                  <a:lnTo>
                    <a:pt x="3665893" y="401320"/>
                  </a:lnTo>
                  <a:lnTo>
                    <a:pt x="3668611" y="397510"/>
                  </a:lnTo>
                  <a:lnTo>
                    <a:pt x="3668611" y="389890"/>
                  </a:lnTo>
                  <a:lnTo>
                    <a:pt x="3666693" y="367030"/>
                  </a:lnTo>
                  <a:lnTo>
                    <a:pt x="3667341" y="360680"/>
                  </a:lnTo>
                  <a:lnTo>
                    <a:pt x="3667683" y="359410"/>
                  </a:lnTo>
                  <a:lnTo>
                    <a:pt x="3668636" y="354330"/>
                  </a:lnTo>
                  <a:lnTo>
                    <a:pt x="3667112" y="351790"/>
                  </a:lnTo>
                  <a:lnTo>
                    <a:pt x="3668839" y="350520"/>
                  </a:lnTo>
                  <a:lnTo>
                    <a:pt x="3669906" y="349250"/>
                  </a:lnTo>
                  <a:lnTo>
                    <a:pt x="3671430" y="344170"/>
                  </a:lnTo>
                  <a:lnTo>
                    <a:pt x="3673665" y="339090"/>
                  </a:lnTo>
                  <a:lnTo>
                    <a:pt x="3677640" y="331470"/>
                  </a:lnTo>
                  <a:lnTo>
                    <a:pt x="3668776" y="330200"/>
                  </a:lnTo>
                  <a:lnTo>
                    <a:pt x="3655491" y="330200"/>
                  </a:lnTo>
                  <a:lnTo>
                    <a:pt x="3641001" y="327660"/>
                  </a:lnTo>
                  <a:lnTo>
                    <a:pt x="3628059" y="326390"/>
                  </a:lnTo>
                  <a:lnTo>
                    <a:pt x="3619462" y="326390"/>
                  </a:lnTo>
                  <a:lnTo>
                    <a:pt x="3600323" y="308610"/>
                  </a:lnTo>
                  <a:lnTo>
                    <a:pt x="3595446" y="303530"/>
                  </a:lnTo>
                  <a:lnTo>
                    <a:pt x="3571252" y="293370"/>
                  </a:lnTo>
                  <a:lnTo>
                    <a:pt x="3570173" y="293370"/>
                  </a:lnTo>
                  <a:lnTo>
                    <a:pt x="3571849" y="290830"/>
                  </a:lnTo>
                  <a:lnTo>
                    <a:pt x="3581781" y="288290"/>
                  </a:lnTo>
                  <a:lnTo>
                    <a:pt x="3594519" y="285750"/>
                  </a:lnTo>
                  <a:lnTo>
                    <a:pt x="3595763" y="283210"/>
                  </a:lnTo>
                  <a:lnTo>
                    <a:pt x="3596983" y="280670"/>
                  </a:lnTo>
                  <a:lnTo>
                    <a:pt x="3600767" y="275590"/>
                  </a:lnTo>
                  <a:lnTo>
                    <a:pt x="3607574" y="270510"/>
                  </a:lnTo>
                  <a:lnTo>
                    <a:pt x="3617798" y="267970"/>
                  </a:lnTo>
                  <a:lnTo>
                    <a:pt x="3618446" y="267970"/>
                  </a:lnTo>
                  <a:lnTo>
                    <a:pt x="3628326" y="269240"/>
                  </a:lnTo>
                  <a:lnTo>
                    <a:pt x="3636861" y="274320"/>
                  </a:lnTo>
                  <a:lnTo>
                    <a:pt x="3642893" y="279400"/>
                  </a:lnTo>
                  <a:lnTo>
                    <a:pt x="3645217" y="281940"/>
                  </a:lnTo>
                  <a:lnTo>
                    <a:pt x="3647097" y="283210"/>
                  </a:lnTo>
                  <a:lnTo>
                    <a:pt x="3660686" y="283210"/>
                  </a:lnTo>
                  <a:lnTo>
                    <a:pt x="3668103" y="271780"/>
                  </a:lnTo>
                  <a:lnTo>
                    <a:pt x="3668915" y="270510"/>
                  </a:lnTo>
                  <a:lnTo>
                    <a:pt x="3679418" y="262890"/>
                  </a:lnTo>
                  <a:lnTo>
                    <a:pt x="3680701" y="260350"/>
                  </a:lnTo>
                  <a:lnTo>
                    <a:pt x="3680549" y="252730"/>
                  </a:lnTo>
                  <a:lnTo>
                    <a:pt x="3675786" y="246380"/>
                  </a:lnTo>
                  <a:lnTo>
                    <a:pt x="3666490" y="240030"/>
                  </a:lnTo>
                  <a:lnTo>
                    <a:pt x="3673779" y="233680"/>
                  </a:lnTo>
                  <a:lnTo>
                    <a:pt x="3670808" y="224790"/>
                  </a:lnTo>
                  <a:lnTo>
                    <a:pt x="3669309" y="219710"/>
                  </a:lnTo>
                  <a:lnTo>
                    <a:pt x="3669423" y="214630"/>
                  </a:lnTo>
                  <a:lnTo>
                    <a:pt x="3671176" y="213360"/>
                  </a:lnTo>
                  <a:lnTo>
                    <a:pt x="3679507" y="204470"/>
                  </a:lnTo>
                  <a:lnTo>
                    <a:pt x="3680523" y="195580"/>
                  </a:lnTo>
                  <a:lnTo>
                    <a:pt x="3679418" y="190500"/>
                  </a:lnTo>
                  <a:lnTo>
                    <a:pt x="3675926" y="186690"/>
                  </a:lnTo>
                  <a:lnTo>
                    <a:pt x="3675138" y="186690"/>
                  </a:lnTo>
                  <a:lnTo>
                    <a:pt x="3674376" y="185420"/>
                  </a:lnTo>
                  <a:lnTo>
                    <a:pt x="3640010" y="165100"/>
                  </a:lnTo>
                  <a:lnTo>
                    <a:pt x="3638994" y="163830"/>
                  </a:lnTo>
                  <a:lnTo>
                    <a:pt x="3641661" y="161290"/>
                  </a:lnTo>
                  <a:lnTo>
                    <a:pt x="3647795" y="156210"/>
                  </a:lnTo>
                  <a:lnTo>
                    <a:pt x="3656292" y="149860"/>
                  </a:lnTo>
                  <a:lnTo>
                    <a:pt x="3666071" y="144780"/>
                  </a:lnTo>
                  <a:lnTo>
                    <a:pt x="3670046" y="142240"/>
                  </a:lnTo>
                  <a:lnTo>
                    <a:pt x="3669233" y="138430"/>
                  </a:lnTo>
                  <a:lnTo>
                    <a:pt x="3668661" y="135890"/>
                  </a:lnTo>
                  <a:lnTo>
                    <a:pt x="3668407" y="132080"/>
                  </a:lnTo>
                  <a:lnTo>
                    <a:pt x="3668560" y="129540"/>
                  </a:lnTo>
                  <a:lnTo>
                    <a:pt x="3669969" y="129540"/>
                  </a:lnTo>
                  <a:lnTo>
                    <a:pt x="3670668" y="128270"/>
                  </a:lnTo>
                  <a:lnTo>
                    <a:pt x="3676967" y="124460"/>
                  </a:lnTo>
                  <a:lnTo>
                    <a:pt x="3681361" y="119380"/>
                  </a:lnTo>
                  <a:lnTo>
                    <a:pt x="3683901" y="109220"/>
                  </a:lnTo>
                  <a:lnTo>
                    <a:pt x="3684587" y="95250"/>
                  </a:lnTo>
                  <a:lnTo>
                    <a:pt x="3683266" y="80010"/>
                  </a:lnTo>
                  <a:lnTo>
                    <a:pt x="3680739" y="71120"/>
                  </a:lnTo>
                  <a:lnTo>
                    <a:pt x="3677704" y="64770"/>
                  </a:lnTo>
                  <a:lnTo>
                    <a:pt x="3674846" y="59690"/>
                  </a:lnTo>
                  <a:lnTo>
                    <a:pt x="3673754" y="58420"/>
                  </a:lnTo>
                  <a:lnTo>
                    <a:pt x="3673919" y="57150"/>
                  </a:lnTo>
                  <a:lnTo>
                    <a:pt x="3674364" y="57150"/>
                  </a:lnTo>
                  <a:lnTo>
                    <a:pt x="3676383" y="54610"/>
                  </a:lnTo>
                  <a:lnTo>
                    <a:pt x="3679190" y="50800"/>
                  </a:lnTo>
                  <a:lnTo>
                    <a:pt x="3680930" y="49022"/>
                  </a:lnTo>
                  <a:lnTo>
                    <a:pt x="3687724" y="88900"/>
                  </a:lnTo>
                  <a:lnTo>
                    <a:pt x="3694607" y="101600"/>
                  </a:lnTo>
                  <a:lnTo>
                    <a:pt x="3698875" y="110490"/>
                  </a:lnTo>
                  <a:lnTo>
                    <a:pt x="3696893" y="113030"/>
                  </a:lnTo>
                  <a:lnTo>
                    <a:pt x="3692855" y="114300"/>
                  </a:lnTo>
                  <a:lnTo>
                    <a:pt x="3681539" y="119380"/>
                  </a:lnTo>
                  <a:lnTo>
                    <a:pt x="3687076" y="125730"/>
                  </a:lnTo>
                  <a:lnTo>
                    <a:pt x="3688321" y="127000"/>
                  </a:lnTo>
                  <a:lnTo>
                    <a:pt x="3691940" y="130810"/>
                  </a:lnTo>
                  <a:lnTo>
                    <a:pt x="3698290" y="137160"/>
                  </a:lnTo>
                  <a:lnTo>
                    <a:pt x="3707739" y="146050"/>
                  </a:lnTo>
                  <a:lnTo>
                    <a:pt x="3710609" y="148590"/>
                  </a:lnTo>
                  <a:lnTo>
                    <a:pt x="3728199" y="163830"/>
                  </a:lnTo>
                  <a:lnTo>
                    <a:pt x="3729863" y="166370"/>
                  </a:lnTo>
                  <a:lnTo>
                    <a:pt x="3719995" y="168910"/>
                  </a:lnTo>
                  <a:lnTo>
                    <a:pt x="3711041" y="171450"/>
                  </a:lnTo>
                  <a:lnTo>
                    <a:pt x="3704501" y="172720"/>
                  </a:lnTo>
                  <a:lnTo>
                    <a:pt x="3696551" y="172720"/>
                  </a:lnTo>
                  <a:lnTo>
                    <a:pt x="3696551" y="185420"/>
                  </a:lnTo>
                  <a:lnTo>
                    <a:pt x="3694912" y="186690"/>
                  </a:lnTo>
                  <a:lnTo>
                    <a:pt x="3693147" y="187960"/>
                  </a:lnTo>
                  <a:lnTo>
                    <a:pt x="3690404" y="193040"/>
                  </a:lnTo>
                  <a:lnTo>
                    <a:pt x="3689045" y="196850"/>
                  </a:lnTo>
                  <a:lnTo>
                    <a:pt x="3691420" y="204470"/>
                  </a:lnTo>
                  <a:lnTo>
                    <a:pt x="3697973" y="210820"/>
                  </a:lnTo>
                  <a:lnTo>
                    <a:pt x="3699865" y="219710"/>
                  </a:lnTo>
                  <a:lnTo>
                    <a:pt x="3698443" y="226060"/>
                  </a:lnTo>
                  <a:lnTo>
                    <a:pt x="3697351" y="228600"/>
                  </a:lnTo>
                  <a:lnTo>
                    <a:pt x="3696017" y="231140"/>
                  </a:lnTo>
                  <a:lnTo>
                    <a:pt x="3700119" y="236220"/>
                  </a:lnTo>
                  <a:lnTo>
                    <a:pt x="3702139" y="238760"/>
                  </a:lnTo>
                  <a:lnTo>
                    <a:pt x="3703726" y="241300"/>
                  </a:lnTo>
                  <a:lnTo>
                    <a:pt x="3696195" y="246380"/>
                  </a:lnTo>
                  <a:lnTo>
                    <a:pt x="3690061" y="251460"/>
                  </a:lnTo>
                  <a:lnTo>
                    <a:pt x="3691394" y="267970"/>
                  </a:lnTo>
                  <a:lnTo>
                    <a:pt x="3700653" y="271780"/>
                  </a:lnTo>
                  <a:lnTo>
                    <a:pt x="3704031" y="273050"/>
                  </a:lnTo>
                  <a:lnTo>
                    <a:pt x="3703701" y="279400"/>
                  </a:lnTo>
                  <a:lnTo>
                    <a:pt x="3710495" y="283210"/>
                  </a:lnTo>
                  <a:lnTo>
                    <a:pt x="3714318" y="283210"/>
                  </a:lnTo>
                  <a:lnTo>
                    <a:pt x="3745915" y="285750"/>
                  </a:lnTo>
                  <a:lnTo>
                    <a:pt x="3766553" y="288290"/>
                  </a:lnTo>
                  <a:lnTo>
                    <a:pt x="3769322" y="288290"/>
                  </a:lnTo>
                  <a:lnTo>
                    <a:pt x="3781641" y="275590"/>
                  </a:lnTo>
                  <a:lnTo>
                    <a:pt x="3787876" y="274320"/>
                  </a:lnTo>
                  <a:lnTo>
                    <a:pt x="3790442" y="275590"/>
                  </a:lnTo>
                  <a:lnTo>
                    <a:pt x="3793604" y="280670"/>
                  </a:lnTo>
                  <a:lnTo>
                    <a:pt x="3795179" y="287020"/>
                  </a:lnTo>
                  <a:lnTo>
                    <a:pt x="3795522" y="294640"/>
                  </a:lnTo>
                  <a:lnTo>
                    <a:pt x="3794937" y="299720"/>
                  </a:lnTo>
                  <a:lnTo>
                    <a:pt x="3791470" y="302260"/>
                  </a:lnTo>
                  <a:lnTo>
                    <a:pt x="3784523" y="306070"/>
                  </a:lnTo>
                  <a:lnTo>
                    <a:pt x="3775303" y="308610"/>
                  </a:lnTo>
                  <a:lnTo>
                    <a:pt x="3765004" y="312420"/>
                  </a:lnTo>
                  <a:lnTo>
                    <a:pt x="3763289" y="312420"/>
                  </a:lnTo>
                  <a:lnTo>
                    <a:pt x="3749065" y="327660"/>
                  </a:lnTo>
                  <a:lnTo>
                    <a:pt x="3687305" y="332740"/>
                  </a:lnTo>
                  <a:lnTo>
                    <a:pt x="3692067" y="340360"/>
                  </a:lnTo>
                  <a:lnTo>
                    <a:pt x="3693934" y="344170"/>
                  </a:lnTo>
                  <a:lnTo>
                    <a:pt x="3696474" y="351790"/>
                  </a:lnTo>
                  <a:lnTo>
                    <a:pt x="3698278" y="353060"/>
                  </a:lnTo>
                  <a:lnTo>
                    <a:pt x="3700818" y="354330"/>
                  </a:lnTo>
                  <a:lnTo>
                    <a:pt x="3699040" y="355600"/>
                  </a:lnTo>
                  <a:lnTo>
                    <a:pt x="3697909" y="358140"/>
                  </a:lnTo>
                  <a:lnTo>
                    <a:pt x="3698303" y="360680"/>
                  </a:lnTo>
                  <a:lnTo>
                    <a:pt x="3699230" y="367030"/>
                  </a:lnTo>
                  <a:lnTo>
                    <a:pt x="3699345" y="370840"/>
                  </a:lnTo>
                  <a:lnTo>
                    <a:pt x="3699218" y="375920"/>
                  </a:lnTo>
                  <a:lnTo>
                    <a:pt x="3697884" y="382270"/>
                  </a:lnTo>
                  <a:lnTo>
                    <a:pt x="3694912" y="392430"/>
                  </a:lnTo>
                  <a:lnTo>
                    <a:pt x="3698062" y="398780"/>
                  </a:lnTo>
                  <a:lnTo>
                    <a:pt x="3702761" y="405130"/>
                  </a:lnTo>
                  <a:lnTo>
                    <a:pt x="3694887" y="407670"/>
                  </a:lnTo>
                  <a:lnTo>
                    <a:pt x="3694265" y="420370"/>
                  </a:lnTo>
                  <a:lnTo>
                    <a:pt x="3702735" y="424180"/>
                  </a:lnTo>
                  <a:lnTo>
                    <a:pt x="3711511" y="426720"/>
                  </a:lnTo>
                  <a:lnTo>
                    <a:pt x="3713213" y="427990"/>
                  </a:lnTo>
                  <a:lnTo>
                    <a:pt x="3717163" y="433070"/>
                  </a:lnTo>
                  <a:lnTo>
                    <a:pt x="3721938" y="444500"/>
                  </a:lnTo>
                  <a:lnTo>
                    <a:pt x="3739769" y="439420"/>
                  </a:lnTo>
                  <a:lnTo>
                    <a:pt x="3743922" y="443230"/>
                  </a:lnTo>
                  <a:lnTo>
                    <a:pt x="3749624" y="448310"/>
                  </a:lnTo>
                  <a:lnTo>
                    <a:pt x="3756634" y="452120"/>
                  </a:lnTo>
                  <a:lnTo>
                    <a:pt x="3764699" y="454660"/>
                  </a:lnTo>
                  <a:lnTo>
                    <a:pt x="3776510" y="454660"/>
                  </a:lnTo>
                  <a:lnTo>
                    <a:pt x="3785527" y="455930"/>
                  </a:lnTo>
                  <a:lnTo>
                    <a:pt x="3805656" y="455930"/>
                  </a:lnTo>
                  <a:lnTo>
                    <a:pt x="3810939" y="457200"/>
                  </a:lnTo>
                  <a:lnTo>
                    <a:pt x="3831971" y="459740"/>
                  </a:lnTo>
                  <a:lnTo>
                    <a:pt x="3856240" y="464820"/>
                  </a:lnTo>
                  <a:lnTo>
                    <a:pt x="3877881" y="469900"/>
                  </a:lnTo>
                  <a:lnTo>
                    <a:pt x="3891013" y="474980"/>
                  </a:lnTo>
                  <a:lnTo>
                    <a:pt x="3881247" y="477520"/>
                  </a:lnTo>
                  <a:lnTo>
                    <a:pt x="3867086" y="477520"/>
                  </a:lnTo>
                  <a:lnTo>
                    <a:pt x="3850436" y="478790"/>
                  </a:lnTo>
                  <a:lnTo>
                    <a:pt x="3826599" y="478790"/>
                  </a:lnTo>
                  <a:lnTo>
                    <a:pt x="3827259" y="485140"/>
                  </a:lnTo>
                  <a:lnTo>
                    <a:pt x="3827983" y="492760"/>
                  </a:lnTo>
                  <a:lnTo>
                    <a:pt x="3800411" y="497840"/>
                  </a:lnTo>
                  <a:lnTo>
                    <a:pt x="3795331" y="497840"/>
                  </a:lnTo>
                  <a:lnTo>
                    <a:pt x="3790188" y="496570"/>
                  </a:lnTo>
                  <a:lnTo>
                    <a:pt x="3787813" y="501650"/>
                  </a:lnTo>
                  <a:lnTo>
                    <a:pt x="3783774" y="510540"/>
                  </a:lnTo>
                  <a:lnTo>
                    <a:pt x="3753891" y="510540"/>
                  </a:lnTo>
                  <a:lnTo>
                    <a:pt x="3749675" y="513080"/>
                  </a:lnTo>
                  <a:lnTo>
                    <a:pt x="3740226" y="515620"/>
                  </a:lnTo>
                  <a:lnTo>
                    <a:pt x="3736644" y="516890"/>
                  </a:lnTo>
                  <a:lnTo>
                    <a:pt x="3726586" y="516890"/>
                  </a:lnTo>
                  <a:lnTo>
                    <a:pt x="3720630" y="519430"/>
                  </a:lnTo>
                  <a:lnTo>
                    <a:pt x="3716883" y="523240"/>
                  </a:lnTo>
                  <a:lnTo>
                    <a:pt x="3712362" y="529590"/>
                  </a:lnTo>
                  <a:lnTo>
                    <a:pt x="3714318" y="537210"/>
                  </a:lnTo>
                  <a:lnTo>
                    <a:pt x="3714585" y="537210"/>
                  </a:lnTo>
                  <a:lnTo>
                    <a:pt x="3715385" y="539750"/>
                  </a:lnTo>
                  <a:lnTo>
                    <a:pt x="3717836" y="541020"/>
                  </a:lnTo>
                  <a:lnTo>
                    <a:pt x="3720566" y="542290"/>
                  </a:lnTo>
                  <a:lnTo>
                    <a:pt x="3726637" y="547370"/>
                  </a:lnTo>
                  <a:lnTo>
                    <a:pt x="3733215" y="553720"/>
                  </a:lnTo>
                  <a:lnTo>
                    <a:pt x="3737483" y="563880"/>
                  </a:lnTo>
                  <a:lnTo>
                    <a:pt x="3737546" y="565150"/>
                  </a:lnTo>
                  <a:lnTo>
                    <a:pt x="3735590" y="580390"/>
                  </a:lnTo>
                  <a:lnTo>
                    <a:pt x="3742448" y="590550"/>
                  </a:lnTo>
                  <a:lnTo>
                    <a:pt x="3770350" y="622300"/>
                  </a:lnTo>
                  <a:lnTo>
                    <a:pt x="3779482" y="646430"/>
                  </a:lnTo>
                  <a:lnTo>
                    <a:pt x="3775456" y="659130"/>
                  </a:lnTo>
                  <a:lnTo>
                    <a:pt x="3770998" y="669290"/>
                  </a:lnTo>
                  <a:lnTo>
                    <a:pt x="3785527" y="673100"/>
                  </a:lnTo>
                  <a:lnTo>
                    <a:pt x="3787559" y="681990"/>
                  </a:lnTo>
                  <a:lnTo>
                    <a:pt x="3798316" y="687070"/>
                  </a:lnTo>
                  <a:lnTo>
                    <a:pt x="3800513" y="702310"/>
                  </a:lnTo>
                  <a:lnTo>
                    <a:pt x="3805148" y="702310"/>
                  </a:lnTo>
                  <a:lnTo>
                    <a:pt x="3836924" y="706120"/>
                  </a:lnTo>
                  <a:lnTo>
                    <a:pt x="3888663" y="716280"/>
                  </a:lnTo>
                  <a:lnTo>
                    <a:pt x="3900411" y="730250"/>
                  </a:lnTo>
                  <a:lnTo>
                    <a:pt x="3897680" y="732790"/>
                  </a:lnTo>
                  <a:lnTo>
                    <a:pt x="3896093" y="734060"/>
                  </a:lnTo>
                  <a:lnTo>
                    <a:pt x="3893947" y="735330"/>
                  </a:lnTo>
                  <a:lnTo>
                    <a:pt x="3888727" y="735330"/>
                  </a:lnTo>
                  <a:lnTo>
                    <a:pt x="3889832" y="808990"/>
                  </a:lnTo>
                  <a:lnTo>
                    <a:pt x="3901465" y="797560"/>
                  </a:lnTo>
                  <a:lnTo>
                    <a:pt x="3900678" y="745490"/>
                  </a:lnTo>
                  <a:lnTo>
                    <a:pt x="3902481" y="744220"/>
                  </a:lnTo>
                  <a:lnTo>
                    <a:pt x="3904513" y="742950"/>
                  </a:lnTo>
                  <a:lnTo>
                    <a:pt x="3909707" y="737870"/>
                  </a:lnTo>
                  <a:lnTo>
                    <a:pt x="3913263" y="730250"/>
                  </a:lnTo>
                  <a:close/>
                </a:path>
                <a:path w="5575300" h="853440">
                  <a:moveTo>
                    <a:pt x="5574919" y="845502"/>
                  </a:moveTo>
                  <a:lnTo>
                    <a:pt x="5541403" y="821347"/>
                  </a:lnTo>
                  <a:lnTo>
                    <a:pt x="5522823" y="819416"/>
                  </a:lnTo>
                  <a:lnTo>
                    <a:pt x="5512651" y="822807"/>
                  </a:lnTo>
                  <a:lnTo>
                    <a:pt x="5494172" y="826630"/>
                  </a:lnTo>
                  <a:lnTo>
                    <a:pt x="5460720" y="840193"/>
                  </a:lnTo>
                  <a:lnTo>
                    <a:pt x="5459793" y="840816"/>
                  </a:lnTo>
                  <a:lnTo>
                    <a:pt x="5456707" y="838936"/>
                  </a:lnTo>
                  <a:lnTo>
                    <a:pt x="5452910" y="837692"/>
                  </a:lnTo>
                  <a:lnTo>
                    <a:pt x="5426557" y="837692"/>
                  </a:lnTo>
                  <a:lnTo>
                    <a:pt x="5452872" y="837679"/>
                  </a:lnTo>
                  <a:lnTo>
                    <a:pt x="5451894" y="837361"/>
                  </a:lnTo>
                  <a:lnTo>
                    <a:pt x="5432628" y="837349"/>
                  </a:lnTo>
                  <a:lnTo>
                    <a:pt x="5430850" y="835634"/>
                  </a:lnTo>
                  <a:lnTo>
                    <a:pt x="5427446" y="834821"/>
                  </a:lnTo>
                  <a:lnTo>
                    <a:pt x="5402669" y="830313"/>
                  </a:lnTo>
                  <a:lnTo>
                    <a:pt x="5378323" y="821613"/>
                  </a:lnTo>
                  <a:lnTo>
                    <a:pt x="5337403" y="796709"/>
                  </a:lnTo>
                  <a:lnTo>
                    <a:pt x="5337073" y="796531"/>
                  </a:lnTo>
                  <a:lnTo>
                    <a:pt x="5333263" y="794664"/>
                  </a:lnTo>
                  <a:lnTo>
                    <a:pt x="5329644" y="792962"/>
                  </a:lnTo>
                  <a:lnTo>
                    <a:pt x="5326138" y="791311"/>
                  </a:lnTo>
                  <a:lnTo>
                    <a:pt x="5317960" y="787806"/>
                  </a:lnTo>
                  <a:lnTo>
                    <a:pt x="5311000" y="785418"/>
                  </a:lnTo>
                  <a:lnTo>
                    <a:pt x="5303837" y="784555"/>
                  </a:lnTo>
                  <a:lnTo>
                    <a:pt x="5295468" y="784555"/>
                  </a:lnTo>
                  <a:lnTo>
                    <a:pt x="5289232" y="784910"/>
                  </a:lnTo>
                  <a:lnTo>
                    <a:pt x="5292509" y="687235"/>
                  </a:lnTo>
                  <a:lnTo>
                    <a:pt x="5338102" y="623874"/>
                  </a:lnTo>
                  <a:lnTo>
                    <a:pt x="5342102" y="618312"/>
                  </a:lnTo>
                  <a:lnTo>
                    <a:pt x="5324386" y="618147"/>
                  </a:lnTo>
                  <a:lnTo>
                    <a:pt x="5324386" y="627278"/>
                  </a:lnTo>
                  <a:lnTo>
                    <a:pt x="5283466" y="684149"/>
                  </a:lnTo>
                  <a:lnTo>
                    <a:pt x="5278526" y="832332"/>
                  </a:lnTo>
                  <a:lnTo>
                    <a:pt x="5203101" y="838746"/>
                  </a:lnTo>
                  <a:lnTo>
                    <a:pt x="5203101" y="745909"/>
                  </a:lnTo>
                  <a:lnTo>
                    <a:pt x="5203101" y="736777"/>
                  </a:lnTo>
                  <a:lnTo>
                    <a:pt x="5149062" y="736777"/>
                  </a:lnTo>
                  <a:lnTo>
                    <a:pt x="5149062" y="839152"/>
                  </a:lnTo>
                  <a:lnTo>
                    <a:pt x="5064874" y="839152"/>
                  </a:lnTo>
                  <a:lnTo>
                    <a:pt x="5012753" y="813930"/>
                  </a:lnTo>
                  <a:lnTo>
                    <a:pt x="5014531" y="678764"/>
                  </a:lnTo>
                  <a:lnTo>
                    <a:pt x="4972558" y="623874"/>
                  </a:lnTo>
                  <a:lnTo>
                    <a:pt x="5324386" y="627278"/>
                  </a:lnTo>
                  <a:lnTo>
                    <a:pt x="5324386" y="618147"/>
                  </a:lnTo>
                  <a:lnTo>
                    <a:pt x="5263972" y="617562"/>
                  </a:lnTo>
                  <a:lnTo>
                    <a:pt x="5254752" y="548398"/>
                  </a:lnTo>
                  <a:lnTo>
                    <a:pt x="5254752" y="617474"/>
                  </a:lnTo>
                  <a:lnTo>
                    <a:pt x="5029289" y="615276"/>
                  </a:lnTo>
                  <a:lnTo>
                    <a:pt x="5098250" y="194437"/>
                  </a:lnTo>
                  <a:lnTo>
                    <a:pt x="5198135" y="192773"/>
                  </a:lnTo>
                  <a:lnTo>
                    <a:pt x="5254752" y="617474"/>
                  </a:lnTo>
                  <a:lnTo>
                    <a:pt x="5254752" y="548398"/>
                  </a:lnTo>
                  <a:lnTo>
                    <a:pt x="5206111" y="183502"/>
                  </a:lnTo>
                  <a:lnTo>
                    <a:pt x="5090465" y="185432"/>
                  </a:lnTo>
                  <a:lnTo>
                    <a:pt x="5020043" y="615188"/>
                  </a:lnTo>
                  <a:lnTo>
                    <a:pt x="4953927" y="614540"/>
                  </a:lnTo>
                  <a:lnTo>
                    <a:pt x="5005349" y="681799"/>
                  </a:lnTo>
                  <a:lnTo>
                    <a:pt x="5003533" y="819632"/>
                  </a:lnTo>
                  <a:lnTo>
                    <a:pt x="5062779" y="848283"/>
                  </a:lnTo>
                  <a:lnTo>
                    <a:pt x="5158206" y="848283"/>
                  </a:lnTo>
                  <a:lnTo>
                    <a:pt x="5158206" y="839152"/>
                  </a:lnTo>
                  <a:lnTo>
                    <a:pt x="5158206" y="745909"/>
                  </a:lnTo>
                  <a:lnTo>
                    <a:pt x="5193970" y="745909"/>
                  </a:lnTo>
                  <a:lnTo>
                    <a:pt x="5193970" y="848690"/>
                  </a:lnTo>
                  <a:lnTo>
                    <a:pt x="5287378" y="840752"/>
                  </a:lnTo>
                  <a:lnTo>
                    <a:pt x="5287442" y="838746"/>
                  </a:lnTo>
                  <a:lnTo>
                    <a:pt x="5288927" y="794029"/>
                  </a:lnTo>
                  <a:lnTo>
                    <a:pt x="5289982" y="793915"/>
                  </a:lnTo>
                  <a:lnTo>
                    <a:pt x="5303520" y="792962"/>
                  </a:lnTo>
                  <a:lnTo>
                    <a:pt x="5308778" y="794270"/>
                  </a:lnTo>
                  <a:lnTo>
                    <a:pt x="5373967" y="829665"/>
                  </a:lnTo>
                  <a:lnTo>
                    <a:pt x="5399951" y="839050"/>
                  </a:lnTo>
                  <a:lnTo>
                    <a:pt x="5422379" y="843178"/>
                  </a:lnTo>
                  <a:lnTo>
                    <a:pt x="5423751" y="843483"/>
                  </a:lnTo>
                  <a:lnTo>
                    <a:pt x="5424716" y="843724"/>
                  </a:lnTo>
                  <a:lnTo>
                    <a:pt x="5425630" y="846493"/>
                  </a:lnTo>
                  <a:lnTo>
                    <a:pt x="5452110" y="846493"/>
                  </a:lnTo>
                  <a:lnTo>
                    <a:pt x="5459857" y="852030"/>
                  </a:lnTo>
                  <a:lnTo>
                    <a:pt x="5468810" y="845642"/>
                  </a:lnTo>
                  <a:lnTo>
                    <a:pt x="5477472" y="840816"/>
                  </a:lnTo>
                  <a:lnTo>
                    <a:pt x="5477764" y="840651"/>
                  </a:lnTo>
                  <a:lnTo>
                    <a:pt x="5486336" y="837615"/>
                  </a:lnTo>
                  <a:lnTo>
                    <a:pt x="5492788" y="836104"/>
                  </a:lnTo>
                  <a:lnTo>
                    <a:pt x="5495785" y="835634"/>
                  </a:lnTo>
                  <a:lnTo>
                    <a:pt x="5514086" y="831964"/>
                  </a:lnTo>
                  <a:lnTo>
                    <a:pt x="5522569" y="829132"/>
                  </a:lnTo>
                  <a:lnTo>
                    <a:pt x="5531866" y="829551"/>
                  </a:lnTo>
                  <a:lnTo>
                    <a:pt x="5538190" y="830186"/>
                  </a:lnTo>
                  <a:lnTo>
                    <a:pt x="5553227" y="840193"/>
                  </a:lnTo>
                  <a:lnTo>
                    <a:pt x="5569318" y="852716"/>
                  </a:lnTo>
                  <a:lnTo>
                    <a:pt x="5574919" y="84550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6" cstate="print"/>
            <a:stretch>
              <a:fillRect/>
            </a:stretch>
          </p:blipFill>
          <p:spPr>
            <a:xfrm>
              <a:off x="11673554" y="5815435"/>
              <a:ext cx="178650" cy="173349"/>
            </a:xfrm>
            <a:prstGeom prst="rect">
              <a:avLst/>
            </a:prstGeom>
          </p:spPr>
        </p:pic>
        <p:sp>
          <p:nvSpPr>
            <p:cNvPr id="12" name="object 12"/>
            <p:cNvSpPr/>
            <p:nvPr/>
          </p:nvSpPr>
          <p:spPr>
            <a:xfrm>
              <a:off x="3847782" y="6099225"/>
              <a:ext cx="8107680" cy="593090"/>
            </a:xfrm>
            <a:custGeom>
              <a:avLst/>
              <a:gdLst/>
              <a:ahLst/>
              <a:cxnLst/>
              <a:rect l="l" t="t" r="r" b="b"/>
              <a:pathLst>
                <a:path w="8107680" h="593090">
                  <a:moveTo>
                    <a:pt x="1131036" y="428015"/>
                  </a:moveTo>
                  <a:lnTo>
                    <a:pt x="343242" y="268363"/>
                  </a:lnTo>
                  <a:lnTo>
                    <a:pt x="63500" y="207899"/>
                  </a:lnTo>
                  <a:lnTo>
                    <a:pt x="46304" y="203936"/>
                  </a:lnTo>
                  <a:lnTo>
                    <a:pt x="41783" y="202425"/>
                  </a:lnTo>
                  <a:lnTo>
                    <a:pt x="39992" y="225717"/>
                  </a:lnTo>
                  <a:lnTo>
                    <a:pt x="39725" y="235788"/>
                  </a:lnTo>
                  <a:lnTo>
                    <a:pt x="0" y="234137"/>
                  </a:lnTo>
                  <a:lnTo>
                    <a:pt x="12788" y="242150"/>
                  </a:lnTo>
                  <a:lnTo>
                    <a:pt x="12788" y="264934"/>
                  </a:lnTo>
                  <a:lnTo>
                    <a:pt x="25044" y="273634"/>
                  </a:lnTo>
                  <a:lnTo>
                    <a:pt x="29387" y="273634"/>
                  </a:lnTo>
                  <a:lnTo>
                    <a:pt x="33172" y="275615"/>
                  </a:lnTo>
                  <a:lnTo>
                    <a:pt x="33172" y="282409"/>
                  </a:lnTo>
                  <a:lnTo>
                    <a:pt x="40716" y="282409"/>
                  </a:lnTo>
                  <a:lnTo>
                    <a:pt x="42583" y="283743"/>
                  </a:lnTo>
                  <a:lnTo>
                    <a:pt x="42583" y="291820"/>
                  </a:lnTo>
                  <a:lnTo>
                    <a:pt x="52793" y="291820"/>
                  </a:lnTo>
                  <a:lnTo>
                    <a:pt x="57950" y="294906"/>
                  </a:lnTo>
                  <a:lnTo>
                    <a:pt x="57950" y="303733"/>
                  </a:lnTo>
                  <a:lnTo>
                    <a:pt x="68300" y="303733"/>
                  </a:lnTo>
                  <a:lnTo>
                    <a:pt x="88366" y="323494"/>
                  </a:lnTo>
                  <a:lnTo>
                    <a:pt x="94018" y="323494"/>
                  </a:lnTo>
                  <a:lnTo>
                    <a:pt x="94018" y="329145"/>
                  </a:lnTo>
                  <a:lnTo>
                    <a:pt x="106641" y="329145"/>
                  </a:lnTo>
                  <a:lnTo>
                    <a:pt x="121920" y="343065"/>
                  </a:lnTo>
                  <a:lnTo>
                    <a:pt x="121920" y="354850"/>
                  </a:lnTo>
                  <a:lnTo>
                    <a:pt x="136664" y="354850"/>
                  </a:lnTo>
                  <a:lnTo>
                    <a:pt x="136664" y="359244"/>
                  </a:lnTo>
                  <a:lnTo>
                    <a:pt x="143560" y="359244"/>
                  </a:lnTo>
                  <a:lnTo>
                    <a:pt x="143560" y="365201"/>
                  </a:lnTo>
                  <a:lnTo>
                    <a:pt x="152666" y="365201"/>
                  </a:lnTo>
                  <a:lnTo>
                    <a:pt x="152666" y="370230"/>
                  </a:lnTo>
                  <a:lnTo>
                    <a:pt x="163944" y="370230"/>
                  </a:lnTo>
                  <a:lnTo>
                    <a:pt x="163944" y="387794"/>
                  </a:lnTo>
                  <a:lnTo>
                    <a:pt x="183705" y="387794"/>
                  </a:lnTo>
                  <a:lnTo>
                    <a:pt x="183705" y="394373"/>
                  </a:lnTo>
                  <a:lnTo>
                    <a:pt x="198513" y="394373"/>
                  </a:lnTo>
                  <a:lnTo>
                    <a:pt x="202831" y="397319"/>
                  </a:lnTo>
                  <a:lnTo>
                    <a:pt x="202831" y="409105"/>
                  </a:lnTo>
                  <a:lnTo>
                    <a:pt x="213499" y="409105"/>
                  </a:lnTo>
                  <a:lnTo>
                    <a:pt x="213499" y="418833"/>
                  </a:lnTo>
                  <a:lnTo>
                    <a:pt x="225107" y="418833"/>
                  </a:lnTo>
                  <a:lnTo>
                    <a:pt x="225107" y="436079"/>
                  </a:lnTo>
                  <a:lnTo>
                    <a:pt x="250507" y="436079"/>
                  </a:lnTo>
                  <a:lnTo>
                    <a:pt x="250507" y="445490"/>
                  </a:lnTo>
                  <a:lnTo>
                    <a:pt x="265874" y="445490"/>
                  </a:lnTo>
                  <a:lnTo>
                    <a:pt x="265874" y="457720"/>
                  </a:lnTo>
                  <a:lnTo>
                    <a:pt x="284378" y="457720"/>
                  </a:lnTo>
                  <a:lnTo>
                    <a:pt x="284378" y="470255"/>
                  </a:lnTo>
                  <a:lnTo>
                    <a:pt x="301625" y="470255"/>
                  </a:lnTo>
                  <a:lnTo>
                    <a:pt x="301625" y="483755"/>
                  </a:lnTo>
                  <a:lnTo>
                    <a:pt x="320433" y="483755"/>
                  </a:lnTo>
                  <a:lnTo>
                    <a:pt x="320433" y="496608"/>
                  </a:lnTo>
                  <a:lnTo>
                    <a:pt x="325767" y="496608"/>
                  </a:lnTo>
                  <a:lnTo>
                    <a:pt x="325767" y="513854"/>
                  </a:lnTo>
                  <a:lnTo>
                    <a:pt x="368109" y="513854"/>
                  </a:lnTo>
                  <a:lnTo>
                    <a:pt x="368109" y="532358"/>
                  </a:lnTo>
                  <a:lnTo>
                    <a:pt x="374688" y="532358"/>
                  </a:lnTo>
                  <a:lnTo>
                    <a:pt x="374688" y="537108"/>
                  </a:lnTo>
                  <a:lnTo>
                    <a:pt x="382130" y="537108"/>
                  </a:lnTo>
                  <a:lnTo>
                    <a:pt x="382130" y="528637"/>
                  </a:lnTo>
                  <a:lnTo>
                    <a:pt x="382536" y="528637"/>
                  </a:lnTo>
                  <a:lnTo>
                    <a:pt x="382536" y="447586"/>
                  </a:lnTo>
                  <a:lnTo>
                    <a:pt x="561098" y="540423"/>
                  </a:lnTo>
                  <a:lnTo>
                    <a:pt x="564527" y="533831"/>
                  </a:lnTo>
                  <a:lnTo>
                    <a:pt x="380580" y="438188"/>
                  </a:lnTo>
                  <a:lnTo>
                    <a:pt x="375094" y="435216"/>
                  </a:lnTo>
                  <a:lnTo>
                    <a:pt x="375094" y="443661"/>
                  </a:lnTo>
                  <a:lnTo>
                    <a:pt x="375094" y="506412"/>
                  </a:lnTo>
                  <a:lnTo>
                    <a:pt x="375069" y="443649"/>
                  </a:lnTo>
                  <a:lnTo>
                    <a:pt x="375094" y="435216"/>
                  </a:lnTo>
                  <a:lnTo>
                    <a:pt x="367614" y="431139"/>
                  </a:lnTo>
                  <a:lnTo>
                    <a:pt x="367614" y="439597"/>
                  </a:lnTo>
                  <a:lnTo>
                    <a:pt x="367614" y="506412"/>
                  </a:lnTo>
                  <a:lnTo>
                    <a:pt x="333209" y="506412"/>
                  </a:lnTo>
                  <a:lnTo>
                    <a:pt x="333209" y="489165"/>
                  </a:lnTo>
                  <a:lnTo>
                    <a:pt x="327875" y="489165"/>
                  </a:lnTo>
                  <a:lnTo>
                    <a:pt x="327875" y="476313"/>
                  </a:lnTo>
                  <a:lnTo>
                    <a:pt x="327647" y="476313"/>
                  </a:lnTo>
                  <a:lnTo>
                    <a:pt x="327647" y="417868"/>
                  </a:lnTo>
                  <a:lnTo>
                    <a:pt x="367614" y="439597"/>
                  </a:lnTo>
                  <a:lnTo>
                    <a:pt x="367614" y="431139"/>
                  </a:lnTo>
                  <a:lnTo>
                    <a:pt x="320205" y="405371"/>
                  </a:lnTo>
                  <a:lnTo>
                    <a:pt x="320205" y="413829"/>
                  </a:lnTo>
                  <a:lnTo>
                    <a:pt x="320205" y="476313"/>
                  </a:lnTo>
                  <a:lnTo>
                    <a:pt x="309054" y="476313"/>
                  </a:lnTo>
                  <a:lnTo>
                    <a:pt x="309054" y="462826"/>
                  </a:lnTo>
                  <a:lnTo>
                    <a:pt x="308991" y="407733"/>
                  </a:lnTo>
                  <a:lnTo>
                    <a:pt x="320205" y="413829"/>
                  </a:lnTo>
                  <a:lnTo>
                    <a:pt x="320205" y="405371"/>
                  </a:lnTo>
                  <a:lnTo>
                    <a:pt x="301548" y="395224"/>
                  </a:lnTo>
                  <a:lnTo>
                    <a:pt x="301548" y="403694"/>
                  </a:lnTo>
                  <a:lnTo>
                    <a:pt x="301548" y="462826"/>
                  </a:lnTo>
                  <a:lnTo>
                    <a:pt x="291807" y="462826"/>
                  </a:lnTo>
                  <a:lnTo>
                    <a:pt x="291807" y="455612"/>
                  </a:lnTo>
                  <a:lnTo>
                    <a:pt x="291934" y="455612"/>
                  </a:lnTo>
                  <a:lnTo>
                    <a:pt x="291934" y="398475"/>
                  </a:lnTo>
                  <a:lnTo>
                    <a:pt x="301548" y="403694"/>
                  </a:lnTo>
                  <a:lnTo>
                    <a:pt x="301548" y="395224"/>
                  </a:lnTo>
                  <a:lnTo>
                    <a:pt x="284492" y="385953"/>
                  </a:lnTo>
                  <a:lnTo>
                    <a:pt x="284492" y="394423"/>
                  </a:lnTo>
                  <a:lnTo>
                    <a:pt x="284492" y="450278"/>
                  </a:lnTo>
                  <a:lnTo>
                    <a:pt x="273304" y="450278"/>
                  </a:lnTo>
                  <a:lnTo>
                    <a:pt x="273304" y="438048"/>
                  </a:lnTo>
                  <a:lnTo>
                    <a:pt x="273278" y="388327"/>
                  </a:lnTo>
                  <a:lnTo>
                    <a:pt x="284492" y="394423"/>
                  </a:lnTo>
                  <a:lnTo>
                    <a:pt x="284492" y="385953"/>
                  </a:lnTo>
                  <a:lnTo>
                    <a:pt x="265836" y="375805"/>
                  </a:lnTo>
                  <a:lnTo>
                    <a:pt x="265836" y="384276"/>
                  </a:lnTo>
                  <a:lnTo>
                    <a:pt x="265836" y="438048"/>
                  </a:lnTo>
                  <a:lnTo>
                    <a:pt x="257949" y="438048"/>
                  </a:lnTo>
                  <a:lnTo>
                    <a:pt x="257949" y="428650"/>
                  </a:lnTo>
                  <a:lnTo>
                    <a:pt x="257822" y="428650"/>
                  </a:lnTo>
                  <a:lnTo>
                    <a:pt x="257822" y="379920"/>
                  </a:lnTo>
                  <a:lnTo>
                    <a:pt x="265836" y="384276"/>
                  </a:lnTo>
                  <a:lnTo>
                    <a:pt x="265836" y="375805"/>
                  </a:lnTo>
                  <a:lnTo>
                    <a:pt x="250380" y="367411"/>
                  </a:lnTo>
                  <a:lnTo>
                    <a:pt x="250380" y="375881"/>
                  </a:lnTo>
                  <a:lnTo>
                    <a:pt x="250380" y="428650"/>
                  </a:lnTo>
                  <a:lnTo>
                    <a:pt x="232537" y="428650"/>
                  </a:lnTo>
                  <a:lnTo>
                    <a:pt x="232537" y="416179"/>
                  </a:lnTo>
                  <a:lnTo>
                    <a:pt x="232778" y="416179"/>
                  </a:lnTo>
                  <a:lnTo>
                    <a:pt x="232778" y="366306"/>
                  </a:lnTo>
                  <a:lnTo>
                    <a:pt x="250380" y="375881"/>
                  </a:lnTo>
                  <a:lnTo>
                    <a:pt x="250380" y="367411"/>
                  </a:lnTo>
                  <a:lnTo>
                    <a:pt x="225323" y="353783"/>
                  </a:lnTo>
                  <a:lnTo>
                    <a:pt x="225323" y="362254"/>
                  </a:lnTo>
                  <a:lnTo>
                    <a:pt x="225323" y="411391"/>
                  </a:lnTo>
                  <a:lnTo>
                    <a:pt x="220941" y="411391"/>
                  </a:lnTo>
                  <a:lnTo>
                    <a:pt x="220941" y="401675"/>
                  </a:lnTo>
                  <a:lnTo>
                    <a:pt x="210273" y="401675"/>
                  </a:lnTo>
                  <a:lnTo>
                    <a:pt x="210273" y="393395"/>
                  </a:lnTo>
                  <a:lnTo>
                    <a:pt x="200799" y="386930"/>
                  </a:lnTo>
                  <a:lnTo>
                    <a:pt x="191147" y="386930"/>
                  </a:lnTo>
                  <a:lnTo>
                    <a:pt x="191147" y="380352"/>
                  </a:lnTo>
                  <a:lnTo>
                    <a:pt x="171386" y="380352"/>
                  </a:lnTo>
                  <a:lnTo>
                    <a:pt x="171386" y="362788"/>
                  </a:lnTo>
                  <a:lnTo>
                    <a:pt x="160096" y="362788"/>
                  </a:lnTo>
                  <a:lnTo>
                    <a:pt x="160096" y="357771"/>
                  </a:lnTo>
                  <a:lnTo>
                    <a:pt x="151003" y="357771"/>
                  </a:lnTo>
                  <a:lnTo>
                    <a:pt x="151003" y="351815"/>
                  </a:lnTo>
                  <a:lnTo>
                    <a:pt x="144106" y="351815"/>
                  </a:lnTo>
                  <a:lnTo>
                    <a:pt x="144106" y="347421"/>
                  </a:lnTo>
                  <a:lnTo>
                    <a:pt x="129362" y="347421"/>
                  </a:lnTo>
                  <a:lnTo>
                    <a:pt x="129362" y="339775"/>
                  </a:lnTo>
                  <a:lnTo>
                    <a:pt x="109524" y="321703"/>
                  </a:lnTo>
                  <a:lnTo>
                    <a:pt x="101447" y="321703"/>
                  </a:lnTo>
                  <a:lnTo>
                    <a:pt x="101447" y="316064"/>
                  </a:lnTo>
                  <a:lnTo>
                    <a:pt x="91414" y="316064"/>
                  </a:lnTo>
                  <a:lnTo>
                    <a:pt x="71348" y="296303"/>
                  </a:lnTo>
                  <a:lnTo>
                    <a:pt x="65392" y="296303"/>
                  </a:lnTo>
                  <a:lnTo>
                    <a:pt x="65392" y="290703"/>
                  </a:lnTo>
                  <a:lnTo>
                    <a:pt x="54864" y="284391"/>
                  </a:lnTo>
                  <a:lnTo>
                    <a:pt x="50025" y="284391"/>
                  </a:lnTo>
                  <a:lnTo>
                    <a:pt x="50025" y="279920"/>
                  </a:lnTo>
                  <a:lnTo>
                    <a:pt x="43103" y="274980"/>
                  </a:lnTo>
                  <a:lnTo>
                    <a:pt x="40614" y="274980"/>
                  </a:lnTo>
                  <a:lnTo>
                    <a:pt x="40614" y="271106"/>
                  </a:lnTo>
                  <a:lnTo>
                    <a:pt x="31229" y="266192"/>
                  </a:lnTo>
                  <a:lnTo>
                    <a:pt x="27419" y="266192"/>
                  </a:lnTo>
                  <a:lnTo>
                    <a:pt x="20231" y="261099"/>
                  </a:lnTo>
                  <a:lnTo>
                    <a:pt x="20231" y="246811"/>
                  </a:lnTo>
                  <a:lnTo>
                    <a:pt x="57899" y="270408"/>
                  </a:lnTo>
                  <a:lnTo>
                    <a:pt x="89522" y="282270"/>
                  </a:lnTo>
                  <a:lnTo>
                    <a:pt x="187502" y="341668"/>
                  </a:lnTo>
                  <a:lnTo>
                    <a:pt x="225323" y="362254"/>
                  </a:lnTo>
                  <a:lnTo>
                    <a:pt x="225323" y="353783"/>
                  </a:lnTo>
                  <a:lnTo>
                    <a:pt x="191211" y="335229"/>
                  </a:lnTo>
                  <a:lnTo>
                    <a:pt x="93078" y="275729"/>
                  </a:lnTo>
                  <a:lnTo>
                    <a:pt x="61518" y="263906"/>
                  </a:lnTo>
                  <a:lnTo>
                    <a:pt x="27736" y="242735"/>
                  </a:lnTo>
                  <a:lnTo>
                    <a:pt x="42545" y="243344"/>
                  </a:lnTo>
                  <a:lnTo>
                    <a:pt x="119075" y="272503"/>
                  </a:lnTo>
                  <a:lnTo>
                    <a:pt x="262712" y="336334"/>
                  </a:lnTo>
                  <a:lnTo>
                    <a:pt x="506183" y="435686"/>
                  </a:lnTo>
                  <a:lnTo>
                    <a:pt x="758266" y="540562"/>
                  </a:lnTo>
                  <a:lnTo>
                    <a:pt x="761123" y="533692"/>
                  </a:lnTo>
                  <a:lnTo>
                    <a:pt x="509016" y="428802"/>
                  </a:lnTo>
                  <a:lnTo>
                    <a:pt x="265620" y="329488"/>
                  </a:lnTo>
                  <a:lnTo>
                    <a:pt x="121920" y="265620"/>
                  </a:lnTo>
                  <a:lnTo>
                    <a:pt x="47117" y="237134"/>
                  </a:lnTo>
                  <a:lnTo>
                    <a:pt x="47447" y="228180"/>
                  </a:lnTo>
                  <a:lnTo>
                    <a:pt x="177571" y="270903"/>
                  </a:lnTo>
                  <a:lnTo>
                    <a:pt x="366839" y="337832"/>
                  </a:lnTo>
                  <a:lnTo>
                    <a:pt x="636397" y="411543"/>
                  </a:lnTo>
                  <a:lnTo>
                    <a:pt x="1046683" y="540626"/>
                  </a:lnTo>
                  <a:lnTo>
                    <a:pt x="1048918" y="533527"/>
                  </a:lnTo>
                  <a:lnTo>
                    <a:pt x="638492" y="404406"/>
                  </a:lnTo>
                  <a:lnTo>
                    <a:pt x="369062" y="330733"/>
                  </a:lnTo>
                  <a:lnTo>
                    <a:pt x="179971" y="263855"/>
                  </a:lnTo>
                  <a:lnTo>
                    <a:pt x="47853" y="220472"/>
                  </a:lnTo>
                  <a:lnTo>
                    <a:pt x="48501" y="212115"/>
                  </a:lnTo>
                  <a:lnTo>
                    <a:pt x="80721" y="219303"/>
                  </a:lnTo>
                  <a:lnTo>
                    <a:pt x="341731" y="275653"/>
                  </a:lnTo>
                  <a:lnTo>
                    <a:pt x="1129563" y="435317"/>
                  </a:lnTo>
                  <a:lnTo>
                    <a:pt x="1131036" y="428015"/>
                  </a:lnTo>
                  <a:close/>
                </a:path>
                <a:path w="8107680" h="593090">
                  <a:moveTo>
                    <a:pt x="7997774" y="53886"/>
                  </a:moveTo>
                  <a:lnTo>
                    <a:pt x="7993570" y="53886"/>
                  </a:lnTo>
                  <a:lnTo>
                    <a:pt x="7997596" y="48107"/>
                  </a:lnTo>
                  <a:lnTo>
                    <a:pt x="7989887" y="42760"/>
                  </a:lnTo>
                  <a:lnTo>
                    <a:pt x="7989887" y="53886"/>
                  </a:lnTo>
                  <a:lnTo>
                    <a:pt x="7959230" y="53886"/>
                  </a:lnTo>
                  <a:lnTo>
                    <a:pt x="7959230" y="32562"/>
                  </a:lnTo>
                  <a:lnTo>
                    <a:pt x="7989887" y="53886"/>
                  </a:lnTo>
                  <a:lnTo>
                    <a:pt x="7989887" y="42760"/>
                  </a:lnTo>
                  <a:lnTo>
                    <a:pt x="7965072" y="25501"/>
                  </a:lnTo>
                  <a:lnTo>
                    <a:pt x="7990776" y="8763"/>
                  </a:lnTo>
                  <a:lnTo>
                    <a:pt x="7988795" y="5727"/>
                  </a:lnTo>
                  <a:lnTo>
                    <a:pt x="7988795" y="0"/>
                  </a:lnTo>
                  <a:lnTo>
                    <a:pt x="7973454" y="0"/>
                  </a:lnTo>
                  <a:lnTo>
                    <a:pt x="7973454" y="9131"/>
                  </a:lnTo>
                  <a:lnTo>
                    <a:pt x="7959230" y="18402"/>
                  </a:lnTo>
                  <a:lnTo>
                    <a:pt x="7959230" y="9131"/>
                  </a:lnTo>
                  <a:lnTo>
                    <a:pt x="7973454" y="9131"/>
                  </a:lnTo>
                  <a:lnTo>
                    <a:pt x="7973454" y="0"/>
                  </a:lnTo>
                  <a:lnTo>
                    <a:pt x="7950086" y="0"/>
                  </a:lnTo>
                  <a:lnTo>
                    <a:pt x="7950086" y="13474"/>
                  </a:lnTo>
                  <a:lnTo>
                    <a:pt x="7950086" y="24345"/>
                  </a:lnTo>
                  <a:lnTo>
                    <a:pt x="7950086" y="35242"/>
                  </a:lnTo>
                  <a:lnTo>
                    <a:pt x="7950086" y="48272"/>
                  </a:lnTo>
                  <a:lnTo>
                    <a:pt x="7942542" y="42062"/>
                  </a:lnTo>
                  <a:lnTo>
                    <a:pt x="7942542" y="53886"/>
                  </a:lnTo>
                  <a:lnTo>
                    <a:pt x="7921422" y="53886"/>
                  </a:lnTo>
                  <a:lnTo>
                    <a:pt x="7933220" y="46215"/>
                  </a:lnTo>
                  <a:lnTo>
                    <a:pt x="7942542" y="53886"/>
                  </a:lnTo>
                  <a:lnTo>
                    <a:pt x="7942542" y="42062"/>
                  </a:lnTo>
                  <a:lnTo>
                    <a:pt x="7941246" y="40995"/>
                  </a:lnTo>
                  <a:lnTo>
                    <a:pt x="7950086" y="35242"/>
                  </a:lnTo>
                  <a:lnTo>
                    <a:pt x="7950086" y="24345"/>
                  </a:lnTo>
                  <a:lnTo>
                    <a:pt x="7933855" y="34912"/>
                  </a:lnTo>
                  <a:lnTo>
                    <a:pt x="7925829" y="28308"/>
                  </a:lnTo>
                  <a:lnTo>
                    <a:pt x="7925829" y="40132"/>
                  </a:lnTo>
                  <a:lnTo>
                    <a:pt x="7917916" y="45275"/>
                  </a:lnTo>
                  <a:lnTo>
                    <a:pt x="7917916" y="33604"/>
                  </a:lnTo>
                  <a:lnTo>
                    <a:pt x="7925829" y="40132"/>
                  </a:lnTo>
                  <a:lnTo>
                    <a:pt x="7925829" y="28308"/>
                  </a:lnTo>
                  <a:lnTo>
                    <a:pt x="7924470" y="27178"/>
                  </a:lnTo>
                  <a:lnTo>
                    <a:pt x="7950086" y="13474"/>
                  </a:lnTo>
                  <a:lnTo>
                    <a:pt x="7950086" y="0"/>
                  </a:lnTo>
                  <a:lnTo>
                    <a:pt x="7938808" y="0"/>
                  </a:lnTo>
                  <a:lnTo>
                    <a:pt x="7938808" y="9131"/>
                  </a:lnTo>
                  <a:lnTo>
                    <a:pt x="7917916" y="20307"/>
                  </a:lnTo>
                  <a:lnTo>
                    <a:pt x="7917916" y="9131"/>
                  </a:lnTo>
                  <a:lnTo>
                    <a:pt x="7938808" y="9131"/>
                  </a:lnTo>
                  <a:lnTo>
                    <a:pt x="7938808" y="0"/>
                  </a:lnTo>
                  <a:lnTo>
                    <a:pt x="7908785" y="0"/>
                  </a:lnTo>
                  <a:lnTo>
                    <a:pt x="7908785" y="9131"/>
                  </a:lnTo>
                  <a:lnTo>
                    <a:pt x="7908785" y="21386"/>
                  </a:lnTo>
                  <a:lnTo>
                    <a:pt x="7908785" y="34709"/>
                  </a:lnTo>
                  <a:lnTo>
                    <a:pt x="7908785" y="47028"/>
                  </a:lnTo>
                  <a:lnTo>
                    <a:pt x="7902715" y="42430"/>
                  </a:lnTo>
                  <a:lnTo>
                    <a:pt x="7902715" y="53886"/>
                  </a:lnTo>
                  <a:lnTo>
                    <a:pt x="7887259" y="53886"/>
                  </a:lnTo>
                  <a:lnTo>
                    <a:pt x="7894371" y="47561"/>
                  </a:lnTo>
                  <a:lnTo>
                    <a:pt x="7902715" y="53886"/>
                  </a:lnTo>
                  <a:lnTo>
                    <a:pt x="7902715" y="42430"/>
                  </a:lnTo>
                  <a:lnTo>
                    <a:pt x="7901318" y="41363"/>
                  </a:lnTo>
                  <a:lnTo>
                    <a:pt x="7908785" y="34709"/>
                  </a:lnTo>
                  <a:lnTo>
                    <a:pt x="7908785" y="21386"/>
                  </a:lnTo>
                  <a:lnTo>
                    <a:pt x="7902448" y="16979"/>
                  </a:lnTo>
                  <a:lnTo>
                    <a:pt x="7902448" y="28130"/>
                  </a:lnTo>
                  <a:lnTo>
                    <a:pt x="7893901" y="35737"/>
                  </a:lnTo>
                  <a:lnTo>
                    <a:pt x="7886954" y="30454"/>
                  </a:lnTo>
                  <a:lnTo>
                    <a:pt x="7886954" y="41922"/>
                  </a:lnTo>
                  <a:lnTo>
                    <a:pt x="7880197" y="47955"/>
                  </a:lnTo>
                  <a:lnTo>
                    <a:pt x="7880197" y="36779"/>
                  </a:lnTo>
                  <a:lnTo>
                    <a:pt x="7886954" y="41922"/>
                  </a:lnTo>
                  <a:lnTo>
                    <a:pt x="7886954" y="30454"/>
                  </a:lnTo>
                  <a:lnTo>
                    <a:pt x="7880197" y="25311"/>
                  </a:lnTo>
                  <a:lnTo>
                    <a:pt x="7880197" y="12598"/>
                  </a:lnTo>
                  <a:lnTo>
                    <a:pt x="7902448" y="28130"/>
                  </a:lnTo>
                  <a:lnTo>
                    <a:pt x="7902448" y="16979"/>
                  </a:lnTo>
                  <a:lnTo>
                    <a:pt x="7891196" y="9131"/>
                  </a:lnTo>
                  <a:lnTo>
                    <a:pt x="7908785" y="9131"/>
                  </a:lnTo>
                  <a:lnTo>
                    <a:pt x="7908785" y="0"/>
                  </a:lnTo>
                  <a:lnTo>
                    <a:pt x="7871041" y="0"/>
                  </a:lnTo>
                  <a:lnTo>
                    <a:pt x="7871041" y="9131"/>
                  </a:lnTo>
                  <a:lnTo>
                    <a:pt x="7871041" y="18351"/>
                  </a:lnTo>
                  <a:lnTo>
                    <a:pt x="7871041" y="37261"/>
                  </a:lnTo>
                  <a:lnTo>
                    <a:pt x="7871041" y="53886"/>
                  </a:lnTo>
                  <a:lnTo>
                    <a:pt x="7848105" y="53886"/>
                  </a:lnTo>
                  <a:lnTo>
                    <a:pt x="7871041" y="37261"/>
                  </a:lnTo>
                  <a:lnTo>
                    <a:pt x="7871041" y="18351"/>
                  </a:lnTo>
                  <a:lnTo>
                    <a:pt x="7858912" y="9131"/>
                  </a:lnTo>
                  <a:lnTo>
                    <a:pt x="7871041" y="9131"/>
                  </a:lnTo>
                  <a:lnTo>
                    <a:pt x="7871041" y="0"/>
                  </a:lnTo>
                  <a:lnTo>
                    <a:pt x="7843304" y="0"/>
                  </a:lnTo>
                  <a:lnTo>
                    <a:pt x="7843304" y="8280"/>
                  </a:lnTo>
                  <a:lnTo>
                    <a:pt x="7843075" y="8572"/>
                  </a:lnTo>
                  <a:lnTo>
                    <a:pt x="7843304" y="8750"/>
                  </a:lnTo>
                  <a:lnTo>
                    <a:pt x="7843304" y="9131"/>
                  </a:lnTo>
                  <a:lnTo>
                    <a:pt x="7843799" y="9131"/>
                  </a:lnTo>
                  <a:lnTo>
                    <a:pt x="7868437" y="27863"/>
                  </a:lnTo>
                  <a:lnTo>
                    <a:pt x="7838122" y="49834"/>
                  </a:lnTo>
                  <a:lnTo>
                    <a:pt x="7841043" y="53886"/>
                  </a:lnTo>
                  <a:lnTo>
                    <a:pt x="7832534" y="53886"/>
                  </a:lnTo>
                  <a:lnTo>
                    <a:pt x="7832534" y="63017"/>
                  </a:lnTo>
                  <a:lnTo>
                    <a:pt x="7997774" y="63017"/>
                  </a:lnTo>
                  <a:lnTo>
                    <a:pt x="7997774" y="53886"/>
                  </a:lnTo>
                  <a:close/>
                </a:path>
                <a:path w="8107680" h="593090">
                  <a:moveTo>
                    <a:pt x="8107426" y="147497"/>
                  </a:moveTo>
                  <a:lnTo>
                    <a:pt x="8106511" y="147497"/>
                  </a:lnTo>
                  <a:lnTo>
                    <a:pt x="8106511" y="138607"/>
                  </a:lnTo>
                  <a:lnTo>
                    <a:pt x="7996339" y="138607"/>
                  </a:lnTo>
                  <a:lnTo>
                    <a:pt x="7996339" y="147497"/>
                  </a:lnTo>
                  <a:lnTo>
                    <a:pt x="7996339" y="311772"/>
                  </a:lnTo>
                  <a:lnTo>
                    <a:pt x="7946784" y="368287"/>
                  </a:lnTo>
                  <a:lnTo>
                    <a:pt x="7835278" y="368287"/>
                  </a:lnTo>
                  <a:lnTo>
                    <a:pt x="7834122" y="313499"/>
                  </a:lnTo>
                  <a:lnTo>
                    <a:pt x="7834122" y="147497"/>
                  </a:lnTo>
                  <a:lnTo>
                    <a:pt x="7882102" y="147497"/>
                  </a:lnTo>
                  <a:lnTo>
                    <a:pt x="7882102" y="313486"/>
                  </a:lnTo>
                  <a:lnTo>
                    <a:pt x="7891246" y="313486"/>
                  </a:lnTo>
                  <a:lnTo>
                    <a:pt x="7891246" y="147497"/>
                  </a:lnTo>
                  <a:lnTo>
                    <a:pt x="7939214" y="147497"/>
                  </a:lnTo>
                  <a:lnTo>
                    <a:pt x="7939214" y="313486"/>
                  </a:lnTo>
                  <a:lnTo>
                    <a:pt x="7948358" y="313486"/>
                  </a:lnTo>
                  <a:lnTo>
                    <a:pt x="7948358" y="147497"/>
                  </a:lnTo>
                  <a:lnTo>
                    <a:pt x="7996339" y="147497"/>
                  </a:lnTo>
                  <a:lnTo>
                    <a:pt x="7996339" y="138607"/>
                  </a:lnTo>
                  <a:lnTo>
                    <a:pt x="7723772" y="138607"/>
                  </a:lnTo>
                  <a:lnTo>
                    <a:pt x="7723772" y="147497"/>
                  </a:lnTo>
                  <a:lnTo>
                    <a:pt x="7723772" y="223989"/>
                  </a:lnTo>
                  <a:lnTo>
                    <a:pt x="7723772" y="233146"/>
                  </a:lnTo>
                  <a:lnTo>
                    <a:pt x="7723772" y="269735"/>
                  </a:lnTo>
                  <a:lnTo>
                    <a:pt x="7723772" y="278930"/>
                  </a:lnTo>
                  <a:lnTo>
                    <a:pt x="7723772" y="308127"/>
                  </a:lnTo>
                  <a:lnTo>
                    <a:pt x="7707503" y="309778"/>
                  </a:lnTo>
                  <a:lnTo>
                    <a:pt x="7707503" y="280581"/>
                  </a:lnTo>
                  <a:lnTo>
                    <a:pt x="7723772" y="278930"/>
                  </a:lnTo>
                  <a:lnTo>
                    <a:pt x="7723772" y="269735"/>
                  </a:lnTo>
                  <a:lnTo>
                    <a:pt x="7707503" y="271386"/>
                  </a:lnTo>
                  <a:lnTo>
                    <a:pt x="7707503" y="234238"/>
                  </a:lnTo>
                  <a:lnTo>
                    <a:pt x="7723772" y="233146"/>
                  </a:lnTo>
                  <a:lnTo>
                    <a:pt x="7723772" y="223989"/>
                  </a:lnTo>
                  <a:lnTo>
                    <a:pt x="7707503" y="225082"/>
                  </a:lnTo>
                  <a:lnTo>
                    <a:pt x="7707503" y="196430"/>
                  </a:lnTo>
                  <a:lnTo>
                    <a:pt x="7705458" y="194386"/>
                  </a:lnTo>
                  <a:lnTo>
                    <a:pt x="7700404" y="194386"/>
                  </a:lnTo>
                  <a:lnTo>
                    <a:pt x="7698359" y="196430"/>
                  </a:lnTo>
                  <a:lnTo>
                    <a:pt x="7698359" y="225691"/>
                  </a:lnTo>
                  <a:lnTo>
                    <a:pt x="7698359" y="234848"/>
                  </a:lnTo>
                  <a:lnTo>
                    <a:pt x="7698359" y="272313"/>
                  </a:lnTo>
                  <a:lnTo>
                    <a:pt x="7698359" y="281508"/>
                  </a:lnTo>
                  <a:lnTo>
                    <a:pt x="7698359" y="310692"/>
                  </a:lnTo>
                  <a:lnTo>
                    <a:pt x="7652652" y="315302"/>
                  </a:lnTo>
                  <a:lnTo>
                    <a:pt x="7652652" y="286143"/>
                  </a:lnTo>
                  <a:lnTo>
                    <a:pt x="7698359" y="281508"/>
                  </a:lnTo>
                  <a:lnTo>
                    <a:pt x="7698359" y="272313"/>
                  </a:lnTo>
                  <a:lnTo>
                    <a:pt x="7652652" y="276948"/>
                  </a:lnTo>
                  <a:lnTo>
                    <a:pt x="7652652" y="237896"/>
                  </a:lnTo>
                  <a:lnTo>
                    <a:pt x="7698359" y="234848"/>
                  </a:lnTo>
                  <a:lnTo>
                    <a:pt x="7698359" y="225691"/>
                  </a:lnTo>
                  <a:lnTo>
                    <a:pt x="7652652" y="228739"/>
                  </a:lnTo>
                  <a:lnTo>
                    <a:pt x="7652652" y="197370"/>
                  </a:lnTo>
                  <a:lnTo>
                    <a:pt x="7650607" y="195326"/>
                  </a:lnTo>
                  <a:lnTo>
                    <a:pt x="7645552" y="195326"/>
                  </a:lnTo>
                  <a:lnTo>
                    <a:pt x="7643508" y="197370"/>
                  </a:lnTo>
                  <a:lnTo>
                    <a:pt x="7643508" y="229349"/>
                  </a:lnTo>
                  <a:lnTo>
                    <a:pt x="7643508" y="238506"/>
                  </a:lnTo>
                  <a:lnTo>
                    <a:pt x="7643508" y="277863"/>
                  </a:lnTo>
                  <a:lnTo>
                    <a:pt x="7643508" y="287058"/>
                  </a:lnTo>
                  <a:lnTo>
                    <a:pt x="7643508" y="316217"/>
                  </a:lnTo>
                  <a:lnTo>
                    <a:pt x="7626312" y="317944"/>
                  </a:lnTo>
                  <a:lnTo>
                    <a:pt x="7626312" y="288798"/>
                  </a:lnTo>
                  <a:lnTo>
                    <a:pt x="7643508" y="287058"/>
                  </a:lnTo>
                  <a:lnTo>
                    <a:pt x="7643508" y="277863"/>
                  </a:lnTo>
                  <a:lnTo>
                    <a:pt x="7626312" y="279603"/>
                  </a:lnTo>
                  <a:lnTo>
                    <a:pt x="7626312" y="239649"/>
                  </a:lnTo>
                  <a:lnTo>
                    <a:pt x="7643508" y="238506"/>
                  </a:lnTo>
                  <a:lnTo>
                    <a:pt x="7643508" y="229349"/>
                  </a:lnTo>
                  <a:lnTo>
                    <a:pt x="7626312" y="230492"/>
                  </a:lnTo>
                  <a:lnTo>
                    <a:pt x="7626312" y="199047"/>
                  </a:lnTo>
                  <a:lnTo>
                    <a:pt x="7624204" y="196926"/>
                  </a:lnTo>
                  <a:lnTo>
                    <a:pt x="7618997" y="196926"/>
                  </a:lnTo>
                  <a:lnTo>
                    <a:pt x="7616888" y="199047"/>
                  </a:lnTo>
                  <a:lnTo>
                    <a:pt x="7616888" y="231127"/>
                  </a:lnTo>
                  <a:lnTo>
                    <a:pt x="7616888" y="240284"/>
                  </a:lnTo>
                  <a:lnTo>
                    <a:pt x="7616888" y="280555"/>
                  </a:lnTo>
                  <a:lnTo>
                    <a:pt x="7616888" y="289750"/>
                  </a:lnTo>
                  <a:lnTo>
                    <a:pt x="7616888" y="318884"/>
                  </a:lnTo>
                  <a:lnTo>
                    <a:pt x="7575486" y="323049"/>
                  </a:lnTo>
                  <a:lnTo>
                    <a:pt x="7575486" y="293928"/>
                  </a:lnTo>
                  <a:lnTo>
                    <a:pt x="7616888" y="289750"/>
                  </a:lnTo>
                  <a:lnTo>
                    <a:pt x="7616888" y="280555"/>
                  </a:lnTo>
                  <a:lnTo>
                    <a:pt x="7575486" y="284734"/>
                  </a:lnTo>
                  <a:lnTo>
                    <a:pt x="7575486" y="243039"/>
                  </a:lnTo>
                  <a:lnTo>
                    <a:pt x="7616888" y="240284"/>
                  </a:lnTo>
                  <a:lnTo>
                    <a:pt x="7616888" y="231127"/>
                  </a:lnTo>
                  <a:lnTo>
                    <a:pt x="7575486" y="233883"/>
                  </a:lnTo>
                  <a:lnTo>
                    <a:pt x="7575486" y="202946"/>
                  </a:lnTo>
                  <a:lnTo>
                    <a:pt x="7573442" y="200901"/>
                  </a:lnTo>
                  <a:lnTo>
                    <a:pt x="7568387" y="200901"/>
                  </a:lnTo>
                  <a:lnTo>
                    <a:pt x="7566342" y="202946"/>
                  </a:lnTo>
                  <a:lnTo>
                    <a:pt x="7566342" y="234492"/>
                  </a:lnTo>
                  <a:lnTo>
                    <a:pt x="7566342" y="243649"/>
                  </a:lnTo>
                  <a:lnTo>
                    <a:pt x="7566342" y="285661"/>
                  </a:lnTo>
                  <a:lnTo>
                    <a:pt x="7566342" y="294855"/>
                  </a:lnTo>
                  <a:lnTo>
                    <a:pt x="7566342" y="323964"/>
                  </a:lnTo>
                  <a:lnTo>
                    <a:pt x="7549007" y="325704"/>
                  </a:lnTo>
                  <a:lnTo>
                    <a:pt x="7549007" y="296595"/>
                  </a:lnTo>
                  <a:lnTo>
                    <a:pt x="7566342" y="294855"/>
                  </a:lnTo>
                  <a:lnTo>
                    <a:pt x="7566342" y="285661"/>
                  </a:lnTo>
                  <a:lnTo>
                    <a:pt x="7549007" y="287401"/>
                  </a:lnTo>
                  <a:lnTo>
                    <a:pt x="7549007" y="244792"/>
                  </a:lnTo>
                  <a:lnTo>
                    <a:pt x="7566342" y="243649"/>
                  </a:lnTo>
                  <a:lnTo>
                    <a:pt x="7566342" y="234492"/>
                  </a:lnTo>
                  <a:lnTo>
                    <a:pt x="7549007" y="235635"/>
                  </a:lnTo>
                  <a:lnTo>
                    <a:pt x="7549007" y="204698"/>
                  </a:lnTo>
                  <a:lnTo>
                    <a:pt x="7546962" y="202653"/>
                  </a:lnTo>
                  <a:lnTo>
                    <a:pt x="7541908" y="202653"/>
                  </a:lnTo>
                  <a:lnTo>
                    <a:pt x="7539863" y="204698"/>
                  </a:lnTo>
                  <a:lnTo>
                    <a:pt x="7539863" y="236232"/>
                  </a:lnTo>
                  <a:lnTo>
                    <a:pt x="7539863" y="245389"/>
                  </a:lnTo>
                  <a:lnTo>
                    <a:pt x="7539863" y="288328"/>
                  </a:lnTo>
                  <a:lnTo>
                    <a:pt x="7539863" y="297522"/>
                  </a:lnTo>
                  <a:lnTo>
                    <a:pt x="7539863" y="326618"/>
                  </a:lnTo>
                  <a:lnTo>
                    <a:pt x="7492733" y="331355"/>
                  </a:lnTo>
                  <a:lnTo>
                    <a:pt x="7492733" y="302272"/>
                  </a:lnTo>
                  <a:lnTo>
                    <a:pt x="7539863" y="297522"/>
                  </a:lnTo>
                  <a:lnTo>
                    <a:pt x="7539863" y="288328"/>
                  </a:lnTo>
                  <a:lnTo>
                    <a:pt x="7492733" y="293077"/>
                  </a:lnTo>
                  <a:lnTo>
                    <a:pt x="7492733" y="248526"/>
                  </a:lnTo>
                  <a:lnTo>
                    <a:pt x="7539863" y="245389"/>
                  </a:lnTo>
                  <a:lnTo>
                    <a:pt x="7539863" y="236232"/>
                  </a:lnTo>
                  <a:lnTo>
                    <a:pt x="7492733" y="239369"/>
                  </a:lnTo>
                  <a:lnTo>
                    <a:pt x="7492733" y="210388"/>
                  </a:lnTo>
                  <a:lnTo>
                    <a:pt x="7490688" y="208343"/>
                  </a:lnTo>
                  <a:lnTo>
                    <a:pt x="7485634" y="208343"/>
                  </a:lnTo>
                  <a:lnTo>
                    <a:pt x="7483589" y="210388"/>
                  </a:lnTo>
                  <a:lnTo>
                    <a:pt x="7483589" y="239979"/>
                  </a:lnTo>
                  <a:lnTo>
                    <a:pt x="7483589" y="249135"/>
                  </a:lnTo>
                  <a:lnTo>
                    <a:pt x="7483589" y="294005"/>
                  </a:lnTo>
                  <a:lnTo>
                    <a:pt x="7483589" y="303199"/>
                  </a:lnTo>
                  <a:lnTo>
                    <a:pt x="7483589" y="332270"/>
                  </a:lnTo>
                  <a:lnTo>
                    <a:pt x="7466266" y="334010"/>
                  </a:lnTo>
                  <a:lnTo>
                    <a:pt x="7466266" y="304939"/>
                  </a:lnTo>
                  <a:lnTo>
                    <a:pt x="7483589" y="303199"/>
                  </a:lnTo>
                  <a:lnTo>
                    <a:pt x="7483589" y="294005"/>
                  </a:lnTo>
                  <a:lnTo>
                    <a:pt x="7466266" y="295744"/>
                  </a:lnTo>
                  <a:lnTo>
                    <a:pt x="7466266" y="250278"/>
                  </a:lnTo>
                  <a:lnTo>
                    <a:pt x="7483589" y="249135"/>
                  </a:lnTo>
                  <a:lnTo>
                    <a:pt x="7483589" y="239979"/>
                  </a:lnTo>
                  <a:lnTo>
                    <a:pt x="7466266" y="241122"/>
                  </a:lnTo>
                  <a:lnTo>
                    <a:pt x="7466266" y="212153"/>
                  </a:lnTo>
                  <a:lnTo>
                    <a:pt x="7464222" y="210108"/>
                  </a:lnTo>
                  <a:lnTo>
                    <a:pt x="7459167" y="210108"/>
                  </a:lnTo>
                  <a:lnTo>
                    <a:pt x="7457122" y="212153"/>
                  </a:lnTo>
                  <a:lnTo>
                    <a:pt x="7457122" y="241731"/>
                  </a:lnTo>
                  <a:lnTo>
                    <a:pt x="7457122" y="250888"/>
                  </a:lnTo>
                  <a:lnTo>
                    <a:pt x="7457122" y="296672"/>
                  </a:lnTo>
                  <a:lnTo>
                    <a:pt x="7457122" y="305866"/>
                  </a:lnTo>
                  <a:lnTo>
                    <a:pt x="7457122" y="334937"/>
                  </a:lnTo>
                  <a:lnTo>
                    <a:pt x="7408138" y="339852"/>
                  </a:lnTo>
                  <a:lnTo>
                    <a:pt x="7408138" y="310807"/>
                  </a:lnTo>
                  <a:lnTo>
                    <a:pt x="7457122" y="305866"/>
                  </a:lnTo>
                  <a:lnTo>
                    <a:pt x="7457122" y="296672"/>
                  </a:lnTo>
                  <a:lnTo>
                    <a:pt x="7408138" y="301612"/>
                  </a:lnTo>
                  <a:lnTo>
                    <a:pt x="7408138" y="254139"/>
                  </a:lnTo>
                  <a:lnTo>
                    <a:pt x="7457122" y="250888"/>
                  </a:lnTo>
                  <a:lnTo>
                    <a:pt x="7457122" y="241731"/>
                  </a:lnTo>
                  <a:lnTo>
                    <a:pt x="7408138" y="244983"/>
                  </a:lnTo>
                  <a:lnTo>
                    <a:pt x="7408138" y="215023"/>
                  </a:lnTo>
                  <a:lnTo>
                    <a:pt x="7406094" y="212979"/>
                  </a:lnTo>
                  <a:lnTo>
                    <a:pt x="7401039" y="212979"/>
                  </a:lnTo>
                  <a:lnTo>
                    <a:pt x="7398994" y="215023"/>
                  </a:lnTo>
                  <a:lnTo>
                    <a:pt x="7398994" y="245592"/>
                  </a:lnTo>
                  <a:lnTo>
                    <a:pt x="7398994" y="254749"/>
                  </a:lnTo>
                  <a:lnTo>
                    <a:pt x="7398994" y="302539"/>
                  </a:lnTo>
                  <a:lnTo>
                    <a:pt x="7398994" y="311734"/>
                  </a:lnTo>
                  <a:lnTo>
                    <a:pt x="7398994" y="340766"/>
                  </a:lnTo>
                  <a:lnTo>
                    <a:pt x="7381659" y="342506"/>
                  </a:lnTo>
                  <a:lnTo>
                    <a:pt x="7381659" y="313474"/>
                  </a:lnTo>
                  <a:lnTo>
                    <a:pt x="7398994" y="311734"/>
                  </a:lnTo>
                  <a:lnTo>
                    <a:pt x="7398994" y="302539"/>
                  </a:lnTo>
                  <a:lnTo>
                    <a:pt x="7381659" y="304279"/>
                  </a:lnTo>
                  <a:lnTo>
                    <a:pt x="7381659" y="255892"/>
                  </a:lnTo>
                  <a:lnTo>
                    <a:pt x="7398994" y="254749"/>
                  </a:lnTo>
                  <a:lnTo>
                    <a:pt x="7398994" y="245592"/>
                  </a:lnTo>
                  <a:lnTo>
                    <a:pt x="7381659" y="246735"/>
                  </a:lnTo>
                  <a:lnTo>
                    <a:pt x="7381659" y="216789"/>
                  </a:lnTo>
                  <a:lnTo>
                    <a:pt x="7379614" y="214744"/>
                  </a:lnTo>
                  <a:lnTo>
                    <a:pt x="7374560" y="214744"/>
                  </a:lnTo>
                  <a:lnTo>
                    <a:pt x="7372515" y="216789"/>
                  </a:lnTo>
                  <a:lnTo>
                    <a:pt x="7372515" y="247345"/>
                  </a:lnTo>
                  <a:lnTo>
                    <a:pt x="7372515" y="256501"/>
                  </a:lnTo>
                  <a:lnTo>
                    <a:pt x="7372515" y="305206"/>
                  </a:lnTo>
                  <a:lnTo>
                    <a:pt x="7372515" y="314401"/>
                  </a:lnTo>
                  <a:lnTo>
                    <a:pt x="7372515" y="343420"/>
                  </a:lnTo>
                  <a:lnTo>
                    <a:pt x="7318108" y="348881"/>
                  </a:lnTo>
                  <a:lnTo>
                    <a:pt x="7318108" y="319887"/>
                  </a:lnTo>
                  <a:lnTo>
                    <a:pt x="7372515" y="314401"/>
                  </a:lnTo>
                  <a:lnTo>
                    <a:pt x="7372515" y="305206"/>
                  </a:lnTo>
                  <a:lnTo>
                    <a:pt x="7318108" y="310692"/>
                  </a:lnTo>
                  <a:lnTo>
                    <a:pt x="7318108" y="260108"/>
                  </a:lnTo>
                  <a:lnTo>
                    <a:pt x="7372515" y="256501"/>
                  </a:lnTo>
                  <a:lnTo>
                    <a:pt x="7372515" y="247345"/>
                  </a:lnTo>
                  <a:lnTo>
                    <a:pt x="7318108" y="250952"/>
                  </a:lnTo>
                  <a:lnTo>
                    <a:pt x="7318108" y="222084"/>
                  </a:lnTo>
                  <a:lnTo>
                    <a:pt x="7316063" y="220052"/>
                  </a:lnTo>
                  <a:lnTo>
                    <a:pt x="7311009" y="220052"/>
                  </a:lnTo>
                  <a:lnTo>
                    <a:pt x="7308964" y="222084"/>
                  </a:lnTo>
                  <a:lnTo>
                    <a:pt x="7308964" y="251561"/>
                  </a:lnTo>
                  <a:lnTo>
                    <a:pt x="7308964" y="260718"/>
                  </a:lnTo>
                  <a:lnTo>
                    <a:pt x="7308964" y="311619"/>
                  </a:lnTo>
                  <a:lnTo>
                    <a:pt x="7308964" y="320814"/>
                  </a:lnTo>
                  <a:lnTo>
                    <a:pt x="7308964" y="349808"/>
                  </a:lnTo>
                  <a:lnTo>
                    <a:pt x="7281037" y="352602"/>
                  </a:lnTo>
                  <a:lnTo>
                    <a:pt x="7281037" y="323621"/>
                  </a:lnTo>
                  <a:lnTo>
                    <a:pt x="7308964" y="320814"/>
                  </a:lnTo>
                  <a:lnTo>
                    <a:pt x="7308964" y="311619"/>
                  </a:lnTo>
                  <a:lnTo>
                    <a:pt x="7281037" y="314426"/>
                  </a:lnTo>
                  <a:lnTo>
                    <a:pt x="7281037" y="262572"/>
                  </a:lnTo>
                  <a:lnTo>
                    <a:pt x="7308964" y="260718"/>
                  </a:lnTo>
                  <a:lnTo>
                    <a:pt x="7308964" y="251561"/>
                  </a:lnTo>
                  <a:lnTo>
                    <a:pt x="7281037" y="253415"/>
                  </a:lnTo>
                  <a:lnTo>
                    <a:pt x="7281037" y="225615"/>
                  </a:lnTo>
                  <a:lnTo>
                    <a:pt x="7278992" y="223570"/>
                  </a:lnTo>
                  <a:lnTo>
                    <a:pt x="7273938" y="223570"/>
                  </a:lnTo>
                  <a:lnTo>
                    <a:pt x="7271893" y="225615"/>
                  </a:lnTo>
                  <a:lnTo>
                    <a:pt x="7271893" y="254025"/>
                  </a:lnTo>
                  <a:lnTo>
                    <a:pt x="7271893" y="263182"/>
                  </a:lnTo>
                  <a:lnTo>
                    <a:pt x="7271893" y="315341"/>
                  </a:lnTo>
                  <a:lnTo>
                    <a:pt x="7271893" y="324548"/>
                  </a:lnTo>
                  <a:lnTo>
                    <a:pt x="7271893" y="353517"/>
                  </a:lnTo>
                  <a:lnTo>
                    <a:pt x="7221017" y="358622"/>
                  </a:lnTo>
                  <a:lnTo>
                    <a:pt x="7221017" y="329679"/>
                  </a:lnTo>
                  <a:lnTo>
                    <a:pt x="7271893" y="324548"/>
                  </a:lnTo>
                  <a:lnTo>
                    <a:pt x="7271893" y="315341"/>
                  </a:lnTo>
                  <a:lnTo>
                    <a:pt x="7221017" y="320471"/>
                  </a:lnTo>
                  <a:lnTo>
                    <a:pt x="7221017" y="266560"/>
                  </a:lnTo>
                  <a:lnTo>
                    <a:pt x="7271893" y="263182"/>
                  </a:lnTo>
                  <a:lnTo>
                    <a:pt x="7271893" y="254025"/>
                  </a:lnTo>
                  <a:lnTo>
                    <a:pt x="7221017" y="257403"/>
                  </a:lnTo>
                  <a:lnTo>
                    <a:pt x="7221017" y="227380"/>
                  </a:lnTo>
                  <a:lnTo>
                    <a:pt x="7218972" y="225336"/>
                  </a:lnTo>
                  <a:lnTo>
                    <a:pt x="7213917" y="225336"/>
                  </a:lnTo>
                  <a:lnTo>
                    <a:pt x="7211873" y="227380"/>
                  </a:lnTo>
                  <a:lnTo>
                    <a:pt x="7211873" y="258013"/>
                  </a:lnTo>
                  <a:lnTo>
                    <a:pt x="7211873" y="267169"/>
                  </a:lnTo>
                  <a:lnTo>
                    <a:pt x="7211873" y="321398"/>
                  </a:lnTo>
                  <a:lnTo>
                    <a:pt x="7211873" y="330593"/>
                  </a:lnTo>
                  <a:lnTo>
                    <a:pt x="7211873" y="359549"/>
                  </a:lnTo>
                  <a:lnTo>
                    <a:pt x="7183425" y="362394"/>
                  </a:lnTo>
                  <a:lnTo>
                    <a:pt x="7183539" y="333451"/>
                  </a:lnTo>
                  <a:lnTo>
                    <a:pt x="7211873" y="330593"/>
                  </a:lnTo>
                  <a:lnTo>
                    <a:pt x="7211873" y="321398"/>
                  </a:lnTo>
                  <a:lnTo>
                    <a:pt x="7183577" y="324243"/>
                  </a:lnTo>
                  <a:lnTo>
                    <a:pt x="7183806" y="269024"/>
                  </a:lnTo>
                  <a:lnTo>
                    <a:pt x="7211873" y="267169"/>
                  </a:lnTo>
                  <a:lnTo>
                    <a:pt x="7211873" y="258013"/>
                  </a:lnTo>
                  <a:lnTo>
                    <a:pt x="7183831" y="259867"/>
                  </a:lnTo>
                  <a:lnTo>
                    <a:pt x="7183958" y="230936"/>
                  </a:lnTo>
                  <a:lnTo>
                    <a:pt x="7181913" y="228879"/>
                  </a:lnTo>
                  <a:lnTo>
                    <a:pt x="7176859" y="228879"/>
                  </a:lnTo>
                  <a:lnTo>
                    <a:pt x="7174814" y="230898"/>
                  </a:lnTo>
                  <a:lnTo>
                    <a:pt x="7174687" y="260477"/>
                  </a:lnTo>
                  <a:lnTo>
                    <a:pt x="7174649" y="269633"/>
                  </a:lnTo>
                  <a:lnTo>
                    <a:pt x="7174433" y="325170"/>
                  </a:lnTo>
                  <a:lnTo>
                    <a:pt x="7174395" y="334365"/>
                  </a:lnTo>
                  <a:lnTo>
                    <a:pt x="7174281" y="363308"/>
                  </a:lnTo>
                  <a:lnTo>
                    <a:pt x="7115099" y="369252"/>
                  </a:lnTo>
                  <a:lnTo>
                    <a:pt x="7115099" y="340347"/>
                  </a:lnTo>
                  <a:lnTo>
                    <a:pt x="7174395" y="334365"/>
                  </a:lnTo>
                  <a:lnTo>
                    <a:pt x="7174395" y="325183"/>
                  </a:lnTo>
                  <a:lnTo>
                    <a:pt x="7115099" y="331152"/>
                  </a:lnTo>
                  <a:lnTo>
                    <a:pt x="7115099" y="273583"/>
                  </a:lnTo>
                  <a:lnTo>
                    <a:pt x="7174649" y="269633"/>
                  </a:lnTo>
                  <a:lnTo>
                    <a:pt x="7174649" y="260489"/>
                  </a:lnTo>
                  <a:lnTo>
                    <a:pt x="7115099" y="264426"/>
                  </a:lnTo>
                  <a:lnTo>
                    <a:pt x="7115099" y="234442"/>
                  </a:lnTo>
                  <a:lnTo>
                    <a:pt x="7113054" y="232397"/>
                  </a:lnTo>
                  <a:lnTo>
                    <a:pt x="7107999" y="232397"/>
                  </a:lnTo>
                  <a:lnTo>
                    <a:pt x="7105955" y="234442"/>
                  </a:lnTo>
                  <a:lnTo>
                    <a:pt x="7105955" y="265036"/>
                  </a:lnTo>
                  <a:lnTo>
                    <a:pt x="7105955" y="274193"/>
                  </a:lnTo>
                  <a:lnTo>
                    <a:pt x="7105955" y="332079"/>
                  </a:lnTo>
                  <a:lnTo>
                    <a:pt x="7105955" y="341274"/>
                  </a:lnTo>
                  <a:lnTo>
                    <a:pt x="7105955" y="370166"/>
                  </a:lnTo>
                  <a:lnTo>
                    <a:pt x="7072731" y="373494"/>
                  </a:lnTo>
                  <a:lnTo>
                    <a:pt x="7072731" y="344614"/>
                  </a:lnTo>
                  <a:lnTo>
                    <a:pt x="7105955" y="341274"/>
                  </a:lnTo>
                  <a:lnTo>
                    <a:pt x="7105955" y="332079"/>
                  </a:lnTo>
                  <a:lnTo>
                    <a:pt x="7072731" y="335419"/>
                  </a:lnTo>
                  <a:lnTo>
                    <a:pt x="7072731" y="276390"/>
                  </a:lnTo>
                  <a:lnTo>
                    <a:pt x="7105955" y="274193"/>
                  </a:lnTo>
                  <a:lnTo>
                    <a:pt x="7105955" y="265036"/>
                  </a:lnTo>
                  <a:lnTo>
                    <a:pt x="7072731" y="267233"/>
                  </a:lnTo>
                  <a:lnTo>
                    <a:pt x="7072731" y="236207"/>
                  </a:lnTo>
                  <a:lnTo>
                    <a:pt x="7070687" y="234162"/>
                  </a:lnTo>
                  <a:lnTo>
                    <a:pt x="7065632" y="234162"/>
                  </a:lnTo>
                  <a:lnTo>
                    <a:pt x="7063587" y="236207"/>
                  </a:lnTo>
                  <a:lnTo>
                    <a:pt x="7063587" y="267830"/>
                  </a:lnTo>
                  <a:lnTo>
                    <a:pt x="7063587" y="276987"/>
                  </a:lnTo>
                  <a:lnTo>
                    <a:pt x="7063587" y="336334"/>
                  </a:lnTo>
                  <a:lnTo>
                    <a:pt x="7063587" y="345528"/>
                  </a:lnTo>
                  <a:lnTo>
                    <a:pt x="7063587" y="374408"/>
                  </a:lnTo>
                  <a:lnTo>
                    <a:pt x="7005942" y="380187"/>
                  </a:lnTo>
                  <a:lnTo>
                    <a:pt x="7003885" y="379374"/>
                  </a:lnTo>
                  <a:lnTo>
                    <a:pt x="7003885" y="351548"/>
                  </a:lnTo>
                  <a:lnTo>
                    <a:pt x="7063587" y="345528"/>
                  </a:lnTo>
                  <a:lnTo>
                    <a:pt x="7063587" y="336334"/>
                  </a:lnTo>
                  <a:lnTo>
                    <a:pt x="7003885" y="342353"/>
                  </a:lnTo>
                  <a:lnTo>
                    <a:pt x="7003885" y="280949"/>
                  </a:lnTo>
                  <a:lnTo>
                    <a:pt x="7063587" y="276987"/>
                  </a:lnTo>
                  <a:lnTo>
                    <a:pt x="7063587" y="267830"/>
                  </a:lnTo>
                  <a:lnTo>
                    <a:pt x="7003885" y="271792"/>
                  </a:lnTo>
                  <a:lnTo>
                    <a:pt x="7003885" y="239737"/>
                  </a:lnTo>
                  <a:lnTo>
                    <a:pt x="7001840" y="237693"/>
                  </a:lnTo>
                  <a:lnTo>
                    <a:pt x="6996785" y="237693"/>
                  </a:lnTo>
                  <a:lnTo>
                    <a:pt x="6994741" y="239737"/>
                  </a:lnTo>
                  <a:lnTo>
                    <a:pt x="6994741" y="272402"/>
                  </a:lnTo>
                  <a:lnTo>
                    <a:pt x="6994741" y="281559"/>
                  </a:lnTo>
                  <a:lnTo>
                    <a:pt x="6994741" y="343281"/>
                  </a:lnTo>
                  <a:lnTo>
                    <a:pt x="6994741" y="352463"/>
                  </a:lnTo>
                  <a:lnTo>
                    <a:pt x="6994741" y="375526"/>
                  </a:lnTo>
                  <a:lnTo>
                    <a:pt x="6990562" y="373646"/>
                  </a:lnTo>
                  <a:lnTo>
                    <a:pt x="6981977" y="369481"/>
                  </a:lnTo>
                  <a:lnTo>
                    <a:pt x="6959155" y="357974"/>
                  </a:lnTo>
                  <a:lnTo>
                    <a:pt x="6955663" y="356400"/>
                  </a:lnTo>
                  <a:lnTo>
                    <a:pt x="6994741" y="352463"/>
                  </a:lnTo>
                  <a:lnTo>
                    <a:pt x="6994741" y="343281"/>
                  </a:lnTo>
                  <a:lnTo>
                    <a:pt x="6952691" y="347510"/>
                  </a:lnTo>
                  <a:lnTo>
                    <a:pt x="6952691" y="284340"/>
                  </a:lnTo>
                  <a:lnTo>
                    <a:pt x="6994741" y="281559"/>
                  </a:lnTo>
                  <a:lnTo>
                    <a:pt x="6994741" y="272402"/>
                  </a:lnTo>
                  <a:lnTo>
                    <a:pt x="6952691" y="275183"/>
                  </a:lnTo>
                  <a:lnTo>
                    <a:pt x="6952691" y="243281"/>
                  </a:lnTo>
                  <a:lnTo>
                    <a:pt x="6950646" y="241236"/>
                  </a:lnTo>
                  <a:lnTo>
                    <a:pt x="6945592" y="241236"/>
                  </a:lnTo>
                  <a:lnTo>
                    <a:pt x="6943547" y="243281"/>
                  </a:lnTo>
                  <a:lnTo>
                    <a:pt x="6943547" y="275793"/>
                  </a:lnTo>
                  <a:lnTo>
                    <a:pt x="6943547" y="284949"/>
                  </a:lnTo>
                  <a:lnTo>
                    <a:pt x="6943547" y="348437"/>
                  </a:lnTo>
                  <a:lnTo>
                    <a:pt x="6938518" y="348932"/>
                  </a:lnTo>
                  <a:lnTo>
                    <a:pt x="6938556" y="349440"/>
                  </a:lnTo>
                  <a:lnTo>
                    <a:pt x="6934886" y="348119"/>
                  </a:lnTo>
                  <a:lnTo>
                    <a:pt x="6925500" y="345046"/>
                  </a:lnTo>
                  <a:lnTo>
                    <a:pt x="6906577" y="339128"/>
                  </a:lnTo>
                  <a:lnTo>
                    <a:pt x="6897421" y="336143"/>
                  </a:lnTo>
                  <a:lnTo>
                    <a:pt x="6888835" y="333070"/>
                  </a:lnTo>
                  <a:lnTo>
                    <a:pt x="6882092" y="330288"/>
                  </a:lnTo>
                  <a:lnTo>
                    <a:pt x="6882092" y="289026"/>
                  </a:lnTo>
                  <a:lnTo>
                    <a:pt x="6943547" y="284949"/>
                  </a:lnTo>
                  <a:lnTo>
                    <a:pt x="6943547" y="275793"/>
                  </a:lnTo>
                  <a:lnTo>
                    <a:pt x="6882092" y="279869"/>
                  </a:lnTo>
                  <a:lnTo>
                    <a:pt x="6882092" y="246811"/>
                  </a:lnTo>
                  <a:lnTo>
                    <a:pt x="6880047" y="244767"/>
                  </a:lnTo>
                  <a:lnTo>
                    <a:pt x="6874992" y="244767"/>
                  </a:lnTo>
                  <a:lnTo>
                    <a:pt x="6872948" y="246811"/>
                  </a:lnTo>
                  <a:lnTo>
                    <a:pt x="6872948" y="326682"/>
                  </a:lnTo>
                  <a:lnTo>
                    <a:pt x="6865467" y="323735"/>
                  </a:lnTo>
                  <a:lnTo>
                    <a:pt x="6812610" y="311861"/>
                  </a:lnTo>
                  <a:lnTo>
                    <a:pt x="6812216" y="311823"/>
                  </a:lnTo>
                  <a:lnTo>
                    <a:pt x="6738988" y="317944"/>
                  </a:lnTo>
                  <a:lnTo>
                    <a:pt x="6735724" y="356692"/>
                  </a:lnTo>
                  <a:lnTo>
                    <a:pt x="6728358" y="378764"/>
                  </a:lnTo>
                  <a:lnTo>
                    <a:pt x="6727977" y="385051"/>
                  </a:lnTo>
                  <a:lnTo>
                    <a:pt x="6726529" y="386638"/>
                  </a:lnTo>
                  <a:lnTo>
                    <a:pt x="6728498" y="406654"/>
                  </a:lnTo>
                  <a:lnTo>
                    <a:pt x="6729565" y="415226"/>
                  </a:lnTo>
                  <a:lnTo>
                    <a:pt x="6730593" y="424218"/>
                  </a:lnTo>
                  <a:lnTo>
                    <a:pt x="6730898" y="431977"/>
                  </a:lnTo>
                  <a:lnTo>
                    <a:pt x="6730149" y="440448"/>
                  </a:lnTo>
                  <a:lnTo>
                    <a:pt x="6718757" y="481812"/>
                  </a:lnTo>
                  <a:lnTo>
                    <a:pt x="6716509" y="487146"/>
                  </a:lnTo>
                  <a:lnTo>
                    <a:pt x="6664668" y="487146"/>
                  </a:lnTo>
                  <a:lnTo>
                    <a:pt x="6664668" y="496290"/>
                  </a:lnTo>
                  <a:lnTo>
                    <a:pt x="6722275" y="496277"/>
                  </a:lnTo>
                  <a:lnTo>
                    <a:pt x="6736931" y="453593"/>
                  </a:lnTo>
                  <a:lnTo>
                    <a:pt x="6740030" y="431977"/>
                  </a:lnTo>
                  <a:lnTo>
                    <a:pt x="6739687" y="423316"/>
                  </a:lnTo>
                  <a:lnTo>
                    <a:pt x="6738353" y="411810"/>
                  </a:lnTo>
                  <a:lnTo>
                    <a:pt x="6737591" y="405650"/>
                  </a:lnTo>
                  <a:lnTo>
                    <a:pt x="6736347" y="393179"/>
                  </a:lnTo>
                  <a:lnTo>
                    <a:pt x="6737045" y="391515"/>
                  </a:lnTo>
                  <a:lnTo>
                    <a:pt x="6737045" y="381622"/>
                  </a:lnTo>
                  <a:lnTo>
                    <a:pt x="6744868" y="358152"/>
                  </a:lnTo>
                  <a:lnTo>
                    <a:pt x="6744932" y="341541"/>
                  </a:lnTo>
                  <a:lnTo>
                    <a:pt x="6746176" y="331431"/>
                  </a:lnTo>
                  <a:lnTo>
                    <a:pt x="6746888" y="326453"/>
                  </a:lnTo>
                  <a:lnTo>
                    <a:pt x="6812178" y="320992"/>
                  </a:lnTo>
                  <a:lnTo>
                    <a:pt x="6828282" y="323342"/>
                  </a:lnTo>
                  <a:lnTo>
                    <a:pt x="6845567" y="327266"/>
                  </a:lnTo>
                  <a:lnTo>
                    <a:pt x="6862470" y="332359"/>
                  </a:lnTo>
                  <a:lnTo>
                    <a:pt x="6872948" y="336473"/>
                  </a:lnTo>
                  <a:lnTo>
                    <a:pt x="6874992" y="338632"/>
                  </a:lnTo>
                  <a:lnTo>
                    <a:pt x="6877520" y="338632"/>
                  </a:lnTo>
                  <a:lnTo>
                    <a:pt x="6878383" y="338632"/>
                  </a:lnTo>
                  <a:lnTo>
                    <a:pt x="6885406" y="341541"/>
                  </a:lnTo>
                  <a:lnTo>
                    <a:pt x="6894271" y="344716"/>
                  </a:lnTo>
                  <a:lnTo>
                    <a:pt x="6903656" y="347789"/>
                  </a:lnTo>
                  <a:lnTo>
                    <a:pt x="6922579" y="353695"/>
                  </a:lnTo>
                  <a:lnTo>
                    <a:pt x="6931736" y="356692"/>
                  </a:lnTo>
                  <a:lnTo>
                    <a:pt x="6940321" y="359765"/>
                  </a:lnTo>
                  <a:lnTo>
                    <a:pt x="6943547" y="361099"/>
                  </a:lnTo>
                  <a:lnTo>
                    <a:pt x="6943547" y="361302"/>
                  </a:lnTo>
                  <a:lnTo>
                    <a:pt x="6945592" y="363347"/>
                  </a:lnTo>
                  <a:lnTo>
                    <a:pt x="6948119" y="363347"/>
                  </a:lnTo>
                  <a:lnTo>
                    <a:pt x="6948906" y="363347"/>
                  </a:lnTo>
                  <a:lnTo>
                    <a:pt x="6955206" y="366204"/>
                  </a:lnTo>
                  <a:lnTo>
                    <a:pt x="6977812" y="377621"/>
                  </a:lnTo>
                  <a:lnTo>
                    <a:pt x="6986625" y="381889"/>
                  </a:lnTo>
                  <a:lnTo>
                    <a:pt x="6995630" y="385914"/>
                  </a:lnTo>
                  <a:lnTo>
                    <a:pt x="7001281" y="388162"/>
                  </a:lnTo>
                  <a:lnTo>
                    <a:pt x="7001408" y="389813"/>
                  </a:lnTo>
                  <a:lnTo>
                    <a:pt x="7004710" y="389521"/>
                  </a:lnTo>
                  <a:lnTo>
                    <a:pt x="7011505" y="391985"/>
                  </a:lnTo>
                  <a:lnTo>
                    <a:pt x="7021855" y="393306"/>
                  </a:lnTo>
                  <a:lnTo>
                    <a:pt x="7061822" y="411810"/>
                  </a:lnTo>
                  <a:lnTo>
                    <a:pt x="7072350" y="419862"/>
                  </a:lnTo>
                  <a:lnTo>
                    <a:pt x="7080707" y="426034"/>
                  </a:lnTo>
                  <a:lnTo>
                    <a:pt x="7087425" y="430809"/>
                  </a:lnTo>
                  <a:lnTo>
                    <a:pt x="7098170" y="438238"/>
                  </a:lnTo>
                  <a:lnTo>
                    <a:pt x="7103402" y="441998"/>
                  </a:lnTo>
                  <a:lnTo>
                    <a:pt x="7109295" y="446506"/>
                  </a:lnTo>
                  <a:lnTo>
                    <a:pt x="7116432" y="452310"/>
                  </a:lnTo>
                  <a:lnTo>
                    <a:pt x="7135254" y="466521"/>
                  </a:lnTo>
                  <a:lnTo>
                    <a:pt x="7160590" y="482676"/>
                  </a:lnTo>
                  <a:lnTo>
                    <a:pt x="7187933" y="496290"/>
                  </a:lnTo>
                  <a:lnTo>
                    <a:pt x="7212609" y="502793"/>
                  </a:lnTo>
                  <a:lnTo>
                    <a:pt x="7232637" y="504964"/>
                  </a:lnTo>
                  <a:lnTo>
                    <a:pt x="7252195" y="508419"/>
                  </a:lnTo>
                  <a:lnTo>
                    <a:pt x="7283005" y="520103"/>
                  </a:lnTo>
                  <a:lnTo>
                    <a:pt x="7285761" y="522490"/>
                  </a:lnTo>
                  <a:lnTo>
                    <a:pt x="7314451" y="537794"/>
                  </a:lnTo>
                  <a:lnTo>
                    <a:pt x="7320293" y="539457"/>
                  </a:lnTo>
                  <a:lnTo>
                    <a:pt x="7330897" y="547408"/>
                  </a:lnTo>
                  <a:lnTo>
                    <a:pt x="7363117" y="569582"/>
                  </a:lnTo>
                  <a:lnTo>
                    <a:pt x="7367333" y="571169"/>
                  </a:lnTo>
                  <a:lnTo>
                    <a:pt x="7382751" y="578700"/>
                  </a:lnTo>
                  <a:lnTo>
                    <a:pt x="7400595" y="578700"/>
                  </a:lnTo>
                  <a:lnTo>
                    <a:pt x="7402703" y="578243"/>
                  </a:lnTo>
                  <a:lnTo>
                    <a:pt x="7405725" y="577380"/>
                  </a:lnTo>
                  <a:lnTo>
                    <a:pt x="7407313" y="577329"/>
                  </a:lnTo>
                  <a:lnTo>
                    <a:pt x="7451547" y="583793"/>
                  </a:lnTo>
                  <a:lnTo>
                    <a:pt x="7481011" y="585177"/>
                  </a:lnTo>
                  <a:lnTo>
                    <a:pt x="7509459" y="587578"/>
                  </a:lnTo>
                  <a:lnTo>
                    <a:pt x="7522858" y="588467"/>
                  </a:lnTo>
                  <a:lnTo>
                    <a:pt x="7538783" y="589064"/>
                  </a:lnTo>
                  <a:lnTo>
                    <a:pt x="7558900" y="589292"/>
                  </a:lnTo>
                  <a:lnTo>
                    <a:pt x="7568946" y="589521"/>
                  </a:lnTo>
                  <a:lnTo>
                    <a:pt x="7576502" y="590105"/>
                  </a:lnTo>
                  <a:lnTo>
                    <a:pt x="7582230" y="590880"/>
                  </a:lnTo>
                  <a:lnTo>
                    <a:pt x="7593647" y="593039"/>
                  </a:lnTo>
                  <a:lnTo>
                    <a:pt x="7601890" y="593039"/>
                  </a:lnTo>
                  <a:lnTo>
                    <a:pt x="7606932" y="592493"/>
                  </a:lnTo>
                  <a:lnTo>
                    <a:pt x="7614526" y="590969"/>
                  </a:lnTo>
                  <a:lnTo>
                    <a:pt x="7622591" y="589483"/>
                  </a:lnTo>
                  <a:lnTo>
                    <a:pt x="7629665" y="588391"/>
                  </a:lnTo>
                  <a:lnTo>
                    <a:pt x="7635964" y="587578"/>
                  </a:lnTo>
                  <a:lnTo>
                    <a:pt x="7658011" y="585089"/>
                  </a:lnTo>
                  <a:lnTo>
                    <a:pt x="7658900" y="584758"/>
                  </a:lnTo>
                  <a:lnTo>
                    <a:pt x="7672349" y="579716"/>
                  </a:lnTo>
                  <a:lnTo>
                    <a:pt x="7696225" y="575373"/>
                  </a:lnTo>
                  <a:lnTo>
                    <a:pt x="7711541" y="568566"/>
                  </a:lnTo>
                  <a:lnTo>
                    <a:pt x="7712646" y="565797"/>
                  </a:lnTo>
                  <a:lnTo>
                    <a:pt x="7726299" y="563511"/>
                  </a:lnTo>
                  <a:lnTo>
                    <a:pt x="7733843" y="562864"/>
                  </a:lnTo>
                  <a:lnTo>
                    <a:pt x="7737602" y="567880"/>
                  </a:lnTo>
                  <a:lnTo>
                    <a:pt x="7743152" y="568401"/>
                  </a:lnTo>
                  <a:lnTo>
                    <a:pt x="7749197" y="562864"/>
                  </a:lnTo>
                  <a:lnTo>
                    <a:pt x="7754721" y="557796"/>
                  </a:lnTo>
                  <a:lnTo>
                    <a:pt x="7764627" y="548703"/>
                  </a:lnTo>
                  <a:lnTo>
                    <a:pt x="7776451" y="541807"/>
                  </a:lnTo>
                  <a:lnTo>
                    <a:pt x="7777035" y="540258"/>
                  </a:lnTo>
                  <a:lnTo>
                    <a:pt x="7777073" y="530682"/>
                  </a:lnTo>
                  <a:lnTo>
                    <a:pt x="7780718" y="517677"/>
                  </a:lnTo>
                  <a:lnTo>
                    <a:pt x="7782979" y="510679"/>
                  </a:lnTo>
                  <a:lnTo>
                    <a:pt x="7774279" y="507873"/>
                  </a:lnTo>
                  <a:lnTo>
                    <a:pt x="7773022" y="511937"/>
                  </a:lnTo>
                  <a:lnTo>
                    <a:pt x="7770863" y="519506"/>
                  </a:lnTo>
                  <a:lnTo>
                    <a:pt x="7768831" y="528104"/>
                  </a:lnTo>
                  <a:lnTo>
                    <a:pt x="7767929" y="535305"/>
                  </a:lnTo>
                  <a:lnTo>
                    <a:pt x="7767929" y="536206"/>
                  </a:lnTo>
                  <a:lnTo>
                    <a:pt x="7759179" y="541312"/>
                  </a:lnTo>
                  <a:lnTo>
                    <a:pt x="7742720" y="556387"/>
                  </a:lnTo>
                  <a:lnTo>
                    <a:pt x="7741094" y="557796"/>
                  </a:lnTo>
                  <a:lnTo>
                    <a:pt x="7737818" y="555002"/>
                  </a:lnTo>
                  <a:lnTo>
                    <a:pt x="7732039" y="553300"/>
                  </a:lnTo>
                  <a:lnTo>
                    <a:pt x="7700061" y="558622"/>
                  </a:lnTo>
                  <a:lnTo>
                    <a:pt x="7700150" y="562432"/>
                  </a:lnTo>
                  <a:lnTo>
                    <a:pt x="7700251" y="563575"/>
                  </a:lnTo>
                  <a:lnTo>
                    <a:pt x="7692733" y="566724"/>
                  </a:lnTo>
                  <a:lnTo>
                    <a:pt x="7669911" y="570877"/>
                  </a:lnTo>
                  <a:lnTo>
                    <a:pt x="7655877" y="576135"/>
                  </a:lnTo>
                  <a:lnTo>
                    <a:pt x="7634935" y="578497"/>
                  </a:lnTo>
                  <a:lnTo>
                    <a:pt x="7628445" y="579335"/>
                  </a:lnTo>
                  <a:lnTo>
                    <a:pt x="7621105" y="580466"/>
                  </a:lnTo>
                  <a:lnTo>
                    <a:pt x="7612723" y="582015"/>
                  </a:lnTo>
                  <a:lnTo>
                    <a:pt x="7598981" y="584758"/>
                  </a:lnTo>
                  <a:lnTo>
                    <a:pt x="7583779" y="581875"/>
                  </a:lnTo>
                  <a:lnTo>
                    <a:pt x="7577671" y="581037"/>
                  </a:lnTo>
                  <a:lnTo>
                    <a:pt x="7569581" y="580415"/>
                  </a:lnTo>
                  <a:lnTo>
                    <a:pt x="7558900" y="580161"/>
                  </a:lnTo>
                  <a:lnTo>
                    <a:pt x="7539050" y="579945"/>
                  </a:lnTo>
                  <a:lnTo>
                    <a:pt x="7523251" y="579335"/>
                  </a:lnTo>
                  <a:lnTo>
                    <a:pt x="7510069" y="578459"/>
                  </a:lnTo>
                  <a:lnTo>
                    <a:pt x="7496721" y="577329"/>
                  </a:lnTo>
                  <a:lnTo>
                    <a:pt x="7481544" y="576046"/>
                  </a:lnTo>
                  <a:lnTo>
                    <a:pt x="7441222" y="573468"/>
                  </a:lnTo>
                  <a:lnTo>
                    <a:pt x="7415974" y="569569"/>
                  </a:lnTo>
                  <a:lnTo>
                    <a:pt x="7415060" y="569429"/>
                  </a:lnTo>
                  <a:lnTo>
                    <a:pt x="7408088" y="568528"/>
                  </a:lnTo>
                  <a:lnTo>
                    <a:pt x="7404392" y="568452"/>
                  </a:lnTo>
                  <a:lnTo>
                    <a:pt x="7401992" y="568947"/>
                  </a:lnTo>
                  <a:lnTo>
                    <a:pt x="7399807" y="569569"/>
                  </a:lnTo>
                  <a:lnTo>
                    <a:pt x="7384872" y="569569"/>
                  </a:lnTo>
                  <a:lnTo>
                    <a:pt x="7370953" y="562762"/>
                  </a:lnTo>
                  <a:lnTo>
                    <a:pt x="7366330" y="561035"/>
                  </a:lnTo>
                  <a:lnTo>
                    <a:pt x="7360044" y="558190"/>
                  </a:lnTo>
                  <a:lnTo>
                    <a:pt x="7354468" y="554761"/>
                  </a:lnTo>
                  <a:lnTo>
                    <a:pt x="7349185" y="550773"/>
                  </a:lnTo>
                  <a:lnTo>
                    <a:pt x="7343737" y="546265"/>
                  </a:lnTo>
                  <a:lnTo>
                    <a:pt x="7336574" y="540258"/>
                  </a:lnTo>
                  <a:lnTo>
                    <a:pt x="7324420" y="531139"/>
                  </a:lnTo>
                  <a:lnTo>
                    <a:pt x="7290397" y="513765"/>
                  </a:lnTo>
                  <a:lnTo>
                    <a:pt x="7289559" y="511365"/>
                  </a:lnTo>
                  <a:lnTo>
                    <a:pt x="7287654" y="510184"/>
                  </a:lnTo>
                  <a:lnTo>
                    <a:pt x="7233272" y="495808"/>
                  </a:lnTo>
                  <a:lnTo>
                    <a:pt x="7213219" y="493674"/>
                  </a:lnTo>
                  <a:lnTo>
                    <a:pt x="7191857" y="488035"/>
                  </a:lnTo>
                  <a:lnTo>
                    <a:pt x="7166953" y="475830"/>
                  </a:lnTo>
                  <a:lnTo>
                    <a:pt x="7149516" y="464896"/>
                  </a:lnTo>
                  <a:lnTo>
                    <a:pt x="7154354" y="464070"/>
                  </a:lnTo>
                  <a:lnTo>
                    <a:pt x="7181545" y="472567"/>
                  </a:lnTo>
                  <a:lnTo>
                    <a:pt x="7195375" y="476199"/>
                  </a:lnTo>
                  <a:lnTo>
                    <a:pt x="7206285" y="477710"/>
                  </a:lnTo>
                  <a:lnTo>
                    <a:pt x="7215454" y="477812"/>
                  </a:lnTo>
                  <a:lnTo>
                    <a:pt x="7224052" y="477164"/>
                  </a:lnTo>
                  <a:lnTo>
                    <a:pt x="7233450" y="476313"/>
                  </a:lnTo>
                  <a:lnTo>
                    <a:pt x="7252932" y="476313"/>
                  </a:lnTo>
                  <a:lnTo>
                    <a:pt x="7255269" y="475627"/>
                  </a:lnTo>
                  <a:lnTo>
                    <a:pt x="7257097" y="474624"/>
                  </a:lnTo>
                  <a:lnTo>
                    <a:pt x="7257516" y="474548"/>
                  </a:lnTo>
                  <a:lnTo>
                    <a:pt x="7258812" y="474548"/>
                  </a:lnTo>
                  <a:lnTo>
                    <a:pt x="7266711" y="474929"/>
                  </a:lnTo>
                  <a:lnTo>
                    <a:pt x="7307859" y="478066"/>
                  </a:lnTo>
                  <a:lnTo>
                    <a:pt x="7368045" y="478078"/>
                  </a:lnTo>
                  <a:lnTo>
                    <a:pt x="7381976" y="479386"/>
                  </a:lnTo>
                  <a:lnTo>
                    <a:pt x="7394524" y="480428"/>
                  </a:lnTo>
                  <a:lnTo>
                    <a:pt x="7399744" y="480631"/>
                  </a:lnTo>
                  <a:lnTo>
                    <a:pt x="7408240" y="480631"/>
                  </a:lnTo>
                  <a:lnTo>
                    <a:pt x="7418667" y="479844"/>
                  </a:lnTo>
                  <a:lnTo>
                    <a:pt x="7421219" y="479844"/>
                  </a:lnTo>
                  <a:lnTo>
                    <a:pt x="7428268" y="478485"/>
                  </a:lnTo>
                  <a:lnTo>
                    <a:pt x="7439126" y="474548"/>
                  </a:lnTo>
                  <a:lnTo>
                    <a:pt x="7439533" y="474408"/>
                  </a:lnTo>
                  <a:lnTo>
                    <a:pt x="7446162" y="471487"/>
                  </a:lnTo>
                  <a:lnTo>
                    <a:pt x="7454938" y="467639"/>
                  </a:lnTo>
                  <a:lnTo>
                    <a:pt x="7474458" y="458177"/>
                  </a:lnTo>
                  <a:lnTo>
                    <a:pt x="7477595" y="457111"/>
                  </a:lnTo>
                  <a:lnTo>
                    <a:pt x="7482472" y="456590"/>
                  </a:lnTo>
                  <a:lnTo>
                    <a:pt x="7490663" y="456463"/>
                  </a:lnTo>
                  <a:lnTo>
                    <a:pt x="7546556" y="456895"/>
                  </a:lnTo>
                  <a:lnTo>
                    <a:pt x="7557097" y="456895"/>
                  </a:lnTo>
                  <a:lnTo>
                    <a:pt x="7564171" y="457009"/>
                  </a:lnTo>
                  <a:lnTo>
                    <a:pt x="7568908" y="457161"/>
                  </a:lnTo>
                  <a:lnTo>
                    <a:pt x="7568997" y="458711"/>
                  </a:lnTo>
                  <a:lnTo>
                    <a:pt x="7569746" y="461276"/>
                  </a:lnTo>
                  <a:lnTo>
                    <a:pt x="7631011" y="465709"/>
                  </a:lnTo>
                  <a:lnTo>
                    <a:pt x="7647699" y="466394"/>
                  </a:lnTo>
                  <a:lnTo>
                    <a:pt x="7659408" y="466140"/>
                  </a:lnTo>
                  <a:lnTo>
                    <a:pt x="7668742" y="465099"/>
                  </a:lnTo>
                  <a:lnTo>
                    <a:pt x="7678344" y="463372"/>
                  </a:lnTo>
                  <a:lnTo>
                    <a:pt x="7682598" y="462559"/>
                  </a:lnTo>
                  <a:lnTo>
                    <a:pt x="7685138" y="462102"/>
                  </a:lnTo>
                  <a:lnTo>
                    <a:pt x="7694663" y="460692"/>
                  </a:lnTo>
                  <a:lnTo>
                    <a:pt x="7702550" y="460082"/>
                  </a:lnTo>
                  <a:lnTo>
                    <a:pt x="7711046" y="460082"/>
                  </a:lnTo>
                  <a:lnTo>
                    <a:pt x="7720444" y="460425"/>
                  </a:lnTo>
                  <a:lnTo>
                    <a:pt x="7723086" y="460425"/>
                  </a:lnTo>
                  <a:lnTo>
                    <a:pt x="7735633" y="460705"/>
                  </a:lnTo>
                  <a:lnTo>
                    <a:pt x="7775842" y="462191"/>
                  </a:lnTo>
                  <a:lnTo>
                    <a:pt x="7775930" y="460006"/>
                  </a:lnTo>
                  <a:lnTo>
                    <a:pt x="7776045" y="457263"/>
                  </a:lnTo>
                  <a:lnTo>
                    <a:pt x="7776223" y="453059"/>
                  </a:lnTo>
                  <a:lnTo>
                    <a:pt x="7735595" y="451561"/>
                  </a:lnTo>
                  <a:lnTo>
                    <a:pt x="7723086" y="451294"/>
                  </a:lnTo>
                  <a:lnTo>
                    <a:pt x="7722387" y="451294"/>
                  </a:lnTo>
                  <a:lnTo>
                    <a:pt x="7713180" y="360819"/>
                  </a:lnTo>
                  <a:lnTo>
                    <a:pt x="7713180" y="451015"/>
                  </a:lnTo>
                  <a:lnTo>
                    <a:pt x="7709421" y="450875"/>
                  </a:lnTo>
                  <a:lnTo>
                    <a:pt x="7702690" y="450938"/>
                  </a:lnTo>
                  <a:lnTo>
                    <a:pt x="7693571" y="370255"/>
                  </a:lnTo>
                  <a:lnTo>
                    <a:pt x="7693571" y="451637"/>
                  </a:lnTo>
                  <a:lnTo>
                    <a:pt x="7683424" y="453123"/>
                  </a:lnTo>
                  <a:lnTo>
                    <a:pt x="7667384" y="456069"/>
                  </a:lnTo>
                  <a:lnTo>
                    <a:pt x="7658532" y="457047"/>
                  </a:lnTo>
                  <a:lnTo>
                    <a:pt x="7647457" y="457263"/>
                  </a:lnTo>
                  <a:lnTo>
                    <a:pt x="7643101" y="457085"/>
                  </a:lnTo>
                  <a:lnTo>
                    <a:pt x="7654379" y="353847"/>
                  </a:lnTo>
                  <a:lnTo>
                    <a:pt x="7682204" y="351053"/>
                  </a:lnTo>
                  <a:lnTo>
                    <a:pt x="7693571" y="451637"/>
                  </a:lnTo>
                  <a:lnTo>
                    <a:pt x="7693571" y="370255"/>
                  </a:lnTo>
                  <a:lnTo>
                    <a:pt x="7691298" y="350139"/>
                  </a:lnTo>
                  <a:lnTo>
                    <a:pt x="7702804" y="348983"/>
                  </a:lnTo>
                  <a:lnTo>
                    <a:pt x="7713180" y="451015"/>
                  </a:lnTo>
                  <a:lnTo>
                    <a:pt x="7713180" y="360819"/>
                  </a:lnTo>
                  <a:lnTo>
                    <a:pt x="7711884" y="348081"/>
                  </a:lnTo>
                  <a:lnTo>
                    <a:pt x="7753540" y="343903"/>
                  </a:lnTo>
                  <a:lnTo>
                    <a:pt x="7752626" y="334810"/>
                  </a:lnTo>
                  <a:lnTo>
                    <a:pt x="7645070" y="345579"/>
                  </a:lnTo>
                  <a:lnTo>
                    <a:pt x="7645070" y="354774"/>
                  </a:lnTo>
                  <a:lnTo>
                    <a:pt x="7633944" y="456692"/>
                  </a:lnTo>
                  <a:lnTo>
                    <a:pt x="7631557" y="456590"/>
                  </a:lnTo>
                  <a:lnTo>
                    <a:pt x="7629118" y="456463"/>
                  </a:lnTo>
                  <a:lnTo>
                    <a:pt x="7622438" y="456145"/>
                  </a:lnTo>
                  <a:lnTo>
                    <a:pt x="7633386" y="355942"/>
                  </a:lnTo>
                  <a:lnTo>
                    <a:pt x="7645070" y="354774"/>
                  </a:lnTo>
                  <a:lnTo>
                    <a:pt x="7645070" y="345579"/>
                  </a:lnTo>
                  <a:lnTo>
                    <a:pt x="7629652" y="347116"/>
                  </a:lnTo>
                  <a:lnTo>
                    <a:pt x="7625207" y="346621"/>
                  </a:lnTo>
                  <a:lnTo>
                    <a:pt x="7625093" y="347573"/>
                  </a:lnTo>
                  <a:lnTo>
                    <a:pt x="7624077" y="347675"/>
                  </a:lnTo>
                  <a:lnTo>
                    <a:pt x="7624077" y="356870"/>
                  </a:lnTo>
                  <a:lnTo>
                    <a:pt x="7613294" y="455714"/>
                  </a:lnTo>
                  <a:lnTo>
                    <a:pt x="7589660" y="454583"/>
                  </a:lnTo>
                  <a:lnTo>
                    <a:pt x="7584707" y="454202"/>
                  </a:lnTo>
                  <a:lnTo>
                    <a:pt x="7584630" y="453250"/>
                  </a:lnTo>
                  <a:lnTo>
                    <a:pt x="7583462" y="450405"/>
                  </a:lnTo>
                  <a:lnTo>
                    <a:pt x="7578890" y="448741"/>
                  </a:lnTo>
                  <a:lnTo>
                    <a:pt x="7567676" y="447967"/>
                  </a:lnTo>
                  <a:lnTo>
                    <a:pt x="7496988" y="447382"/>
                  </a:lnTo>
                  <a:lnTo>
                    <a:pt x="7499502" y="447205"/>
                  </a:lnTo>
                  <a:lnTo>
                    <a:pt x="7494105" y="369874"/>
                  </a:lnTo>
                  <a:lnTo>
                    <a:pt x="7624077" y="356870"/>
                  </a:lnTo>
                  <a:lnTo>
                    <a:pt x="7624077" y="347675"/>
                  </a:lnTo>
                  <a:lnTo>
                    <a:pt x="7490346" y="361048"/>
                  </a:lnTo>
                  <a:lnTo>
                    <a:pt x="7490346" y="447332"/>
                  </a:lnTo>
                  <a:lnTo>
                    <a:pt x="7489787" y="447319"/>
                  </a:lnTo>
                  <a:lnTo>
                    <a:pt x="7480706" y="447522"/>
                  </a:lnTo>
                  <a:lnTo>
                    <a:pt x="7478890" y="447776"/>
                  </a:lnTo>
                  <a:lnTo>
                    <a:pt x="7473543" y="371932"/>
                  </a:lnTo>
                  <a:lnTo>
                    <a:pt x="7484999" y="370776"/>
                  </a:lnTo>
                  <a:lnTo>
                    <a:pt x="7490346" y="447332"/>
                  </a:lnTo>
                  <a:lnTo>
                    <a:pt x="7490346" y="361048"/>
                  </a:lnTo>
                  <a:lnTo>
                    <a:pt x="7469899" y="363093"/>
                  </a:lnTo>
                  <a:lnTo>
                    <a:pt x="7469899" y="450227"/>
                  </a:lnTo>
                  <a:lnTo>
                    <a:pt x="7450341" y="459676"/>
                  </a:lnTo>
                  <a:lnTo>
                    <a:pt x="7435761" y="466077"/>
                  </a:lnTo>
                  <a:lnTo>
                    <a:pt x="7426414" y="469544"/>
                  </a:lnTo>
                  <a:lnTo>
                    <a:pt x="7434072" y="375881"/>
                  </a:lnTo>
                  <a:lnTo>
                    <a:pt x="7464438" y="372833"/>
                  </a:lnTo>
                  <a:lnTo>
                    <a:pt x="7469899" y="450227"/>
                  </a:lnTo>
                  <a:lnTo>
                    <a:pt x="7469899" y="363093"/>
                  </a:lnTo>
                  <a:lnTo>
                    <a:pt x="7424839" y="367601"/>
                  </a:lnTo>
                  <a:lnTo>
                    <a:pt x="7424839" y="376809"/>
                  </a:lnTo>
                  <a:lnTo>
                    <a:pt x="7417143" y="470801"/>
                  </a:lnTo>
                  <a:lnTo>
                    <a:pt x="7413549" y="471068"/>
                  </a:lnTo>
                  <a:lnTo>
                    <a:pt x="7409358" y="471347"/>
                  </a:lnTo>
                  <a:lnTo>
                    <a:pt x="7405078" y="471474"/>
                  </a:lnTo>
                  <a:lnTo>
                    <a:pt x="7414273" y="377863"/>
                  </a:lnTo>
                  <a:lnTo>
                    <a:pt x="7424839" y="376809"/>
                  </a:lnTo>
                  <a:lnTo>
                    <a:pt x="7424839" y="367601"/>
                  </a:lnTo>
                  <a:lnTo>
                    <a:pt x="7405002" y="369582"/>
                  </a:lnTo>
                  <a:lnTo>
                    <a:pt x="7405002" y="378790"/>
                  </a:lnTo>
                  <a:lnTo>
                    <a:pt x="7395921" y="471246"/>
                  </a:lnTo>
                  <a:lnTo>
                    <a:pt x="7388060" y="470725"/>
                  </a:lnTo>
                  <a:lnTo>
                    <a:pt x="7368476" y="468934"/>
                  </a:lnTo>
                  <a:lnTo>
                    <a:pt x="7308431" y="468934"/>
                  </a:lnTo>
                  <a:lnTo>
                    <a:pt x="7305053" y="468668"/>
                  </a:lnTo>
                  <a:lnTo>
                    <a:pt x="7286333" y="467182"/>
                  </a:lnTo>
                  <a:lnTo>
                    <a:pt x="7269023" y="465924"/>
                  </a:lnTo>
                  <a:lnTo>
                    <a:pt x="7258812" y="465404"/>
                  </a:lnTo>
                  <a:lnTo>
                    <a:pt x="7255980" y="465404"/>
                  </a:lnTo>
                  <a:lnTo>
                    <a:pt x="7254634" y="465658"/>
                  </a:lnTo>
                  <a:lnTo>
                    <a:pt x="7252957" y="466521"/>
                  </a:lnTo>
                  <a:lnTo>
                    <a:pt x="7252563" y="466674"/>
                  </a:lnTo>
                  <a:lnTo>
                    <a:pt x="7250404" y="467182"/>
                  </a:lnTo>
                  <a:lnTo>
                    <a:pt x="7242734" y="467182"/>
                  </a:lnTo>
                  <a:lnTo>
                    <a:pt x="7237730" y="395516"/>
                  </a:lnTo>
                  <a:lnTo>
                    <a:pt x="7405002" y="378790"/>
                  </a:lnTo>
                  <a:lnTo>
                    <a:pt x="7405002" y="369582"/>
                  </a:lnTo>
                  <a:lnTo>
                    <a:pt x="7233564" y="386727"/>
                  </a:lnTo>
                  <a:lnTo>
                    <a:pt x="7233564" y="467182"/>
                  </a:lnTo>
                  <a:lnTo>
                    <a:pt x="7233031" y="467182"/>
                  </a:lnTo>
                  <a:lnTo>
                    <a:pt x="7223226" y="468058"/>
                  </a:lnTo>
                  <a:lnTo>
                    <a:pt x="7222147" y="468147"/>
                  </a:lnTo>
                  <a:lnTo>
                    <a:pt x="7217169" y="397586"/>
                  </a:lnTo>
                  <a:lnTo>
                    <a:pt x="7228637" y="396430"/>
                  </a:lnTo>
                  <a:lnTo>
                    <a:pt x="7233564" y="467182"/>
                  </a:lnTo>
                  <a:lnTo>
                    <a:pt x="7233564" y="386727"/>
                  </a:lnTo>
                  <a:lnTo>
                    <a:pt x="7213028" y="388785"/>
                  </a:lnTo>
                  <a:lnTo>
                    <a:pt x="7213028" y="468655"/>
                  </a:lnTo>
                  <a:lnTo>
                    <a:pt x="7206793" y="468579"/>
                  </a:lnTo>
                  <a:lnTo>
                    <a:pt x="7196887" y="467182"/>
                  </a:lnTo>
                  <a:lnTo>
                    <a:pt x="7185076" y="464070"/>
                  </a:lnTo>
                  <a:lnTo>
                    <a:pt x="7184263" y="463854"/>
                  </a:lnTo>
                  <a:lnTo>
                    <a:pt x="7171360" y="459828"/>
                  </a:lnTo>
                  <a:lnTo>
                    <a:pt x="7174827" y="401802"/>
                  </a:lnTo>
                  <a:lnTo>
                    <a:pt x="7208075" y="398487"/>
                  </a:lnTo>
                  <a:lnTo>
                    <a:pt x="7213028" y="468655"/>
                  </a:lnTo>
                  <a:lnTo>
                    <a:pt x="7213028" y="388785"/>
                  </a:lnTo>
                  <a:lnTo>
                    <a:pt x="7165619" y="393522"/>
                  </a:lnTo>
                  <a:lnTo>
                    <a:pt x="7165619" y="402717"/>
                  </a:lnTo>
                  <a:lnTo>
                    <a:pt x="7162381" y="457022"/>
                  </a:lnTo>
                  <a:lnTo>
                    <a:pt x="7154977" y="454698"/>
                  </a:lnTo>
                  <a:lnTo>
                    <a:pt x="7151014" y="455383"/>
                  </a:lnTo>
                  <a:lnTo>
                    <a:pt x="7154405" y="403834"/>
                  </a:lnTo>
                  <a:lnTo>
                    <a:pt x="7165619" y="402717"/>
                  </a:lnTo>
                  <a:lnTo>
                    <a:pt x="7165619" y="393522"/>
                  </a:lnTo>
                  <a:lnTo>
                    <a:pt x="7145185" y="395566"/>
                  </a:lnTo>
                  <a:lnTo>
                    <a:pt x="7145185" y="404749"/>
                  </a:lnTo>
                  <a:lnTo>
                    <a:pt x="7141756" y="456958"/>
                  </a:lnTo>
                  <a:lnTo>
                    <a:pt x="7138517" y="457504"/>
                  </a:lnTo>
                  <a:lnTo>
                    <a:pt x="7122274" y="445287"/>
                  </a:lnTo>
                  <a:lnTo>
                    <a:pt x="7114921" y="439318"/>
                  </a:lnTo>
                  <a:lnTo>
                    <a:pt x="7108876" y="434682"/>
                  </a:lnTo>
                  <a:lnTo>
                    <a:pt x="7103478" y="430796"/>
                  </a:lnTo>
                  <a:lnTo>
                    <a:pt x="7092670" y="423316"/>
                  </a:lnTo>
                  <a:lnTo>
                    <a:pt x="7086054" y="418617"/>
                  </a:lnTo>
                  <a:lnTo>
                    <a:pt x="7077811" y="412534"/>
                  </a:lnTo>
                  <a:lnTo>
                    <a:pt x="7076580" y="411607"/>
                  </a:lnTo>
                  <a:lnTo>
                    <a:pt x="7145185" y="404749"/>
                  </a:lnTo>
                  <a:lnTo>
                    <a:pt x="7145185" y="395566"/>
                  </a:lnTo>
                  <a:lnTo>
                    <a:pt x="7065835" y="403491"/>
                  </a:lnTo>
                  <a:lnTo>
                    <a:pt x="7052475" y="394195"/>
                  </a:lnTo>
                  <a:lnTo>
                    <a:pt x="7040778" y="388340"/>
                  </a:lnTo>
                  <a:lnTo>
                    <a:pt x="7034835" y="386588"/>
                  </a:lnTo>
                  <a:lnTo>
                    <a:pt x="7175665" y="372427"/>
                  </a:lnTo>
                  <a:lnTo>
                    <a:pt x="7176300" y="373049"/>
                  </a:lnTo>
                  <a:lnTo>
                    <a:pt x="7178840" y="373062"/>
                  </a:lnTo>
                  <a:lnTo>
                    <a:pt x="7181355" y="373062"/>
                  </a:lnTo>
                  <a:lnTo>
                    <a:pt x="7182701" y="371729"/>
                  </a:lnTo>
                  <a:lnTo>
                    <a:pt x="7215645" y="368414"/>
                  </a:lnTo>
                  <a:lnTo>
                    <a:pt x="7216445" y="368414"/>
                  </a:lnTo>
                  <a:lnTo>
                    <a:pt x="7218972" y="368414"/>
                  </a:lnTo>
                  <a:lnTo>
                    <a:pt x="7219340" y="368046"/>
                  </a:lnTo>
                  <a:lnTo>
                    <a:pt x="7374395" y="352450"/>
                  </a:lnTo>
                  <a:lnTo>
                    <a:pt x="7374560" y="352602"/>
                  </a:lnTo>
                  <a:lnTo>
                    <a:pt x="7377087" y="352602"/>
                  </a:lnTo>
                  <a:lnTo>
                    <a:pt x="7379614" y="352602"/>
                  </a:lnTo>
                  <a:lnTo>
                    <a:pt x="7380364" y="351853"/>
                  </a:lnTo>
                  <a:lnTo>
                    <a:pt x="7458875" y="343966"/>
                  </a:lnTo>
                  <a:lnTo>
                    <a:pt x="7459167" y="344246"/>
                  </a:lnTo>
                  <a:lnTo>
                    <a:pt x="7461694" y="344246"/>
                  </a:lnTo>
                  <a:lnTo>
                    <a:pt x="7464222" y="344246"/>
                  </a:lnTo>
                  <a:lnTo>
                    <a:pt x="7465136" y="343331"/>
                  </a:lnTo>
                  <a:lnTo>
                    <a:pt x="7732674" y="316407"/>
                  </a:lnTo>
                  <a:lnTo>
                    <a:pt x="7732916" y="316407"/>
                  </a:lnTo>
                  <a:lnTo>
                    <a:pt x="7734198" y="316255"/>
                  </a:lnTo>
                  <a:lnTo>
                    <a:pt x="7733271" y="307162"/>
                  </a:lnTo>
                  <a:lnTo>
                    <a:pt x="7732916" y="307200"/>
                  </a:lnTo>
                  <a:lnTo>
                    <a:pt x="7732916" y="147497"/>
                  </a:lnTo>
                  <a:lnTo>
                    <a:pt x="7767853" y="147497"/>
                  </a:lnTo>
                  <a:lnTo>
                    <a:pt x="7767853" y="313486"/>
                  </a:lnTo>
                  <a:lnTo>
                    <a:pt x="7777010" y="313486"/>
                  </a:lnTo>
                  <a:lnTo>
                    <a:pt x="7777010" y="147497"/>
                  </a:lnTo>
                  <a:lnTo>
                    <a:pt x="7824991" y="147497"/>
                  </a:lnTo>
                  <a:lnTo>
                    <a:pt x="7824991" y="313588"/>
                  </a:lnTo>
                  <a:lnTo>
                    <a:pt x="7826146" y="368287"/>
                  </a:lnTo>
                  <a:lnTo>
                    <a:pt x="7780439" y="368287"/>
                  </a:lnTo>
                  <a:lnTo>
                    <a:pt x="7780439" y="372097"/>
                  </a:lnTo>
                  <a:lnTo>
                    <a:pt x="7780426" y="377177"/>
                  </a:lnTo>
                  <a:lnTo>
                    <a:pt x="7826349" y="377177"/>
                  </a:lnTo>
                  <a:lnTo>
                    <a:pt x="7829753" y="536308"/>
                  </a:lnTo>
                  <a:lnTo>
                    <a:pt x="7838884" y="536117"/>
                  </a:lnTo>
                  <a:lnTo>
                    <a:pt x="7835481" y="377177"/>
                  </a:lnTo>
                  <a:lnTo>
                    <a:pt x="7937297" y="377177"/>
                  </a:lnTo>
                  <a:lnTo>
                    <a:pt x="7937297" y="380987"/>
                  </a:lnTo>
                  <a:lnTo>
                    <a:pt x="7942516" y="380987"/>
                  </a:lnTo>
                  <a:lnTo>
                    <a:pt x="7940942" y="434543"/>
                  </a:lnTo>
                  <a:lnTo>
                    <a:pt x="7950073" y="434809"/>
                  </a:lnTo>
                  <a:lnTo>
                    <a:pt x="7951648" y="380987"/>
                  </a:lnTo>
                  <a:lnTo>
                    <a:pt x="8060195" y="380987"/>
                  </a:lnTo>
                  <a:lnTo>
                    <a:pt x="8060195" y="377177"/>
                  </a:lnTo>
                  <a:lnTo>
                    <a:pt x="8060271" y="372097"/>
                  </a:lnTo>
                  <a:lnTo>
                    <a:pt x="7955585" y="372097"/>
                  </a:lnTo>
                  <a:lnTo>
                    <a:pt x="8005483" y="315214"/>
                  </a:lnTo>
                  <a:lnTo>
                    <a:pt x="8005483" y="147497"/>
                  </a:lnTo>
                  <a:lnTo>
                    <a:pt x="8053451" y="147497"/>
                  </a:lnTo>
                  <a:lnTo>
                    <a:pt x="8053451" y="313486"/>
                  </a:lnTo>
                  <a:lnTo>
                    <a:pt x="8062595" y="313486"/>
                  </a:lnTo>
                  <a:lnTo>
                    <a:pt x="8062595" y="147497"/>
                  </a:lnTo>
                  <a:lnTo>
                    <a:pt x="8098295" y="147497"/>
                  </a:lnTo>
                  <a:lnTo>
                    <a:pt x="8098295" y="315137"/>
                  </a:lnTo>
                  <a:lnTo>
                    <a:pt x="8107426" y="315137"/>
                  </a:lnTo>
                  <a:lnTo>
                    <a:pt x="8107426" y="14749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2532608" y="6074816"/>
              <a:ext cx="2032635" cy="565150"/>
            </a:xfrm>
            <a:custGeom>
              <a:avLst/>
              <a:gdLst/>
              <a:ahLst/>
              <a:cxnLst/>
              <a:rect l="l" t="t" r="r" b="b"/>
              <a:pathLst>
                <a:path w="2032635" h="565150">
                  <a:moveTo>
                    <a:pt x="491007" y="41605"/>
                  </a:moveTo>
                  <a:lnTo>
                    <a:pt x="489597" y="41605"/>
                  </a:lnTo>
                  <a:lnTo>
                    <a:pt x="487184" y="29654"/>
                  </a:lnTo>
                  <a:lnTo>
                    <a:pt x="482561" y="22796"/>
                  </a:lnTo>
                  <a:lnTo>
                    <a:pt x="482561" y="53479"/>
                  </a:lnTo>
                  <a:lnTo>
                    <a:pt x="480339" y="64503"/>
                  </a:lnTo>
                  <a:lnTo>
                    <a:pt x="471525" y="77571"/>
                  </a:lnTo>
                  <a:lnTo>
                    <a:pt x="458457" y="86385"/>
                  </a:lnTo>
                  <a:lnTo>
                    <a:pt x="442480" y="89611"/>
                  </a:lnTo>
                  <a:lnTo>
                    <a:pt x="426504" y="86385"/>
                  </a:lnTo>
                  <a:lnTo>
                    <a:pt x="413448" y="77571"/>
                  </a:lnTo>
                  <a:lnTo>
                    <a:pt x="404634" y="64503"/>
                  </a:lnTo>
                  <a:lnTo>
                    <a:pt x="402386" y="53479"/>
                  </a:lnTo>
                  <a:lnTo>
                    <a:pt x="409397" y="57721"/>
                  </a:lnTo>
                  <a:lnTo>
                    <a:pt x="424980" y="61874"/>
                  </a:lnTo>
                  <a:lnTo>
                    <a:pt x="442480" y="63284"/>
                  </a:lnTo>
                  <a:lnTo>
                    <a:pt x="459981" y="61874"/>
                  </a:lnTo>
                  <a:lnTo>
                    <a:pt x="475564" y="57721"/>
                  </a:lnTo>
                  <a:lnTo>
                    <a:pt x="482561" y="53479"/>
                  </a:lnTo>
                  <a:lnTo>
                    <a:pt x="482561" y="22796"/>
                  </a:lnTo>
                  <a:lnTo>
                    <a:pt x="482511" y="43357"/>
                  </a:lnTo>
                  <a:lnTo>
                    <a:pt x="480720" y="46342"/>
                  </a:lnTo>
                  <a:lnTo>
                    <a:pt x="472567" y="50952"/>
                  </a:lnTo>
                  <a:lnTo>
                    <a:pt x="459638" y="54457"/>
                  </a:lnTo>
                  <a:lnTo>
                    <a:pt x="442480" y="55841"/>
                  </a:lnTo>
                  <a:lnTo>
                    <a:pt x="431469" y="54965"/>
                  </a:lnTo>
                  <a:lnTo>
                    <a:pt x="431431" y="54584"/>
                  </a:lnTo>
                  <a:lnTo>
                    <a:pt x="431266" y="51549"/>
                  </a:lnTo>
                  <a:lnTo>
                    <a:pt x="431266" y="48526"/>
                  </a:lnTo>
                  <a:lnTo>
                    <a:pt x="432904" y="32715"/>
                  </a:lnTo>
                  <a:lnTo>
                    <a:pt x="437337" y="19634"/>
                  </a:lnTo>
                  <a:lnTo>
                    <a:pt x="443839" y="10731"/>
                  </a:lnTo>
                  <a:lnTo>
                    <a:pt x="448691" y="8712"/>
                  </a:lnTo>
                  <a:lnTo>
                    <a:pt x="458457" y="10680"/>
                  </a:lnTo>
                  <a:lnTo>
                    <a:pt x="471525" y="19494"/>
                  </a:lnTo>
                  <a:lnTo>
                    <a:pt x="480339" y="32550"/>
                  </a:lnTo>
                  <a:lnTo>
                    <a:pt x="482511" y="43357"/>
                  </a:lnTo>
                  <a:lnTo>
                    <a:pt x="482511" y="22733"/>
                  </a:lnTo>
                  <a:lnTo>
                    <a:pt x="476783" y="14224"/>
                  </a:lnTo>
                  <a:lnTo>
                    <a:pt x="466725" y="7442"/>
                  </a:lnTo>
                  <a:lnTo>
                    <a:pt x="461352" y="3822"/>
                  </a:lnTo>
                  <a:lnTo>
                    <a:pt x="451713" y="1879"/>
                  </a:lnTo>
                  <a:lnTo>
                    <a:pt x="451713" y="0"/>
                  </a:lnTo>
                  <a:lnTo>
                    <a:pt x="448284" y="1181"/>
                  </a:lnTo>
                  <a:lnTo>
                    <a:pt x="442480" y="0"/>
                  </a:lnTo>
                  <a:lnTo>
                    <a:pt x="436549" y="1206"/>
                  </a:lnTo>
                  <a:lnTo>
                    <a:pt x="436549" y="8648"/>
                  </a:lnTo>
                  <a:lnTo>
                    <a:pt x="431901" y="14058"/>
                  </a:lnTo>
                  <a:lnTo>
                    <a:pt x="425983" y="29464"/>
                  </a:lnTo>
                  <a:lnTo>
                    <a:pt x="423824" y="48526"/>
                  </a:lnTo>
                  <a:lnTo>
                    <a:pt x="423824" y="51841"/>
                  </a:lnTo>
                  <a:lnTo>
                    <a:pt x="423951" y="54089"/>
                  </a:lnTo>
                  <a:lnTo>
                    <a:pt x="412394" y="50952"/>
                  </a:lnTo>
                  <a:lnTo>
                    <a:pt x="404241" y="46342"/>
                  </a:lnTo>
                  <a:lnTo>
                    <a:pt x="402437" y="43357"/>
                  </a:lnTo>
                  <a:lnTo>
                    <a:pt x="404634" y="32550"/>
                  </a:lnTo>
                  <a:lnTo>
                    <a:pt x="413448" y="19494"/>
                  </a:lnTo>
                  <a:lnTo>
                    <a:pt x="426504" y="10680"/>
                  </a:lnTo>
                  <a:lnTo>
                    <a:pt x="436549" y="8648"/>
                  </a:lnTo>
                  <a:lnTo>
                    <a:pt x="436549" y="1206"/>
                  </a:lnTo>
                  <a:lnTo>
                    <a:pt x="423608" y="3822"/>
                  </a:lnTo>
                  <a:lnTo>
                    <a:pt x="408178" y="14224"/>
                  </a:lnTo>
                  <a:lnTo>
                    <a:pt x="397776" y="29654"/>
                  </a:lnTo>
                  <a:lnTo>
                    <a:pt x="395351" y="41605"/>
                  </a:lnTo>
                  <a:lnTo>
                    <a:pt x="393954" y="41605"/>
                  </a:lnTo>
                  <a:lnTo>
                    <a:pt x="394919" y="43726"/>
                  </a:lnTo>
                  <a:lnTo>
                    <a:pt x="393954" y="48526"/>
                  </a:lnTo>
                  <a:lnTo>
                    <a:pt x="397776" y="67398"/>
                  </a:lnTo>
                  <a:lnTo>
                    <a:pt x="408178" y="82829"/>
                  </a:lnTo>
                  <a:lnTo>
                    <a:pt x="423608" y="93230"/>
                  </a:lnTo>
                  <a:lnTo>
                    <a:pt x="431342" y="94805"/>
                  </a:lnTo>
                  <a:lnTo>
                    <a:pt x="431342" y="99377"/>
                  </a:lnTo>
                  <a:lnTo>
                    <a:pt x="424472" y="99936"/>
                  </a:lnTo>
                  <a:lnTo>
                    <a:pt x="424472" y="112382"/>
                  </a:lnTo>
                  <a:lnTo>
                    <a:pt x="431342" y="112953"/>
                  </a:lnTo>
                  <a:lnTo>
                    <a:pt x="431342" y="118846"/>
                  </a:lnTo>
                  <a:lnTo>
                    <a:pt x="424472" y="122961"/>
                  </a:lnTo>
                  <a:lnTo>
                    <a:pt x="424472" y="135420"/>
                  </a:lnTo>
                  <a:lnTo>
                    <a:pt x="428548" y="137871"/>
                  </a:lnTo>
                  <a:lnTo>
                    <a:pt x="423316" y="283514"/>
                  </a:lnTo>
                  <a:lnTo>
                    <a:pt x="440778" y="283933"/>
                  </a:lnTo>
                  <a:lnTo>
                    <a:pt x="466026" y="283159"/>
                  </a:lnTo>
                  <a:lnTo>
                    <a:pt x="458089" y="165785"/>
                  </a:lnTo>
                  <a:lnTo>
                    <a:pt x="458089" y="275958"/>
                  </a:lnTo>
                  <a:lnTo>
                    <a:pt x="440753" y="276491"/>
                  </a:lnTo>
                  <a:lnTo>
                    <a:pt x="431012" y="276263"/>
                  </a:lnTo>
                  <a:lnTo>
                    <a:pt x="435927" y="139941"/>
                  </a:lnTo>
                  <a:lnTo>
                    <a:pt x="448894" y="139941"/>
                  </a:lnTo>
                  <a:lnTo>
                    <a:pt x="458089" y="275958"/>
                  </a:lnTo>
                  <a:lnTo>
                    <a:pt x="458089" y="165785"/>
                  </a:lnTo>
                  <a:lnTo>
                    <a:pt x="456209" y="137985"/>
                  </a:lnTo>
                  <a:lnTo>
                    <a:pt x="460502" y="135420"/>
                  </a:lnTo>
                  <a:lnTo>
                    <a:pt x="460502" y="132499"/>
                  </a:lnTo>
                  <a:lnTo>
                    <a:pt x="460502" y="125869"/>
                  </a:lnTo>
                  <a:lnTo>
                    <a:pt x="460502" y="122961"/>
                  </a:lnTo>
                  <a:lnTo>
                    <a:pt x="453275" y="118643"/>
                  </a:lnTo>
                  <a:lnTo>
                    <a:pt x="453275" y="112979"/>
                  </a:lnTo>
                  <a:lnTo>
                    <a:pt x="460502" y="112382"/>
                  </a:lnTo>
                  <a:lnTo>
                    <a:pt x="460502" y="99936"/>
                  </a:lnTo>
                  <a:lnTo>
                    <a:pt x="453047" y="99326"/>
                  </a:lnTo>
                  <a:lnTo>
                    <a:pt x="453047" y="129184"/>
                  </a:lnTo>
                  <a:lnTo>
                    <a:pt x="452755" y="130035"/>
                  </a:lnTo>
                  <a:lnTo>
                    <a:pt x="449186" y="132499"/>
                  </a:lnTo>
                  <a:lnTo>
                    <a:pt x="435686" y="132499"/>
                  </a:lnTo>
                  <a:lnTo>
                    <a:pt x="432104" y="129959"/>
                  </a:lnTo>
                  <a:lnTo>
                    <a:pt x="431901" y="129222"/>
                  </a:lnTo>
                  <a:lnTo>
                    <a:pt x="432104" y="128409"/>
                  </a:lnTo>
                  <a:lnTo>
                    <a:pt x="435673" y="125869"/>
                  </a:lnTo>
                  <a:lnTo>
                    <a:pt x="449186" y="125869"/>
                  </a:lnTo>
                  <a:lnTo>
                    <a:pt x="452755" y="128346"/>
                  </a:lnTo>
                  <a:lnTo>
                    <a:pt x="453047" y="129184"/>
                  </a:lnTo>
                  <a:lnTo>
                    <a:pt x="453047" y="99326"/>
                  </a:lnTo>
                  <a:lnTo>
                    <a:pt x="449211" y="99009"/>
                  </a:lnTo>
                  <a:lnTo>
                    <a:pt x="445833" y="99009"/>
                  </a:lnTo>
                  <a:lnTo>
                    <a:pt x="445833" y="113309"/>
                  </a:lnTo>
                  <a:lnTo>
                    <a:pt x="445833" y="118427"/>
                  </a:lnTo>
                  <a:lnTo>
                    <a:pt x="438797" y="118427"/>
                  </a:lnTo>
                  <a:lnTo>
                    <a:pt x="438797" y="113309"/>
                  </a:lnTo>
                  <a:lnTo>
                    <a:pt x="442480" y="113309"/>
                  </a:lnTo>
                  <a:lnTo>
                    <a:pt x="445833" y="113309"/>
                  </a:lnTo>
                  <a:lnTo>
                    <a:pt x="445833" y="99009"/>
                  </a:lnTo>
                  <a:lnTo>
                    <a:pt x="438797" y="99009"/>
                  </a:lnTo>
                  <a:lnTo>
                    <a:pt x="438797" y="96316"/>
                  </a:lnTo>
                  <a:lnTo>
                    <a:pt x="476783" y="82829"/>
                  </a:lnTo>
                  <a:lnTo>
                    <a:pt x="491007" y="48526"/>
                  </a:lnTo>
                  <a:lnTo>
                    <a:pt x="490029" y="43738"/>
                  </a:lnTo>
                  <a:lnTo>
                    <a:pt x="491007" y="41605"/>
                  </a:lnTo>
                  <a:close/>
                </a:path>
                <a:path w="2032635" h="565150">
                  <a:moveTo>
                    <a:pt x="1113726" y="258546"/>
                  </a:moveTo>
                  <a:lnTo>
                    <a:pt x="1085989" y="259702"/>
                  </a:lnTo>
                  <a:lnTo>
                    <a:pt x="1085989" y="267144"/>
                  </a:lnTo>
                  <a:lnTo>
                    <a:pt x="1074648" y="274243"/>
                  </a:lnTo>
                  <a:lnTo>
                    <a:pt x="1062774" y="274243"/>
                  </a:lnTo>
                  <a:lnTo>
                    <a:pt x="1062774" y="281686"/>
                  </a:lnTo>
                  <a:lnTo>
                    <a:pt x="1052195" y="288315"/>
                  </a:lnTo>
                  <a:lnTo>
                    <a:pt x="1047165" y="290195"/>
                  </a:lnTo>
                  <a:lnTo>
                    <a:pt x="1047165" y="290004"/>
                  </a:lnTo>
                  <a:lnTo>
                    <a:pt x="1027684" y="290004"/>
                  </a:lnTo>
                  <a:lnTo>
                    <a:pt x="1027684" y="297446"/>
                  </a:lnTo>
                  <a:lnTo>
                    <a:pt x="1021283" y="299834"/>
                  </a:lnTo>
                  <a:lnTo>
                    <a:pt x="990384" y="318541"/>
                  </a:lnTo>
                  <a:lnTo>
                    <a:pt x="978090" y="318541"/>
                  </a:lnTo>
                  <a:lnTo>
                    <a:pt x="978090" y="325983"/>
                  </a:lnTo>
                  <a:lnTo>
                    <a:pt x="933488" y="352996"/>
                  </a:lnTo>
                  <a:lnTo>
                    <a:pt x="921029" y="352996"/>
                  </a:lnTo>
                  <a:lnTo>
                    <a:pt x="921029" y="360438"/>
                  </a:lnTo>
                  <a:lnTo>
                    <a:pt x="886739" y="379095"/>
                  </a:lnTo>
                  <a:lnTo>
                    <a:pt x="886739" y="378574"/>
                  </a:lnTo>
                  <a:lnTo>
                    <a:pt x="873975" y="378574"/>
                  </a:lnTo>
                  <a:lnTo>
                    <a:pt x="873975" y="386016"/>
                  </a:lnTo>
                  <a:lnTo>
                    <a:pt x="777227" y="438619"/>
                  </a:lnTo>
                  <a:lnTo>
                    <a:pt x="763536" y="438619"/>
                  </a:lnTo>
                  <a:lnTo>
                    <a:pt x="763536" y="446062"/>
                  </a:lnTo>
                  <a:lnTo>
                    <a:pt x="733196" y="462559"/>
                  </a:lnTo>
                  <a:lnTo>
                    <a:pt x="588073" y="538022"/>
                  </a:lnTo>
                  <a:lnTo>
                    <a:pt x="420230" y="538022"/>
                  </a:lnTo>
                  <a:lnTo>
                    <a:pt x="607517" y="460108"/>
                  </a:lnTo>
                  <a:lnTo>
                    <a:pt x="641934" y="446062"/>
                  </a:lnTo>
                  <a:lnTo>
                    <a:pt x="763536" y="446062"/>
                  </a:lnTo>
                  <a:lnTo>
                    <a:pt x="763536" y="438619"/>
                  </a:lnTo>
                  <a:lnTo>
                    <a:pt x="660171" y="438619"/>
                  </a:lnTo>
                  <a:lnTo>
                    <a:pt x="789063" y="386016"/>
                  </a:lnTo>
                  <a:lnTo>
                    <a:pt x="873975" y="386016"/>
                  </a:lnTo>
                  <a:lnTo>
                    <a:pt x="873975" y="378574"/>
                  </a:lnTo>
                  <a:lnTo>
                    <a:pt x="807300" y="378574"/>
                  </a:lnTo>
                  <a:lnTo>
                    <a:pt x="851128" y="360692"/>
                  </a:lnTo>
                  <a:lnTo>
                    <a:pt x="851687" y="360438"/>
                  </a:lnTo>
                  <a:lnTo>
                    <a:pt x="921029" y="360438"/>
                  </a:lnTo>
                  <a:lnTo>
                    <a:pt x="921029" y="352996"/>
                  </a:lnTo>
                  <a:lnTo>
                    <a:pt x="868438" y="352996"/>
                  </a:lnTo>
                  <a:lnTo>
                    <a:pt x="929195" y="325983"/>
                  </a:lnTo>
                  <a:lnTo>
                    <a:pt x="978090" y="325983"/>
                  </a:lnTo>
                  <a:lnTo>
                    <a:pt x="978090" y="318541"/>
                  </a:lnTo>
                  <a:lnTo>
                    <a:pt x="945946" y="318541"/>
                  </a:lnTo>
                  <a:lnTo>
                    <a:pt x="993394" y="297446"/>
                  </a:lnTo>
                  <a:lnTo>
                    <a:pt x="1027684" y="297446"/>
                  </a:lnTo>
                  <a:lnTo>
                    <a:pt x="1027684" y="290004"/>
                  </a:lnTo>
                  <a:lnTo>
                    <a:pt x="1012761" y="290004"/>
                  </a:lnTo>
                  <a:lnTo>
                    <a:pt x="1034592" y="281686"/>
                  </a:lnTo>
                  <a:lnTo>
                    <a:pt x="1062774" y="281686"/>
                  </a:lnTo>
                  <a:lnTo>
                    <a:pt x="1062774" y="274243"/>
                  </a:lnTo>
                  <a:lnTo>
                    <a:pt x="1054138" y="274243"/>
                  </a:lnTo>
                  <a:lnTo>
                    <a:pt x="1071181" y="267754"/>
                  </a:lnTo>
                  <a:lnTo>
                    <a:pt x="1085989" y="267144"/>
                  </a:lnTo>
                  <a:lnTo>
                    <a:pt x="1085989" y="259702"/>
                  </a:lnTo>
                  <a:lnTo>
                    <a:pt x="1073988" y="260197"/>
                  </a:lnTo>
                  <a:lnTo>
                    <a:pt x="1073619" y="250164"/>
                  </a:lnTo>
                  <a:lnTo>
                    <a:pt x="1073518" y="247396"/>
                  </a:lnTo>
                  <a:lnTo>
                    <a:pt x="1072667" y="236524"/>
                  </a:lnTo>
                  <a:lnTo>
                    <a:pt x="1071905" y="226923"/>
                  </a:lnTo>
                  <a:lnTo>
                    <a:pt x="1067435" y="228346"/>
                  </a:lnTo>
                  <a:lnTo>
                    <a:pt x="1066596" y="228549"/>
                  </a:lnTo>
                  <a:lnTo>
                    <a:pt x="1066596" y="261543"/>
                  </a:lnTo>
                  <a:lnTo>
                    <a:pt x="1035977" y="273215"/>
                  </a:lnTo>
                  <a:lnTo>
                    <a:pt x="1035710" y="262623"/>
                  </a:lnTo>
                  <a:lnTo>
                    <a:pt x="1066266" y="252590"/>
                  </a:lnTo>
                  <a:lnTo>
                    <a:pt x="1066596" y="261543"/>
                  </a:lnTo>
                  <a:lnTo>
                    <a:pt x="1066596" y="228549"/>
                  </a:lnTo>
                  <a:lnTo>
                    <a:pt x="1065872" y="228714"/>
                  </a:lnTo>
                  <a:lnTo>
                    <a:pt x="1065872" y="244881"/>
                  </a:lnTo>
                  <a:lnTo>
                    <a:pt x="1035507" y="254863"/>
                  </a:lnTo>
                  <a:lnTo>
                    <a:pt x="1035215" y="243230"/>
                  </a:lnTo>
                  <a:lnTo>
                    <a:pt x="1065225" y="236524"/>
                  </a:lnTo>
                  <a:lnTo>
                    <a:pt x="1065872" y="244881"/>
                  </a:lnTo>
                  <a:lnTo>
                    <a:pt x="1065872" y="228714"/>
                  </a:lnTo>
                  <a:lnTo>
                    <a:pt x="1050239" y="232308"/>
                  </a:lnTo>
                  <a:lnTo>
                    <a:pt x="1028611" y="237058"/>
                  </a:lnTo>
                  <a:lnTo>
                    <a:pt x="1028611" y="276021"/>
                  </a:lnTo>
                  <a:lnTo>
                    <a:pt x="994651" y="288963"/>
                  </a:lnTo>
                  <a:lnTo>
                    <a:pt x="994371" y="276199"/>
                  </a:lnTo>
                  <a:lnTo>
                    <a:pt x="1028331" y="265049"/>
                  </a:lnTo>
                  <a:lnTo>
                    <a:pt x="1028611" y="276021"/>
                  </a:lnTo>
                  <a:lnTo>
                    <a:pt x="1028611" y="237058"/>
                  </a:lnTo>
                  <a:lnTo>
                    <a:pt x="1028141" y="237172"/>
                  </a:lnTo>
                  <a:lnTo>
                    <a:pt x="1028141" y="257289"/>
                  </a:lnTo>
                  <a:lnTo>
                    <a:pt x="994206" y="268427"/>
                  </a:lnTo>
                  <a:lnTo>
                    <a:pt x="993838" y="251879"/>
                  </a:lnTo>
                  <a:lnTo>
                    <a:pt x="1027823" y="244805"/>
                  </a:lnTo>
                  <a:lnTo>
                    <a:pt x="1028141" y="257289"/>
                  </a:lnTo>
                  <a:lnTo>
                    <a:pt x="1028141" y="237172"/>
                  </a:lnTo>
                  <a:lnTo>
                    <a:pt x="1009929" y="241160"/>
                  </a:lnTo>
                  <a:lnTo>
                    <a:pt x="987285" y="245884"/>
                  </a:lnTo>
                  <a:lnTo>
                    <a:pt x="987285" y="292036"/>
                  </a:lnTo>
                  <a:lnTo>
                    <a:pt x="930719" y="317182"/>
                  </a:lnTo>
                  <a:lnTo>
                    <a:pt x="930376" y="297357"/>
                  </a:lnTo>
                  <a:lnTo>
                    <a:pt x="936066" y="295338"/>
                  </a:lnTo>
                  <a:lnTo>
                    <a:pt x="986993" y="278625"/>
                  </a:lnTo>
                  <a:lnTo>
                    <a:pt x="987285" y="292036"/>
                  </a:lnTo>
                  <a:lnTo>
                    <a:pt x="987285" y="245884"/>
                  </a:lnTo>
                  <a:lnTo>
                    <a:pt x="986828" y="245973"/>
                  </a:lnTo>
                  <a:lnTo>
                    <a:pt x="986828" y="270852"/>
                  </a:lnTo>
                  <a:lnTo>
                    <a:pt x="933678" y="288302"/>
                  </a:lnTo>
                  <a:lnTo>
                    <a:pt x="930249" y="289521"/>
                  </a:lnTo>
                  <a:lnTo>
                    <a:pt x="929830" y="265226"/>
                  </a:lnTo>
                  <a:lnTo>
                    <a:pt x="986434" y="253428"/>
                  </a:lnTo>
                  <a:lnTo>
                    <a:pt x="986828" y="270852"/>
                  </a:lnTo>
                  <a:lnTo>
                    <a:pt x="986828" y="245973"/>
                  </a:lnTo>
                  <a:lnTo>
                    <a:pt x="923328" y="259194"/>
                  </a:lnTo>
                  <a:lnTo>
                    <a:pt x="923328" y="320459"/>
                  </a:lnTo>
                  <a:lnTo>
                    <a:pt x="848207" y="353847"/>
                  </a:lnTo>
                  <a:lnTo>
                    <a:pt x="787615" y="378574"/>
                  </a:lnTo>
                  <a:lnTo>
                    <a:pt x="785355" y="378574"/>
                  </a:lnTo>
                  <a:lnTo>
                    <a:pt x="785355" y="379501"/>
                  </a:lnTo>
                  <a:lnTo>
                    <a:pt x="643356" y="437451"/>
                  </a:lnTo>
                  <a:lnTo>
                    <a:pt x="642975" y="390652"/>
                  </a:lnTo>
                  <a:lnTo>
                    <a:pt x="747141" y="362153"/>
                  </a:lnTo>
                  <a:lnTo>
                    <a:pt x="922985" y="299974"/>
                  </a:lnTo>
                  <a:lnTo>
                    <a:pt x="923328" y="320459"/>
                  </a:lnTo>
                  <a:lnTo>
                    <a:pt x="923328" y="259194"/>
                  </a:lnTo>
                  <a:lnTo>
                    <a:pt x="922845" y="259295"/>
                  </a:lnTo>
                  <a:lnTo>
                    <a:pt x="922845" y="292138"/>
                  </a:lnTo>
                  <a:lnTo>
                    <a:pt x="744918" y="355053"/>
                  </a:lnTo>
                  <a:lnTo>
                    <a:pt x="642912" y="382955"/>
                  </a:lnTo>
                  <a:lnTo>
                    <a:pt x="642442" y="325145"/>
                  </a:lnTo>
                  <a:lnTo>
                    <a:pt x="922426" y="266776"/>
                  </a:lnTo>
                  <a:lnTo>
                    <a:pt x="922845" y="292138"/>
                  </a:lnTo>
                  <a:lnTo>
                    <a:pt x="922845" y="259295"/>
                  </a:lnTo>
                  <a:lnTo>
                    <a:pt x="635939" y="319049"/>
                  </a:lnTo>
                  <a:lnTo>
                    <a:pt x="635939" y="440474"/>
                  </a:lnTo>
                  <a:lnTo>
                    <a:pt x="604685" y="453224"/>
                  </a:lnTo>
                  <a:lnTo>
                    <a:pt x="405206" y="536219"/>
                  </a:lnTo>
                  <a:lnTo>
                    <a:pt x="404749" y="458787"/>
                  </a:lnTo>
                  <a:lnTo>
                    <a:pt x="477202" y="435991"/>
                  </a:lnTo>
                  <a:lnTo>
                    <a:pt x="635558" y="392684"/>
                  </a:lnTo>
                  <a:lnTo>
                    <a:pt x="635939" y="440474"/>
                  </a:lnTo>
                  <a:lnTo>
                    <a:pt x="635939" y="319049"/>
                  </a:lnTo>
                  <a:lnTo>
                    <a:pt x="635495" y="319138"/>
                  </a:lnTo>
                  <a:lnTo>
                    <a:pt x="635495" y="384987"/>
                  </a:lnTo>
                  <a:lnTo>
                    <a:pt x="475094" y="428866"/>
                  </a:lnTo>
                  <a:lnTo>
                    <a:pt x="404710" y="451015"/>
                  </a:lnTo>
                  <a:lnTo>
                    <a:pt x="404266" y="374789"/>
                  </a:lnTo>
                  <a:lnTo>
                    <a:pt x="635025" y="326682"/>
                  </a:lnTo>
                  <a:lnTo>
                    <a:pt x="635495" y="384987"/>
                  </a:lnTo>
                  <a:lnTo>
                    <a:pt x="635495" y="319138"/>
                  </a:lnTo>
                  <a:lnTo>
                    <a:pt x="0" y="451459"/>
                  </a:lnTo>
                  <a:lnTo>
                    <a:pt x="0" y="459054"/>
                  </a:lnTo>
                  <a:lnTo>
                    <a:pt x="396849" y="376326"/>
                  </a:lnTo>
                  <a:lnTo>
                    <a:pt x="397281" y="453351"/>
                  </a:lnTo>
                  <a:lnTo>
                    <a:pt x="64808" y="557936"/>
                  </a:lnTo>
                  <a:lnTo>
                    <a:pt x="67043" y="565035"/>
                  </a:lnTo>
                  <a:lnTo>
                    <a:pt x="397332" y="461124"/>
                  </a:lnTo>
                  <a:lnTo>
                    <a:pt x="397776" y="539305"/>
                  </a:lnTo>
                  <a:lnTo>
                    <a:pt x="352602" y="558101"/>
                  </a:lnTo>
                  <a:lnTo>
                    <a:pt x="355460" y="564972"/>
                  </a:lnTo>
                  <a:lnTo>
                    <a:pt x="402513" y="545401"/>
                  </a:lnTo>
                  <a:lnTo>
                    <a:pt x="573760" y="545465"/>
                  </a:lnTo>
                  <a:lnTo>
                    <a:pt x="549198" y="558241"/>
                  </a:lnTo>
                  <a:lnTo>
                    <a:pt x="552627" y="564832"/>
                  </a:lnTo>
                  <a:lnTo>
                    <a:pt x="731202" y="471982"/>
                  </a:lnTo>
                  <a:lnTo>
                    <a:pt x="731202" y="553046"/>
                  </a:lnTo>
                  <a:lnTo>
                    <a:pt x="738644" y="553046"/>
                  </a:lnTo>
                  <a:lnTo>
                    <a:pt x="738644" y="534390"/>
                  </a:lnTo>
                  <a:lnTo>
                    <a:pt x="746099" y="534390"/>
                  </a:lnTo>
                  <a:lnTo>
                    <a:pt x="746099" y="464019"/>
                  </a:lnTo>
                  <a:lnTo>
                    <a:pt x="786091" y="442277"/>
                  </a:lnTo>
                  <a:lnTo>
                    <a:pt x="786091" y="501878"/>
                  </a:lnTo>
                  <a:lnTo>
                    <a:pt x="793534" y="501878"/>
                  </a:lnTo>
                  <a:lnTo>
                    <a:pt x="793534" y="438238"/>
                  </a:lnTo>
                  <a:lnTo>
                    <a:pt x="804748" y="432142"/>
                  </a:lnTo>
                  <a:lnTo>
                    <a:pt x="804748" y="491756"/>
                  </a:lnTo>
                  <a:lnTo>
                    <a:pt x="812190" y="491756"/>
                  </a:lnTo>
                  <a:lnTo>
                    <a:pt x="812190" y="428104"/>
                  </a:lnTo>
                  <a:lnTo>
                    <a:pt x="821804" y="422884"/>
                  </a:lnTo>
                  <a:lnTo>
                    <a:pt x="821804" y="480021"/>
                  </a:lnTo>
                  <a:lnTo>
                    <a:pt x="829246" y="480021"/>
                  </a:lnTo>
                  <a:lnTo>
                    <a:pt x="829246" y="418833"/>
                  </a:lnTo>
                  <a:lnTo>
                    <a:pt x="840435" y="412750"/>
                  </a:lnTo>
                  <a:lnTo>
                    <a:pt x="840435" y="467233"/>
                  </a:lnTo>
                  <a:lnTo>
                    <a:pt x="847890" y="467233"/>
                  </a:lnTo>
                  <a:lnTo>
                    <a:pt x="847890" y="408698"/>
                  </a:lnTo>
                  <a:lnTo>
                    <a:pt x="855903" y="404342"/>
                  </a:lnTo>
                  <a:lnTo>
                    <a:pt x="855903" y="456044"/>
                  </a:lnTo>
                  <a:lnTo>
                    <a:pt x="863346" y="456044"/>
                  </a:lnTo>
                  <a:lnTo>
                    <a:pt x="863346" y="400291"/>
                  </a:lnTo>
                  <a:lnTo>
                    <a:pt x="880948" y="390715"/>
                  </a:lnTo>
                  <a:lnTo>
                    <a:pt x="880948" y="440588"/>
                  </a:lnTo>
                  <a:lnTo>
                    <a:pt x="888403" y="440588"/>
                  </a:lnTo>
                  <a:lnTo>
                    <a:pt x="888403" y="386664"/>
                  </a:lnTo>
                  <a:lnTo>
                    <a:pt x="892670" y="384352"/>
                  </a:lnTo>
                  <a:lnTo>
                    <a:pt x="892670" y="430466"/>
                  </a:lnTo>
                  <a:lnTo>
                    <a:pt x="900125" y="430466"/>
                  </a:lnTo>
                  <a:lnTo>
                    <a:pt x="900125" y="380288"/>
                  </a:lnTo>
                  <a:lnTo>
                    <a:pt x="903325" y="378548"/>
                  </a:lnTo>
                  <a:lnTo>
                    <a:pt x="903325" y="420344"/>
                  </a:lnTo>
                  <a:lnTo>
                    <a:pt x="910780" y="420344"/>
                  </a:lnTo>
                  <a:lnTo>
                    <a:pt x="910780" y="374497"/>
                  </a:lnTo>
                  <a:lnTo>
                    <a:pt x="922528" y="368109"/>
                  </a:lnTo>
                  <a:lnTo>
                    <a:pt x="922528" y="408609"/>
                  </a:lnTo>
                  <a:lnTo>
                    <a:pt x="929970" y="408609"/>
                  </a:lnTo>
                  <a:lnTo>
                    <a:pt x="929970" y="363829"/>
                  </a:lnTo>
                  <a:lnTo>
                    <a:pt x="942238" y="356400"/>
                  </a:lnTo>
                  <a:lnTo>
                    <a:pt x="942238" y="391553"/>
                  </a:lnTo>
                  <a:lnTo>
                    <a:pt x="949680" y="391553"/>
                  </a:lnTo>
                  <a:lnTo>
                    <a:pt x="949680" y="351878"/>
                  </a:lnTo>
                  <a:lnTo>
                    <a:pt x="953973" y="349275"/>
                  </a:lnTo>
                  <a:lnTo>
                    <a:pt x="953973" y="384632"/>
                  </a:lnTo>
                  <a:lnTo>
                    <a:pt x="961415" y="384632"/>
                  </a:lnTo>
                  <a:lnTo>
                    <a:pt x="961415" y="344766"/>
                  </a:lnTo>
                  <a:lnTo>
                    <a:pt x="970483" y="339267"/>
                  </a:lnTo>
                  <a:lnTo>
                    <a:pt x="970483" y="374510"/>
                  </a:lnTo>
                  <a:lnTo>
                    <a:pt x="977925" y="374510"/>
                  </a:lnTo>
                  <a:lnTo>
                    <a:pt x="977925" y="334759"/>
                  </a:lnTo>
                  <a:lnTo>
                    <a:pt x="984351" y="330860"/>
                  </a:lnTo>
                  <a:lnTo>
                    <a:pt x="984351" y="365975"/>
                  </a:lnTo>
                  <a:lnTo>
                    <a:pt x="991793" y="365975"/>
                  </a:lnTo>
                  <a:lnTo>
                    <a:pt x="991793" y="326351"/>
                  </a:lnTo>
                  <a:lnTo>
                    <a:pt x="992390" y="325983"/>
                  </a:lnTo>
                  <a:lnTo>
                    <a:pt x="993025" y="325983"/>
                  </a:lnTo>
                  <a:lnTo>
                    <a:pt x="993025" y="325615"/>
                  </a:lnTo>
                  <a:lnTo>
                    <a:pt x="1002461" y="319887"/>
                  </a:lnTo>
                  <a:lnTo>
                    <a:pt x="1002461" y="349453"/>
                  </a:lnTo>
                  <a:lnTo>
                    <a:pt x="1009904" y="349453"/>
                  </a:lnTo>
                  <a:lnTo>
                    <a:pt x="1009904" y="315366"/>
                  </a:lnTo>
                  <a:lnTo>
                    <a:pt x="1012063" y="314058"/>
                  </a:lnTo>
                  <a:lnTo>
                    <a:pt x="1012063" y="343598"/>
                  </a:lnTo>
                  <a:lnTo>
                    <a:pt x="1019505" y="343598"/>
                  </a:lnTo>
                  <a:lnTo>
                    <a:pt x="1019505" y="309537"/>
                  </a:lnTo>
                  <a:lnTo>
                    <a:pt x="1024204" y="306679"/>
                  </a:lnTo>
                  <a:lnTo>
                    <a:pt x="1038694" y="301282"/>
                  </a:lnTo>
                  <a:lnTo>
                    <a:pt x="1038694" y="325475"/>
                  </a:lnTo>
                  <a:lnTo>
                    <a:pt x="1046149" y="325475"/>
                  </a:lnTo>
                  <a:lnTo>
                    <a:pt x="1046149" y="298513"/>
                  </a:lnTo>
                  <a:lnTo>
                    <a:pt x="1055154" y="295148"/>
                  </a:lnTo>
                  <a:lnTo>
                    <a:pt x="1055217" y="315887"/>
                  </a:lnTo>
                  <a:lnTo>
                    <a:pt x="1062659" y="315887"/>
                  </a:lnTo>
                  <a:lnTo>
                    <a:pt x="1062659" y="290461"/>
                  </a:lnTo>
                  <a:lnTo>
                    <a:pt x="1073340" y="283794"/>
                  </a:lnTo>
                  <a:lnTo>
                    <a:pt x="1073340" y="299364"/>
                  </a:lnTo>
                  <a:lnTo>
                    <a:pt x="1080782" y="299364"/>
                  </a:lnTo>
                  <a:lnTo>
                    <a:pt x="1080782" y="279146"/>
                  </a:lnTo>
                  <a:lnTo>
                    <a:pt x="1113726" y="258546"/>
                  </a:lnTo>
                  <a:close/>
                </a:path>
                <a:path w="2032635" h="565150">
                  <a:moveTo>
                    <a:pt x="1373682" y="288480"/>
                  </a:moveTo>
                  <a:lnTo>
                    <a:pt x="1366240" y="288480"/>
                  </a:lnTo>
                  <a:lnTo>
                    <a:pt x="1366240" y="315887"/>
                  </a:lnTo>
                  <a:lnTo>
                    <a:pt x="1373682" y="315887"/>
                  </a:lnTo>
                  <a:lnTo>
                    <a:pt x="1373682" y="288480"/>
                  </a:lnTo>
                  <a:close/>
                </a:path>
                <a:path w="2032635" h="565150">
                  <a:moveTo>
                    <a:pt x="1401203" y="239699"/>
                  </a:moveTo>
                  <a:lnTo>
                    <a:pt x="1393774" y="239496"/>
                  </a:lnTo>
                  <a:lnTo>
                    <a:pt x="1392885" y="274243"/>
                  </a:lnTo>
                  <a:lnTo>
                    <a:pt x="1352232" y="274243"/>
                  </a:lnTo>
                  <a:lnTo>
                    <a:pt x="1352232" y="276758"/>
                  </a:lnTo>
                  <a:lnTo>
                    <a:pt x="1348105" y="276758"/>
                  </a:lnTo>
                  <a:lnTo>
                    <a:pt x="1348105" y="299364"/>
                  </a:lnTo>
                  <a:lnTo>
                    <a:pt x="1355559" y="299364"/>
                  </a:lnTo>
                  <a:lnTo>
                    <a:pt x="1355559" y="281686"/>
                  </a:lnTo>
                  <a:lnTo>
                    <a:pt x="1394548" y="281686"/>
                  </a:lnTo>
                  <a:lnTo>
                    <a:pt x="1394548" y="277939"/>
                  </a:lnTo>
                  <a:lnTo>
                    <a:pt x="1400225" y="278079"/>
                  </a:lnTo>
                  <a:lnTo>
                    <a:pt x="1401203" y="239699"/>
                  </a:lnTo>
                  <a:close/>
                </a:path>
                <a:path w="2032635" h="565150">
                  <a:moveTo>
                    <a:pt x="1416850" y="307124"/>
                  </a:moveTo>
                  <a:lnTo>
                    <a:pt x="1409407" y="307124"/>
                  </a:lnTo>
                  <a:lnTo>
                    <a:pt x="1409407" y="343598"/>
                  </a:lnTo>
                  <a:lnTo>
                    <a:pt x="1416850" y="343598"/>
                  </a:lnTo>
                  <a:lnTo>
                    <a:pt x="1416850" y="307124"/>
                  </a:lnTo>
                  <a:close/>
                </a:path>
                <a:path w="2032635" h="565150">
                  <a:moveTo>
                    <a:pt x="1426451" y="314045"/>
                  </a:moveTo>
                  <a:lnTo>
                    <a:pt x="1419009" y="314045"/>
                  </a:lnTo>
                  <a:lnTo>
                    <a:pt x="1419009" y="349453"/>
                  </a:lnTo>
                  <a:lnTo>
                    <a:pt x="1426451" y="349453"/>
                  </a:lnTo>
                  <a:lnTo>
                    <a:pt x="1426451" y="314045"/>
                  </a:lnTo>
                  <a:close/>
                </a:path>
                <a:path w="2032635" h="565150">
                  <a:moveTo>
                    <a:pt x="1442542" y="249529"/>
                  </a:moveTo>
                  <a:lnTo>
                    <a:pt x="1435112" y="249364"/>
                  </a:lnTo>
                  <a:lnTo>
                    <a:pt x="1434211" y="290004"/>
                  </a:lnTo>
                  <a:lnTo>
                    <a:pt x="1381760" y="290004"/>
                  </a:lnTo>
                  <a:lnTo>
                    <a:pt x="1381760" y="297446"/>
                  </a:lnTo>
                  <a:lnTo>
                    <a:pt x="1382750" y="297446"/>
                  </a:lnTo>
                  <a:lnTo>
                    <a:pt x="1382750" y="325475"/>
                  </a:lnTo>
                  <a:lnTo>
                    <a:pt x="1390205" y="325475"/>
                  </a:lnTo>
                  <a:lnTo>
                    <a:pt x="1390205" y="297446"/>
                  </a:lnTo>
                  <a:lnTo>
                    <a:pt x="1437855" y="297446"/>
                  </a:lnTo>
                  <a:lnTo>
                    <a:pt x="1437855" y="293738"/>
                  </a:lnTo>
                  <a:lnTo>
                    <a:pt x="1441564" y="293814"/>
                  </a:lnTo>
                  <a:lnTo>
                    <a:pt x="1442542" y="249529"/>
                  </a:lnTo>
                  <a:close/>
                </a:path>
                <a:path w="2032635" h="565150">
                  <a:moveTo>
                    <a:pt x="1458417" y="333248"/>
                  </a:moveTo>
                  <a:lnTo>
                    <a:pt x="1450975" y="333248"/>
                  </a:lnTo>
                  <a:lnTo>
                    <a:pt x="1450975" y="374510"/>
                  </a:lnTo>
                  <a:lnTo>
                    <a:pt x="1458417" y="374510"/>
                  </a:lnTo>
                  <a:lnTo>
                    <a:pt x="1458417" y="333248"/>
                  </a:lnTo>
                  <a:close/>
                </a:path>
                <a:path w="2032635" h="565150">
                  <a:moveTo>
                    <a:pt x="1474939" y="341769"/>
                  </a:moveTo>
                  <a:lnTo>
                    <a:pt x="1467497" y="341769"/>
                  </a:lnTo>
                  <a:lnTo>
                    <a:pt x="1467497" y="384632"/>
                  </a:lnTo>
                  <a:lnTo>
                    <a:pt x="1474939" y="384632"/>
                  </a:lnTo>
                  <a:lnTo>
                    <a:pt x="1474939" y="341769"/>
                  </a:lnTo>
                  <a:close/>
                </a:path>
                <a:path w="2032635" h="565150">
                  <a:moveTo>
                    <a:pt x="1486662" y="349758"/>
                  </a:moveTo>
                  <a:lnTo>
                    <a:pt x="1479219" y="349758"/>
                  </a:lnTo>
                  <a:lnTo>
                    <a:pt x="1479219" y="391553"/>
                  </a:lnTo>
                  <a:lnTo>
                    <a:pt x="1486662" y="391553"/>
                  </a:lnTo>
                  <a:lnTo>
                    <a:pt x="1486662" y="349758"/>
                  </a:lnTo>
                  <a:close/>
                </a:path>
                <a:path w="2032635" h="565150">
                  <a:moveTo>
                    <a:pt x="1506385" y="361480"/>
                  </a:moveTo>
                  <a:lnTo>
                    <a:pt x="1498942" y="361480"/>
                  </a:lnTo>
                  <a:lnTo>
                    <a:pt x="1498942" y="408609"/>
                  </a:lnTo>
                  <a:lnTo>
                    <a:pt x="1506385" y="408609"/>
                  </a:lnTo>
                  <a:lnTo>
                    <a:pt x="1506385" y="361480"/>
                  </a:lnTo>
                  <a:close/>
                </a:path>
                <a:path w="2032635" h="565150">
                  <a:moveTo>
                    <a:pt x="1506512" y="264274"/>
                  </a:moveTo>
                  <a:lnTo>
                    <a:pt x="1499082" y="264147"/>
                  </a:lnTo>
                  <a:lnTo>
                    <a:pt x="1498142" y="318541"/>
                  </a:lnTo>
                  <a:lnTo>
                    <a:pt x="1435874" y="318541"/>
                  </a:lnTo>
                  <a:lnTo>
                    <a:pt x="1435874" y="325983"/>
                  </a:lnTo>
                  <a:lnTo>
                    <a:pt x="1437119" y="325983"/>
                  </a:lnTo>
                  <a:lnTo>
                    <a:pt x="1437119" y="365975"/>
                  </a:lnTo>
                  <a:lnTo>
                    <a:pt x="1444561" y="365975"/>
                  </a:lnTo>
                  <a:lnTo>
                    <a:pt x="1444561" y="325983"/>
                  </a:lnTo>
                  <a:lnTo>
                    <a:pt x="1502803" y="325983"/>
                  </a:lnTo>
                  <a:lnTo>
                    <a:pt x="1502803" y="322300"/>
                  </a:lnTo>
                  <a:lnTo>
                    <a:pt x="1505534" y="322338"/>
                  </a:lnTo>
                  <a:lnTo>
                    <a:pt x="1506512" y="264274"/>
                  </a:lnTo>
                  <a:close/>
                </a:path>
                <a:path w="2032635" h="565150">
                  <a:moveTo>
                    <a:pt x="1525574" y="373214"/>
                  </a:moveTo>
                  <a:lnTo>
                    <a:pt x="1518119" y="373214"/>
                  </a:lnTo>
                  <a:lnTo>
                    <a:pt x="1518119" y="420344"/>
                  </a:lnTo>
                  <a:lnTo>
                    <a:pt x="1525574" y="420344"/>
                  </a:lnTo>
                  <a:lnTo>
                    <a:pt x="1525574" y="373214"/>
                  </a:lnTo>
                  <a:close/>
                </a:path>
                <a:path w="2032635" h="565150">
                  <a:moveTo>
                    <a:pt x="1536230" y="377482"/>
                  </a:moveTo>
                  <a:lnTo>
                    <a:pt x="1528775" y="377482"/>
                  </a:lnTo>
                  <a:lnTo>
                    <a:pt x="1528775" y="430466"/>
                  </a:lnTo>
                  <a:lnTo>
                    <a:pt x="1536230" y="430466"/>
                  </a:lnTo>
                  <a:lnTo>
                    <a:pt x="1536230" y="377482"/>
                  </a:lnTo>
                  <a:close/>
                </a:path>
                <a:path w="2032635" h="565150">
                  <a:moveTo>
                    <a:pt x="1584261" y="279019"/>
                  </a:moveTo>
                  <a:lnTo>
                    <a:pt x="1576832" y="278917"/>
                  </a:lnTo>
                  <a:lnTo>
                    <a:pt x="1575854" y="352996"/>
                  </a:lnTo>
                  <a:lnTo>
                    <a:pt x="1494929" y="352996"/>
                  </a:lnTo>
                  <a:lnTo>
                    <a:pt x="1494929" y="360438"/>
                  </a:lnTo>
                  <a:lnTo>
                    <a:pt x="1577606" y="360438"/>
                  </a:lnTo>
                  <a:lnTo>
                    <a:pt x="1577606" y="354723"/>
                  </a:lnTo>
                  <a:lnTo>
                    <a:pt x="1583283" y="354799"/>
                  </a:lnTo>
                  <a:lnTo>
                    <a:pt x="1584261" y="279019"/>
                  </a:lnTo>
                  <a:close/>
                </a:path>
                <a:path w="2032635" h="565150">
                  <a:moveTo>
                    <a:pt x="1646275" y="291795"/>
                  </a:moveTo>
                  <a:lnTo>
                    <a:pt x="1638846" y="291719"/>
                  </a:lnTo>
                  <a:lnTo>
                    <a:pt x="1637906" y="378574"/>
                  </a:lnTo>
                  <a:lnTo>
                    <a:pt x="1542173" y="378574"/>
                  </a:lnTo>
                  <a:lnTo>
                    <a:pt x="1542173" y="383336"/>
                  </a:lnTo>
                  <a:lnTo>
                    <a:pt x="1540497" y="383336"/>
                  </a:lnTo>
                  <a:lnTo>
                    <a:pt x="1540497" y="440588"/>
                  </a:lnTo>
                  <a:lnTo>
                    <a:pt x="1547952" y="440588"/>
                  </a:lnTo>
                  <a:lnTo>
                    <a:pt x="1547952" y="386016"/>
                  </a:lnTo>
                  <a:lnTo>
                    <a:pt x="1643545" y="386016"/>
                  </a:lnTo>
                  <a:lnTo>
                    <a:pt x="1643545" y="384302"/>
                  </a:lnTo>
                  <a:lnTo>
                    <a:pt x="1645297" y="384314"/>
                  </a:lnTo>
                  <a:lnTo>
                    <a:pt x="1646275" y="291795"/>
                  </a:lnTo>
                  <a:close/>
                </a:path>
                <a:path w="2032635" h="565150">
                  <a:moveTo>
                    <a:pt x="1793900" y="322300"/>
                  </a:moveTo>
                  <a:lnTo>
                    <a:pt x="1786470" y="322237"/>
                  </a:lnTo>
                  <a:lnTo>
                    <a:pt x="1785518" y="438619"/>
                  </a:lnTo>
                  <a:lnTo>
                    <a:pt x="1651419" y="438619"/>
                  </a:lnTo>
                  <a:lnTo>
                    <a:pt x="1651419" y="446062"/>
                  </a:lnTo>
                  <a:lnTo>
                    <a:pt x="1792160" y="446062"/>
                  </a:lnTo>
                  <a:lnTo>
                    <a:pt x="1792160" y="444334"/>
                  </a:lnTo>
                  <a:lnTo>
                    <a:pt x="1792922" y="444334"/>
                  </a:lnTo>
                  <a:lnTo>
                    <a:pt x="1793900" y="322300"/>
                  </a:lnTo>
                  <a:close/>
                </a:path>
                <a:path w="2032635" h="565150">
                  <a:moveTo>
                    <a:pt x="2032076" y="371513"/>
                  </a:moveTo>
                  <a:lnTo>
                    <a:pt x="2024646" y="371462"/>
                  </a:lnTo>
                  <a:lnTo>
                    <a:pt x="2023681" y="538022"/>
                  </a:lnTo>
                  <a:lnTo>
                    <a:pt x="1839404" y="538022"/>
                  </a:lnTo>
                  <a:lnTo>
                    <a:pt x="1839404" y="545465"/>
                  </a:lnTo>
                  <a:lnTo>
                    <a:pt x="2026399" y="545465"/>
                  </a:lnTo>
                  <a:lnTo>
                    <a:pt x="2026399" y="542734"/>
                  </a:lnTo>
                  <a:lnTo>
                    <a:pt x="2031098" y="542759"/>
                  </a:lnTo>
                  <a:lnTo>
                    <a:pt x="2032076" y="37151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2939923" y="6168707"/>
              <a:ext cx="76835" cy="274955"/>
            </a:xfrm>
            <a:custGeom>
              <a:avLst/>
              <a:gdLst/>
              <a:ahLst/>
              <a:cxnLst/>
              <a:rect l="l" t="t" r="r" b="b"/>
              <a:pathLst>
                <a:path w="76835" h="274954">
                  <a:moveTo>
                    <a:pt x="31483" y="0"/>
                  </a:moveTo>
                  <a:lnTo>
                    <a:pt x="24028" y="0"/>
                  </a:lnTo>
                  <a:lnTo>
                    <a:pt x="24028" y="8559"/>
                  </a:lnTo>
                  <a:lnTo>
                    <a:pt x="31483" y="8559"/>
                  </a:lnTo>
                  <a:lnTo>
                    <a:pt x="31483" y="0"/>
                  </a:lnTo>
                  <a:close/>
                </a:path>
                <a:path w="76835" h="274954">
                  <a:moveTo>
                    <a:pt x="45961" y="0"/>
                  </a:moveTo>
                  <a:lnTo>
                    <a:pt x="38519" y="0"/>
                  </a:lnTo>
                  <a:lnTo>
                    <a:pt x="38519" y="8559"/>
                  </a:lnTo>
                  <a:lnTo>
                    <a:pt x="45961" y="8559"/>
                  </a:lnTo>
                  <a:lnTo>
                    <a:pt x="45961" y="0"/>
                  </a:lnTo>
                  <a:close/>
                </a:path>
                <a:path w="76835" h="274954">
                  <a:moveTo>
                    <a:pt x="76581" y="242265"/>
                  </a:moveTo>
                  <a:lnTo>
                    <a:pt x="69138" y="233286"/>
                  </a:lnTo>
                  <a:lnTo>
                    <a:pt x="69138" y="244944"/>
                  </a:lnTo>
                  <a:lnTo>
                    <a:pt x="69138" y="248716"/>
                  </a:lnTo>
                  <a:lnTo>
                    <a:pt x="61772" y="249402"/>
                  </a:lnTo>
                  <a:lnTo>
                    <a:pt x="61772" y="242671"/>
                  </a:lnTo>
                  <a:lnTo>
                    <a:pt x="40944" y="223024"/>
                  </a:lnTo>
                  <a:lnTo>
                    <a:pt x="53276" y="207327"/>
                  </a:lnTo>
                  <a:lnTo>
                    <a:pt x="56007" y="206895"/>
                  </a:lnTo>
                  <a:lnTo>
                    <a:pt x="49403" y="221119"/>
                  </a:lnTo>
                  <a:lnTo>
                    <a:pt x="69138" y="244944"/>
                  </a:lnTo>
                  <a:lnTo>
                    <a:pt x="69138" y="233286"/>
                  </a:lnTo>
                  <a:lnTo>
                    <a:pt x="58127" y="219989"/>
                  </a:lnTo>
                  <a:lnTo>
                    <a:pt x="66421" y="202133"/>
                  </a:lnTo>
                  <a:lnTo>
                    <a:pt x="58140" y="184111"/>
                  </a:lnTo>
                  <a:lnTo>
                    <a:pt x="51384" y="187223"/>
                  </a:lnTo>
                  <a:lnTo>
                    <a:pt x="56896" y="199224"/>
                  </a:lnTo>
                  <a:lnTo>
                    <a:pt x="54165" y="199656"/>
                  </a:lnTo>
                  <a:lnTo>
                    <a:pt x="44094" y="190817"/>
                  </a:lnTo>
                  <a:lnTo>
                    <a:pt x="44094" y="200710"/>
                  </a:lnTo>
                  <a:lnTo>
                    <a:pt x="43129" y="200774"/>
                  </a:lnTo>
                  <a:lnTo>
                    <a:pt x="43129" y="208191"/>
                  </a:lnTo>
                  <a:lnTo>
                    <a:pt x="35852" y="217462"/>
                  </a:lnTo>
                  <a:lnTo>
                    <a:pt x="35039" y="217449"/>
                  </a:lnTo>
                  <a:lnTo>
                    <a:pt x="24650" y="217233"/>
                  </a:lnTo>
                  <a:lnTo>
                    <a:pt x="24650" y="224675"/>
                  </a:lnTo>
                  <a:lnTo>
                    <a:pt x="22923" y="225882"/>
                  </a:lnTo>
                  <a:lnTo>
                    <a:pt x="23901" y="224663"/>
                  </a:lnTo>
                  <a:lnTo>
                    <a:pt x="24650" y="224675"/>
                  </a:lnTo>
                  <a:lnTo>
                    <a:pt x="24650" y="217233"/>
                  </a:lnTo>
                  <a:lnTo>
                    <a:pt x="24384" y="217220"/>
                  </a:lnTo>
                  <a:lnTo>
                    <a:pt x="19621" y="208381"/>
                  </a:lnTo>
                  <a:lnTo>
                    <a:pt x="32575" y="208800"/>
                  </a:lnTo>
                  <a:lnTo>
                    <a:pt x="43129" y="208191"/>
                  </a:lnTo>
                  <a:lnTo>
                    <a:pt x="43129" y="200774"/>
                  </a:lnTo>
                  <a:lnTo>
                    <a:pt x="32486" y="201371"/>
                  </a:lnTo>
                  <a:lnTo>
                    <a:pt x="22910" y="201053"/>
                  </a:lnTo>
                  <a:lnTo>
                    <a:pt x="33413" y="191338"/>
                  </a:lnTo>
                  <a:lnTo>
                    <a:pt x="44094" y="200710"/>
                  </a:lnTo>
                  <a:lnTo>
                    <a:pt x="44094" y="190817"/>
                  </a:lnTo>
                  <a:lnTo>
                    <a:pt x="35801" y="183527"/>
                  </a:lnTo>
                  <a:lnTo>
                    <a:pt x="33337" y="186334"/>
                  </a:lnTo>
                  <a:lnTo>
                    <a:pt x="30822" y="183591"/>
                  </a:lnTo>
                  <a:lnTo>
                    <a:pt x="21615" y="192112"/>
                  </a:lnTo>
                  <a:lnTo>
                    <a:pt x="23355" y="187248"/>
                  </a:lnTo>
                  <a:lnTo>
                    <a:pt x="16344" y="184746"/>
                  </a:lnTo>
                  <a:lnTo>
                    <a:pt x="9207" y="204736"/>
                  </a:lnTo>
                  <a:lnTo>
                    <a:pt x="17716" y="220497"/>
                  </a:lnTo>
                  <a:lnTo>
                    <a:pt x="342" y="242290"/>
                  </a:lnTo>
                  <a:lnTo>
                    <a:pt x="0" y="274764"/>
                  </a:lnTo>
                  <a:lnTo>
                    <a:pt x="7442" y="274840"/>
                  </a:lnTo>
                  <a:lnTo>
                    <a:pt x="7747" y="245567"/>
                  </a:lnTo>
                  <a:lnTo>
                    <a:pt x="34328" y="226987"/>
                  </a:lnTo>
                  <a:lnTo>
                    <a:pt x="54330" y="245872"/>
                  </a:lnTo>
                  <a:lnTo>
                    <a:pt x="54330" y="257568"/>
                  </a:lnTo>
                  <a:lnTo>
                    <a:pt x="69138" y="256197"/>
                  </a:lnTo>
                  <a:lnTo>
                    <a:pt x="69138" y="260604"/>
                  </a:lnTo>
                  <a:lnTo>
                    <a:pt x="76581" y="260604"/>
                  </a:lnTo>
                  <a:lnTo>
                    <a:pt x="76581" y="24226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15"/>
            <p:cNvPicPr/>
            <p:nvPr/>
          </p:nvPicPr>
          <p:blipFill>
            <a:blip r:embed="rId7" cstate="print"/>
            <a:stretch>
              <a:fillRect/>
            </a:stretch>
          </p:blipFill>
          <p:spPr>
            <a:xfrm>
              <a:off x="4348128" y="6074810"/>
              <a:ext cx="97053" cy="139936"/>
            </a:xfrm>
            <a:prstGeom prst="rect">
              <a:avLst/>
            </a:prstGeom>
          </p:spPr>
        </p:pic>
        <p:pic>
          <p:nvPicPr>
            <p:cNvPr id="16" name="object 16"/>
            <p:cNvPicPr/>
            <p:nvPr/>
          </p:nvPicPr>
          <p:blipFill>
            <a:blip r:embed="rId8" cstate="print"/>
            <a:stretch>
              <a:fillRect/>
            </a:stretch>
          </p:blipFill>
          <p:spPr>
            <a:xfrm>
              <a:off x="4366950" y="6352231"/>
              <a:ext cx="213259" cy="68334"/>
            </a:xfrm>
            <a:prstGeom prst="rect">
              <a:avLst/>
            </a:prstGeom>
          </p:spPr>
        </p:pic>
        <p:sp>
          <p:nvSpPr>
            <p:cNvPr id="17" name="object 17"/>
            <p:cNvSpPr/>
            <p:nvPr/>
          </p:nvSpPr>
          <p:spPr>
            <a:xfrm>
              <a:off x="2944317" y="6154521"/>
              <a:ext cx="1074420" cy="304800"/>
            </a:xfrm>
            <a:custGeom>
              <a:avLst/>
              <a:gdLst/>
              <a:ahLst/>
              <a:cxnLst/>
              <a:rect l="l" t="t" r="r" b="b"/>
              <a:pathLst>
                <a:path w="1074420" h="304800">
                  <a:moveTo>
                    <a:pt x="49695" y="238442"/>
                  </a:moveTo>
                  <a:lnTo>
                    <a:pt x="49047" y="231038"/>
                  </a:lnTo>
                  <a:lnTo>
                    <a:pt x="29959" y="232689"/>
                  </a:lnTo>
                  <a:lnTo>
                    <a:pt x="30594" y="240093"/>
                  </a:lnTo>
                  <a:lnTo>
                    <a:pt x="49695" y="238442"/>
                  </a:lnTo>
                  <a:close/>
                </a:path>
                <a:path w="1074420" h="304800">
                  <a:moveTo>
                    <a:pt x="53657" y="263613"/>
                  </a:moveTo>
                  <a:lnTo>
                    <a:pt x="0" y="263613"/>
                  </a:lnTo>
                  <a:lnTo>
                    <a:pt x="0" y="271056"/>
                  </a:lnTo>
                  <a:lnTo>
                    <a:pt x="53657" y="271056"/>
                  </a:lnTo>
                  <a:lnTo>
                    <a:pt x="53657" y="263613"/>
                  </a:lnTo>
                  <a:close/>
                </a:path>
                <a:path w="1074420" h="304800">
                  <a:moveTo>
                    <a:pt x="659231" y="78016"/>
                  </a:moveTo>
                  <a:lnTo>
                    <a:pt x="652043" y="70815"/>
                  </a:lnTo>
                  <a:lnTo>
                    <a:pt x="651789" y="70815"/>
                  </a:lnTo>
                  <a:lnTo>
                    <a:pt x="651789" y="82105"/>
                  </a:lnTo>
                  <a:lnTo>
                    <a:pt x="651789" y="91579"/>
                  </a:lnTo>
                  <a:lnTo>
                    <a:pt x="647941" y="95427"/>
                  </a:lnTo>
                  <a:lnTo>
                    <a:pt x="644613" y="95427"/>
                  </a:lnTo>
                  <a:lnTo>
                    <a:pt x="644613" y="146697"/>
                  </a:lnTo>
                  <a:lnTo>
                    <a:pt x="642861" y="146748"/>
                  </a:lnTo>
                  <a:lnTo>
                    <a:pt x="643470" y="129717"/>
                  </a:lnTo>
                  <a:lnTo>
                    <a:pt x="644613" y="146697"/>
                  </a:lnTo>
                  <a:lnTo>
                    <a:pt x="644613" y="95427"/>
                  </a:lnTo>
                  <a:lnTo>
                    <a:pt x="638467" y="95427"/>
                  </a:lnTo>
                  <a:lnTo>
                    <a:pt x="634619" y="91579"/>
                  </a:lnTo>
                  <a:lnTo>
                    <a:pt x="634619" y="82105"/>
                  </a:lnTo>
                  <a:lnTo>
                    <a:pt x="635381" y="81343"/>
                  </a:lnTo>
                  <a:lnTo>
                    <a:pt x="635381" y="87871"/>
                  </a:lnTo>
                  <a:lnTo>
                    <a:pt x="635444" y="88887"/>
                  </a:lnTo>
                  <a:lnTo>
                    <a:pt x="635558" y="89852"/>
                  </a:lnTo>
                  <a:lnTo>
                    <a:pt x="642950" y="89001"/>
                  </a:lnTo>
                  <a:lnTo>
                    <a:pt x="642861" y="88303"/>
                  </a:lnTo>
                  <a:lnTo>
                    <a:pt x="642823" y="87579"/>
                  </a:lnTo>
                  <a:lnTo>
                    <a:pt x="642823" y="81292"/>
                  </a:lnTo>
                  <a:lnTo>
                    <a:pt x="645071" y="78371"/>
                  </a:lnTo>
                  <a:lnTo>
                    <a:pt x="645668" y="78257"/>
                  </a:lnTo>
                  <a:lnTo>
                    <a:pt x="647941" y="78257"/>
                  </a:lnTo>
                  <a:lnTo>
                    <a:pt x="651789" y="82105"/>
                  </a:lnTo>
                  <a:lnTo>
                    <a:pt x="651789" y="70815"/>
                  </a:lnTo>
                  <a:lnTo>
                    <a:pt x="645744" y="70815"/>
                  </a:lnTo>
                  <a:lnTo>
                    <a:pt x="639838" y="70815"/>
                  </a:lnTo>
                  <a:lnTo>
                    <a:pt x="634365" y="70815"/>
                  </a:lnTo>
                  <a:lnTo>
                    <a:pt x="627176" y="78016"/>
                  </a:lnTo>
                  <a:lnTo>
                    <a:pt x="627176" y="95681"/>
                  </a:lnTo>
                  <a:lnTo>
                    <a:pt x="634365" y="102870"/>
                  </a:lnTo>
                  <a:lnTo>
                    <a:pt x="635558" y="102870"/>
                  </a:lnTo>
                  <a:lnTo>
                    <a:pt x="635558" y="104406"/>
                  </a:lnTo>
                  <a:lnTo>
                    <a:pt x="635901" y="105460"/>
                  </a:lnTo>
                  <a:lnTo>
                    <a:pt x="635558" y="105714"/>
                  </a:lnTo>
                  <a:lnTo>
                    <a:pt x="635558" y="112268"/>
                  </a:lnTo>
                  <a:lnTo>
                    <a:pt x="636625" y="113068"/>
                  </a:lnTo>
                  <a:lnTo>
                    <a:pt x="635330" y="148729"/>
                  </a:lnTo>
                  <a:lnTo>
                    <a:pt x="543483" y="148729"/>
                  </a:lnTo>
                  <a:lnTo>
                    <a:pt x="542290" y="146126"/>
                  </a:lnTo>
                  <a:lnTo>
                    <a:pt x="538670" y="92417"/>
                  </a:lnTo>
                  <a:lnTo>
                    <a:pt x="540258" y="91313"/>
                  </a:lnTo>
                  <a:lnTo>
                    <a:pt x="540258" y="83769"/>
                  </a:lnTo>
                  <a:lnTo>
                    <a:pt x="538988" y="82892"/>
                  </a:lnTo>
                  <a:lnTo>
                    <a:pt x="540258" y="80746"/>
                  </a:lnTo>
                  <a:lnTo>
                    <a:pt x="540258" y="76111"/>
                  </a:lnTo>
                  <a:lnTo>
                    <a:pt x="539648" y="75095"/>
                  </a:lnTo>
                  <a:lnTo>
                    <a:pt x="546049" y="70777"/>
                  </a:lnTo>
                  <a:lnTo>
                    <a:pt x="546823" y="69621"/>
                  </a:lnTo>
                  <a:lnTo>
                    <a:pt x="550646" y="63957"/>
                  </a:lnTo>
                  <a:lnTo>
                    <a:pt x="551319" y="60629"/>
                  </a:lnTo>
                  <a:lnTo>
                    <a:pt x="552335" y="60312"/>
                  </a:lnTo>
                  <a:lnTo>
                    <a:pt x="552335" y="55613"/>
                  </a:lnTo>
                  <a:lnTo>
                    <a:pt x="552335" y="52882"/>
                  </a:lnTo>
                  <a:lnTo>
                    <a:pt x="551776" y="52870"/>
                  </a:lnTo>
                  <a:lnTo>
                    <a:pt x="550646" y="47269"/>
                  </a:lnTo>
                  <a:lnTo>
                    <a:pt x="546823" y="41592"/>
                  </a:lnTo>
                  <a:lnTo>
                    <a:pt x="546049" y="40449"/>
                  </a:lnTo>
                  <a:lnTo>
                    <a:pt x="544906" y="39687"/>
                  </a:lnTo>
                  <a:lnTo>
                    <a:pt x="544906" y="47879"/>
                  </a:lnTo>
                  <a:lnTo>
                    <a:pt x="544906" y="52705"/>
                  </a:lnTo>
                  <a:lnTo>
                    <a:pt x="544906" y="62585"/>
                  </a:lnTo>
                  <a:lnTo>
                    <a:pt x="544906" y="63334"/>
                  </a:lnTo>
                  <a:lnTo>
                    <a:pt x="538619" y="69621"/>
                  </a:lnTo>
                  <a:lnTo>
                    <a:pt x="534670" y="69621"/>
                  </a:lnTo>
                  <a:lnTo>
                    <a:pt x="534670" y="143471"/>
                  </a:lnTo>
                  <a:lnTo>
                    <a:pt x="534301" y="143484"/>
                  </a:lnTo>
                  <a:lnTo>
                    <a:pt x="534301" y="170040"/>
                  </a:lnTo>
                  <a:lnTo>
                    <a:pt x="525005" y="170040"/>
                  </a:lnTo>
                  <a:lnTo>
                    <a:pt x="530352" y="166306"/>
                  </a:lnTo>
                  <a:lnTo>
                    <a:pt x="534301" y="170040"/>
                  </a:lnTo>
                  <a:lnTo>
                    <a:pt x="534301" y="143484"/>
                  </a:lnTo>
                  <a:lnTo>
                    <a:pt x="528688" y="143560"/>
                  </a:lnTo>
                  <a:lnTo>
                    <a:pt x="530466" y="94043"/>
                  </a:lnTo>
                  <a:lnTo>
                    <a:pt x="530885" y="94043"/>
                  </a:lnTo>
                  <a:lnTo>
                    <a:pt x="531329" y="94043"/>
                  </a:lnTo>
                  <a:lnTo>
                    <a:pt x="534670" y="143471"/>
                  </a:lnTo>
                  <a:lnTo>
                    <a:pt x="534670" y="69621"/>
                  </a:lnTo>
                  <a:lnTo>
                    <a:pt x="523151" y="69621"/>
                  </a:lnTo>
                  <a:lnTo>
                    <a:pt x="516864" y="63334"/>
                  </a:lnTo>
                  <a:lnTo>
                    <a:pt x="516864" y="62585"/>
                  </a:lnTo>
                  <a:lnTo>
                    <a:pt x="520547" y="63703"/>
                  </a:lnTo>
                  <a:lnTo>
                    <a:pt x="530885" y="63703"/>
                  </a:lnTo>
                  <a:lnTo>
                    <a:pt x="541223" y="63703"/>
                  </a:lnTo>
                  <a:lnTo>
                    <a:pt x="544906" y="62585"/>
                  </a:lnTo>
                  <a:lnTo>
                    <a:pt x="544906" y="52705"/>
                  </a:lnTo>
                  <a:lnTo>
                    <a:pt x="544410" y="53695"/>
                  </a:lnTo>
                  <a:lnTo>
                    <a:pt x="539610" y="56261"/>
                  </a:lnTo>
                  <a:lnTo>
                    <a:pt x="528701" y="56261"/>
                  </a:lnTo>
                  <a:lnTo>
                    <a:pt x="528701" y="47193"/>
                  </a:lnTo>
                  <a:lnTo>
                    <a:pt x="532218" y="41592"/>
                  </a:lnTo>
                  <a:lnTo>
                    <a:pt x="534543" y="41592"/>
                  </a:lnTo>
                  <a:lnTo>
                    <a:pt x="538619" y="41592"/>
                  </a:lnTo>
                  <a:lnTo>
                    <a:pt x="544906" y="47879"/>
                  </a:lnTo>
                  <a:lnTo>
                    <a:pt x="544906" y="39687"/>
                  </a:lnTo>
                  <a:lnTo>
                    <a:pt x="539229" y="35839"/>
                  </a:lnTo>
                  <a:lnTo>
                    <a:pt x="534543" y="34899"/>
                  </a:lnTo>
                  <a:lnTo>
                    <a:pt x="534543" y="34163"/>
                  </a:lnTo>
                  <a:lnTo>
                    <a:pt x="530936" y="34163"/>
                  </a:lnTo>
                  <a:lnTo>
                    <a:pt x="526973" y="34163"/>
                  </a:lnTo>
                  <a:lnTo>
                    <a:pt x="526415" y="35064"/>
                  </a:lnTo>
                  <a:lnTo>
                    <a:pt x="522554" y="35839"/>
                  </a:lnTo>
                  <a:lnTo>
                    <a:pt x="521258" y="36715"/>
                  </a:lnTo>
                  <a:lnTo>
                    <a:pt x="521258" y="43484"/>
                  </a:lnTo>
                  <a:lnTo>
                    <a:pt x="521258" y="55791"/>
                  </a:lnTo>
                  <a:lnTo>
                    <a:pt x="517359" y="53695"/>
                  </a:lnTo>
                  <a:lnTo>
                    <a:pt x="516864" y="52882"/>
                  </a:lnTo>
                  <a:lnTo>
                    <a:pt x="516864" y="47879"/>
                  </a:lnTo>
                  <a:lnTo>
                    <a:pt x="521258" y="43484"/>
                  </a:lnTo>
                  <a:lnTo>
                    <a:pt x="521258" y="36715"/>
                  </a:lnTo>
                  <a:lnTo>
                    <a:pt x="515734" y="40449"/>
                  </a:lnTo>
                  <a:lnTo>
                    <a:pt x="511124" y="47269"/>
                  </a:lnTo>
                  <a:lnTo>
                    <a:pt x="509981" y="52882"/>
                  </a:lnTo>
                  <a:lnTo>
                    <a:pt x="509435" y="52882"/>
                  </a:lnTo>
                  <a:lnTo>
                    <a:pt x="509435" y="55613"/>
                  </a:lnTo>
                  <a:lnTo>
                    <a:pt x="509435" y="60312"/>
                  </a:lnTo>
                  <a:lnTo>
                    <a:pt x="510438" y="60629"/>
                  </a:lnTo>
                  <a:lnTo>
                    <a:pt x="511124" y="63957"/>
                  </a:lnTo>
                  <a:lnTo>
                    <a:pt x="515734" y="70777"/>
                  </a:lnTo>
                  <a:lnTo>
                    <a:pt x="522109" y="75082"/>
                  </a:lnTo>
                  <a:lnTo>
                    <a:pt x="521512" y="76111"/>
                  </a:lnTo>
                  <a:lnTo>
                    <a:pt x="521512" y="80746"/>
                  </a:lnTo>
                  <a:lnTo>
                    <a:pt x="522770" y="82892"/>
                  </a:lnTo>
                  <a:lnTo>
                    <a:pt x="521512" y="83769"/>
                  </a:lnTo>
                  <a:lnTo>
                    <a:pt x="521512" y="91313"/>
                  </a:lnTo>
                  <a:lnTo>
                    <a:pt x="523074" y="92405"/>
                  </a:lnTo>
                  <a:lnTo>
                    <a:pt x="521131" y="146469"/>
                  </a:lnTo>
                  <a:lnTo>
                    <a:pt x="520788" y="147421"/>
                  </a:lnTo>
                  <a:lnTo>
                    <a:pt x="403898" y="147421"/>
                  </a:lnTo>
                  <a:lnTo>
                    <a:pt x="403898" y="80924"/>
                  </a:lnTo>
                  <a:lnTo>
                    <a:pt x="466890" y="82854"/>
                  </a:lnTo>
                  <a:lnTo>
                    <a:pt x="447255" y="75018"/>
                  </a:lnTo>
                  <a:lnTo>
                    <a:pt x="445414" y="74180"/>
                  </a:lnTo>
                  <a:lnTo>
                    <a:pt x="427088" y="65836"/>
                  </a:lnTo>
                  <a:lnTo>
                    <a:pt x="427088" y="74180"/>
                  </a:lnTo>
                  <a:lnTo>
                    <a:pt x="396455" y="73240"/>
                  </a:lnTo>
                  <a:lnTo>
                    <a:pt x="396455" y="80683"/>
                  </a:lnTo>
                  <a:lnTo>
                    <a:pt x="396455" y="147421"/>
                  </a:lnTo>
                  <a:lnTo>
                    <a:pt x="348310" y="147421"/>
                  </a:lnTo>
                  <a:lnTo>
                    <a:pt x="348310" y="79197"/>
                  </a:lnTo>
                  <a:lnTo>
                    <a:pt x="396455" y="80683"/>
                  </a:lnTo>
                  <a:lnTo>
                    <a:pt x="396455" y="73240"/>
                  </a:lnTo>
                  <a:lnTo>
                    <a:pt x="340868" y="71513"/>
                  </a:lnTo>
                  <a:lnTo>
                    <a:pt x="340868" y="78968"/>
                  </a:lnTo>
                  <a:lnTo>
                    <a:pt x="340868" y="147421"/>
                  </a:lnTo>
                  <a:lnTo>
                    <a:pt x="330022" y="147421"/>
                  </a:lnTo>
                  <a:lnTo>
                    <a:pt x="330022" y="78625"/>
                  </a:lnTo>
                  <a:lnTo>
                    <a:pt x="340868" y="78968"/>
                  </a:lnTo>
                  <a:lnTo>
                    <a:pt x="340868" y="71513"/>
                  </a:lnTo>
                  <a:lnTo>
                    <a:pt x="322580" y="70954"/>
                  </a:lnTo>
                  <a:lnTo>
                    <a:pt x="322580" y="78397"/>
                  </a:lnTo>
                  <a:lnTo>
                    <a:pt x="322580" y="147421"/>
                  </a:lnTo>
                  <a:lnTo>
                    <a:pt x="285089" y="147421"/>
                  </a:lnTo>
                  <a:lnTo>
                    <a:pt x="285089" y="77228"/>
                  </a:lnTo>
                  <a:lnTo>
                    <a:pt x="322580" y="78397"/>
                  </a:lnTo>
                  <a:lnTo>
                    <a:pt x="322580" y="70954"/>
                  </a:lnTo>
                  <a:lnTo>
                    <a:pt x="277634" y="69557"/>
                  </a:lnTo>
                  <a:lnTo>
                    <a:pt x="277634" y="77000"/>
                  </a:lnTo>
                  <a:lnTo>
                    <a:pt x="277634" y="147421"/>
                  </a:lnTo>
                  <a:lnTo>
                    <a:pt x="263779" y="147421"/>
                  </a:lnTo>
                  <a:lnTo>
                    <a:pt x="263779" y="76873"/>
                  </a:lnTo>
                  <a:lnTo>
                    <a:pt x="273646" y="76873"/>
                  </a:lnTo>
                  <a:lnTo>
                    <a:pt x="277634" y="77000"/>
                  </a:lnTo>
                  <a:lnTo>
                    <a:pt x="277634" y="69557"/>
                  </a:lnTo>
                  <a:lnTo>
                    <a:pt x="273761" y="69430"/>
                  </a:lnTo>
                  <a:lnTo>
                    <a:pt x="256324" y="69430"/>
                  </a:lnTo>
                  <a:lnTo>
                    <a:pt x="256324" y="76873"/>
                  </a:lnTo>
                  <a:lnTo>
                    <a:pt x="256324" y="147421"/>
                  </a:lnTo>
                  <a:lnTo>
                    <a:pt x="206654" y="147421"/>
                  </a:lnTo>
                  <a:lnTo>
                    <a:pt x="206654" y="76873"/>
                  </a:lnTo>
                  <a:lnTo>
                    <a:pt x="256324" y="76873"/>
                  </a:lnTo>
                  <a:lnTo>
                    <a:pt x="256324" y="69430"/>
                  </a:lnTo>
                  <a:lnTo>
                    <a:pt x="199212" y="69430"/>
                  </a:lnTo>
                  <a:lnTo>
                    <a:pt x="199212" y="76873"/>
                  </a:lnTo>
                  <a:lnTo>
                    <a:pt x="199212" y="147421"/>
                  </a:lnTo>
                  <a:lnTo>
                    <a:pt x="185331" y="147421"/>
                  </a:lnTo>
                  <a:lnTo>
                    <a:pt x="185331" y="76873"/>
                  </a:lnTo>
                  <a:lnTo>
                    <a:pt x="199212" y="76873"/>
                  </a:lnTo>
                  <a:lnTo>
                    <a:pt x="199212" y="69430"/>
                  </a:lnTo>
                  <a:lnTo>
                    <a:pt x="169062" y="69430"/>
                  </a:lnTo>
                  <a:lnTo>
                    <a:pt x="195948" y="54178"/>
                  </a:lnTo>
                  <a:lnTo>
                    <a:pt x="218249" y="35699"/>
                  </a:lnTo>
                  <a:lnTo>
                    <a:pt x="234569" y="18669"/>
                  </a:lnTo>
                  <a:lnTo>
                    <a:pt x="243547" y="7696"/>
                  </a:lnTo>
                  <a:lnTo>
                    <a:pt x="359460" y="15722"/>
                  </a:lnTo>
                  <a:lnTo>
                    <a:pt x="368376" y="33553"/>
                  </a:lnTo>
                  <a:lnTo>
                    <a:pt x="385864" y="49822"/>
                  </a:lnTo>
                  <a:lnTo>
                    <a:pt x="407060" y="63665"/>
                  </a:lnTo>
                  <a:lnTo>
                    <a:pt x="427088" y="74180"/>
                  </a:lnTo>
                  <a:lnTo>
                    <a:pt x="427088" y="65836"/>
                  </a:lnTo>
                  <a:lnTo>
                    <a:pt x="425335" y="65036"/>
                  </a:lnTo>
                  <a:lnTo>
                    <a:pt x="398792" y="49809"/>
                  </a:lnTo>
                  <a:lnTo>
                    <a:pt x="376301" y="31457"/>
                  </a:lnTo>
                  <a:lnTo>
                    <a:pt x="366585" y="12141"/>
                  </a:lnTo>
                  <a:lnTo>
                    <a:pt x="366509" y="8750"/>
                  </a:lnTo>
                  <a:lnTo>
                    <a:pt x="351269" y="7696"/>
                  </a:lnTo>
                  <a:lnTo>
                    <a:pt x="239979" y="0"/>
                  </a:lnTo>
                  <a:lnTo>
                    <a:pt x="238760" y="1663"/>
                  </a:lnTo>
                  <a:lnTo>
                    <a:pt x="230263" y="12141"/>
                  </a:lnTo>
                  <a:lnTo>
                    <a:pt x="208127" y="34709"/>
                  </a:lnTo>
                  <a:lnTo>
                    <a:pt x="176098" y="57708"/>
                  </a:lnTo>
                  <a:lnTo>
                    <a:pt x="137998" y="69430"/>
                  </a:lnTo>
                  <a:lnTo>
                    <a:pt x="138201" y="76873"/>
                  </a:lnTo>
                  <a:lnTo>
                    <a:pt x="177888" y="76873"/>
                  </a:lnTo>
                  <a:lnTo>
                    <a:pt x="177888" y="147421"/>
                  </a:lnTo>
                  <a:lnTo>
                    <a:pt x="93687" y="147421"/>
                  </a:lnTo>
                  <a:lnTo>
                    <a:pt x="93687" y="155041"/>
                  </a:lnTo>
                  <a:lnTo>
                    <a:pt x="93687" y="198297"/>
                  </a:lnTo>
                  <a:lnTo>
                    <a:pt x="86995" y="198361"/>
                  </a:lnTo>
                  <a:lnTo>
                    <a:pt x="86995" y="220573"/>
                  </a:lnTo>
                  <a:lnTo>
                    <a:pt x="111506" y="220052"/>
                  </a:lnTo>
                  <a:lnTo>
                    <a:pt x="151053" y="259588"/>
                  </a:lnTo>
                  <a:lnTo>
                    <a:pt x="156311" y="254330"/>
                  </a:lnTo>
                  <a:lnTo>
                    <a:pt x="121793" y="219824"/>
                  </a:lnTo>
                  <a:lnTo>
                    <a:pt x="260819" y="216814"/>
                  </a:lnTo>
                  <a:lnTo>
                    <a:pt x="349224" y="215442"/>
                  </a:lnTo>
                  <a:lnTo>
                    <a:pt x="370954" y="215455"/>
                  </a:lnTo>
                  <a:lnTo>
                    <a:pt x="371906" y="304609"/>
                  </a:lnTo>
                  <a:lnTo>
                    <a:pt x="379349" y="304533"/>
                  </a:lnTo>
                  <a:lnTo>
                    <a:pt x="378345" y="210464"/>
                  </a:lnTo>
                  <a:lnTo>
                    <a:pt x="340131" y="208127"/>
                  </a:lnTo>
                  <a:lnTo>
                    <a:pt x="291706" y="208749"/>
                  </a:lnTo>
                  <a:lnTo>
                    <a:pt x="212382" y="210286"/>
                  </a:lnTo>
                  <a:lnTo>
                    <a:pt x="94437" y="212953"/>
                  </a:lnTo>
                  <a:lnTo>
                    <a:pt x="94437" y="205689"/>
                  </a:lnTo>
                  <a:lnTo>
                    <a:pt x="316369" y="203009"/>
                  </a:lnTo>
                  <a:lnTo>
                    <a:pt x="410006" y="202412"/>
                  </a:lnTo>
                  <a:lnTo>
                    <a:pt x="432968" y="202628"/>
                  </a:lnTo>
                  <a:lnTo>
                    <a:pt x="433908" y="275094"/>
                  </a:lnTo>
                  <a:lnTo>
                    <a:pt x="441350" y="274993"/>
                  </a:lnTo>
                  <a:lnTo>
                    <a:pt x="440385" y="200761"/>
                  </a:lnTo>
                  <a:lnTo>
                    <a:pt x="441058" y="200088"/>
                  </a:lnTo>
                  <a:lnTo>
                    <a:pt x="440080" y="197789"/>
                  </a:lnTo>
                  <a:lnTo>
                    <a:pt x="438454" y="196049"/>
                  </a:lnTo>
                  <a:lnTo>
                    <a:pt x="431888" y="195186"/>
                  </a:lnTo>
                  <a:lnTo>
                    <a:pt x="414947" y="194945"/>
                  </a:lnTo>
                  <a:lnTo>
                    <a:pt x="382206" y="195059"/>
                  </a:lnTo>
                  <a:lnTo>
                    <a:pt x="101130" y="198208"/>
                  </a:lnTo>
                  <a:lnTo>
                    <a:pt x="101130" y="155041"/>
                  </a:lnTo>
                  <a:lnTo>
                    <a:pt x="518287" y="155041"/>
                  </a:lnTo>
                  <a:lnTo>
                    <a:pt x="521296" y="160604"/>
                  </a:lnTo>
                  <a:lnTo>
                    <a:pt x="514870" y="168668"/>
                  </a:lnTo>
                  <a:lnTo>
                    <a:pt x="514718" y="182194"/>
                  </a:lnTo>
                  <a:lnTo>
                    <a:pt x="522160" y="182270"/>
                  </a:lnTo>
                  <a:lnTo>
                    <a:pt x="522198" y="177482"/>
                  </a:lnTo>
                  <a:lnTo>
                    <a:pt x="536232" y="177482"/>
                  </a:lnTo>
                  <a:lnTo>
                    <a:pt x="536232" y="177977"/>
                  </a:lnTo>
                  <a:lnTo>
                    <a:pt x="545896" y="177076"/>
                  </a:lnTo>
                  <a:lnTo>
                    <a:pt x="545846" y="176555"/>
                  </a:lnTo>
                  <a:lnTo>
                    <a:pt x="549529" y="176555"/>
                  </a:lnTo>
                  <a:lnTo>
                    <a:pt x="549529" y="168656"/>
                  </a:lnTo>
                  <a:lnTo>
                    <a:pt x="542620" y="160312"/>
                  </a:lnTo>
                  <a:lnTo>
                    <a:pt x="544537" y="156171"/>
                  </a:lnTo>
                  <a:lnTo>
                    <a:pt x="637159" y="156171"/>
                  </a:lnTo>
                  <a:lnTo>
                    <a:pt x="637070" y="159156"/>
                  </a:lnTo>
                  <a:lnTo>
                    <a:pt x="642645" y="159334"/>
                  </a:lnTo>
                  <a:lnTo>
                    <a:pt x="647801" y="159016"/>
                  </a:lnTo>
                  <a:lnTo>
                    <a:pt x="651243" y="158483"/>
                  </a:lnTo>
                  <a:lnTo>
                    <a:pt x="650519" y="153949"/>
                  </a:lnTo>
                  <a:lnTo>
                    <a:pt x="652551" y="153885"/>
                  </a:lnTo>
                  <a:lnTo>
                    <a:pt x="652068" y="146748"/>
                  </a:lnTo>
                  <a:lnTo>
                    <a:pt x="650913" y="129717"/>
                  </a:lnTo>
                  <a:lnTo>
                    <a:pt x="649782" y="113055"/>
                  </a:lnTo>
                  <a:lnTo>
                    <a:pt x="650849" y="112268"/>
                  </a:lnTo>
                  <a:lnTo>
                    <a:pt x="650849" y="105714"/>
                  </a:lnTo>
                  <a:lnTo>
                    <a:pt x="650494" y="105460"/>
                  </a:lnTo>
                  <a:lnTo>
                    <a:pt x="650849" y="104406"/>
                  </a:lnTo>
                  <a:lnTo>
                    <a:pt x="650849" y="102870"/>
                  </a:lnTo>
                  <a:lnTo>
                    <a:pt x="652043" y="102870"/>
                  </a:lnTo>
                  <a:lnTo>
                    <a:pt x="659231" y="95681"/>
                  </a:lnTo>
                  <a:lnTo>
                    <a:pt x="659231" y="95427"/>
                  </a:lnTo>
                  <a:lnTo>
                    <a:pt x="659231" y="78257"/>
                  </a:lnTo>
                  <a:lnTo>
                    <a:pt x="659231" y="78016"/>
                  </a:lnTo>
                  <a:close/>
                </a:path>
                <a:path w="1074420" h="304800">
                  <a:moveTo>
                    <a:pt x="978014" y="78016"/>
                  </a:moveTo>
                  <a:lnTo>
                    <a:pt x="970826" y="70815"/>
                  </a:lnTo>
                  <a:lnTo>
                    <a:pt x="970572" y="70815"/>
                  </a:lnTo>
                  <a:lnTo>
                    <a:pt x="970572" y="82105"/>
                  </a:lnTo>
                  <a:lnTo>
                    <a:pt x="970572" y="91579"/>
                  </a:lnTo>
                  <a:lnTo>
                    <a:pt x="966724" y="95427"/>
                  </a:lnTo>
                  <a:lnTo>
                    <a:pt x="963383" y="95427"/>
                  </a:lnTo>
                  <a:lnTo>
                    <a:pt x="963383" y="146685"/>
                  </a:lnTo>
                  <a:lnTo>
                    <a:pt x="961631" y="146748"/>
                  </a:lnTo>
                  <a:lnTo>
                    <a:pt x="962240" y="129717"/>
                  </a:lnTo>
                  <a:lnTo>
                    <a:pt x="963383" y="146685"/>
                  </a:lnTo>
                  <a:lnTo>
                    <a:pt x="963383" y="95427"/>
                  </a:lnTo>
                  <a:lnTo>
                    <a:pt x="957249" y="95427"/>
                  </a:lnTo>
                  <a:lnTo>
                    <a:pt x="953401" y="91579"/>
                  </a:lnTo>
                  <a:lnTo>
                    <a:pt x="953401" y="82105"/>
                  </a:lnTo>
                  <a:lnTo>
                    <a:pt x="954163" y="81343"/>
                  </a:lnTo>
                  <a:lnTo>
                    <a:pt x="954163" y="87871"/>
                  </a:lnTo>
                  <a:lnTo>
                    <a:pt x="954227" y="88887"/>
                  </a:lnTo>
                  <a:lnTo>
                    <a:pt x="954341" y="89852"/>
                  </a:lnTo>
                  <a:lnTo>
                    <a:pt x="961732" y="89001"/>
                  </a:lnTo>
                  <a:lnTo>
                    <a:pt x="961644" y="88303"/>
                  </a:lnTo>
                  <a:lnTo>
                    <a:pt x="961605" y="87579"/>
                  </a:lnTo>
                  <a:lnTo>
                    <a:pt x="961605" y="81292"/>
                  </a:lnTo>
                  <a:lnTo>
                    <a:pt x="963853" y="78371"/>
                  </a:lnTo>
                  <a:lnTo>
                    <a:pt x="964450" y="78257"/>
                  </a:lnTo>
                  <a:lnTo>
                    <a:pt x="966724" y="78257"/>
                  </a:lnTo>
                  <a:lnTo>
                    <a:pt x="970572" y="82105"/>
                  </a:lnTo>
                  <a:lnTo>
                    <a:pt x="970572" y="70815"/>
                  </a:lnTo>
                  <a:lnTo>
                    <a:pt x="964526" y="70815"/>
                  </a:lnTo>
                  <a:lnTo>
                    <a:pt x="958621" y="70815"/>
                  </a:lnTo>
                  <a:lnTo>
                    <a:pt x="953147" y="70815"/>
                  </a:lnTo>
                  <a:lnTo>
                    <a:pt x="945959" y="78016"/>
                  </a:lnTo>
                  <a:lnTo>
                    <a:pt x="945959" y="95681"/>
                  </a:lnTo>
                  <a:lnTo>
                    <a:pt x="953147" y="102870"/>
                  </a:lnTo>
                  <a:lnTo>
                    <a:pt x="954341" y="102870"/>
                  </a:lnTo>
                  <a:lnTo>
                    <a:pt x="954341" y="104406"/>
                  </a:lnTo>
                  <a:lnTo>
                    <a:pt x="954684" y="105460"/>
                  </a:lnTo>
                  <a:lnTo>
                    <a:pt x="954341" y="105714"/>
                  </a:lnTo>
                  <a:lnTo>
                    <a:pt x="954341" y="112268"/>
                  </a:lnTo>
                  <a:lnTo>
                    <a:pt x="955408" y="113068"/>
                  </a:lnTo>
                  <a:lnTo>
                    <a:pt x="953922" y="154000"/>
                  </a:lnTo>
                  <a:lnTo>
                    <a:pt x="960018" y="154152"/>
                  </a:lnTo>
                  <a:lnTo>
                    <a:pt x="964184" y="157784"/>
                  </a:lnTo>
                  <a:lnTo>
                    <a:pt x="965835" y="155905"/>
                  </a:lnTo>
                  <a:lnTo>
                    <a:pt x="967105" y="158661"/>
                  </a:lnTo>
                  <a:lnTo>
                    <a:pt x="973861" y="155562"/>
                  </a:lnTo>
                  <a:lnTo>
                    <a:pt x="971016" y="149352"/>
                  </a:lnTo>
                  <a:lnTo>
                    <a:pt x="970851" y="146748"/>
                  </a:lnTo>
                  <a:lnTo>
                    <a:pt x="969708" y="129717"/>
                  </a:lnTo>
                  <a:lnTo>
                    <a:pt x="968578" y="113055"/>
                  </a:lnTo>
                  <a:lnTo>
                    <a:pt x="969632" y="112268"/>
                  </a:lnTo>
                  <a:lnTo>
                    <a:pt x="969632" y="105714"/>
                  </a:lnTo>
                  <a:lnTo>
                    <a:pt x="969276" y="105460"/>
                  </a:lnTo>
                  <a:lnTo>
                    <a:pt x="969632" y="104406"/>
                  </a:lnTo>
                  <a:lnTo>
                    <a:pt x="969632" y="102870"/>
                  </a:lnTo>
                  <a:lnTo>
                    <a:pt x="970826" y="102870"/>
                  </a:lnTo>
                  <a:lnTo>
                    <a:pt x="978014" y="95681"/>
                  </a:lnTo>
                  <a:lnTo>
                    <a:pt x="978014" y="95427"/>
                  </a:lnTo>
                  <a:lnTo>
                    <a:pt x="978014" y="78257"/>
                  </a:lnTo>
                  <a:lnTo>
                    <a:pt x="978014" y="78016"/>
                  </a:lnTo>
                  <a:close/>
                </a:path>
                <a:path w="1074420" h="304800">
                  <a:moveTo>
                    <a:pt x="1074064" y="52882"/>
                  </a:moveTo>
                  <a:lnTo>
                    <a:pt x="1073505" y="52870"/>
                  </a:lnTo>
                  <a:lnTo>
                    <a:pt x="1072375" y="47269"/>
                  </a:lnTo>
                  <a:lnTo>
                    <a:pt x="1068552" y="41592"/>
                  </a:lnTo>
                  <a:lnTo>
                    <a:pt x="1067777" y="40449"/>
                  </a:lnTo>
                  <a:lnTo>
                    <a:pt x="1066634" y="39687"/>
                  </a:lnTo>
                  <a:lnTo>
                    <a:pt x="1066634" y="47879"/>
                  </a:lnTo>
                  <a:lnTo>
                    <a:pt x="1066634" y="52705"/>
                  </a:lnTo>
                  <a:lnTo>
                    <a:pt x="1066634" y="62585"/>
                  </a:lnTo>
                  <a:lnTo>
                    <a:pt x="1066634" y="63334"/>
                  </a:lnTo>
                  <a:lnTo>
                    <a:pt x="1060348" y="69621"/>
                  </a:lnTo>
                  <a:lnTo>
                    <a:pt x="1056398" y="69621"/>
                  </a:lnTo>
                  <a:lnTo>
                    <a:pt x="1056398" y="143471"/>
                  </a:lnTo>
                  <a:lnTo>
                    <a:pt x="1050417" y="143560"/>
                  </a:lnTo>
                  <a:lnTo>
                    <a:pt x="1052195" y="94043"/>
                  </a:lnTo>
                  <a:lnTo>
                    <a:pt x="1052614" y="94043"/>
                  </a:lnTo>
                  <a:lnTo>
                    <a:pt x="1053058" y="94043"/>
                  </a:lnTo>
                  <a:lnTo>
                    <a:pt x="1056398" y="143471"/>
                  </a:lnTo>
                  <a:lnTo>
                    <a:pt x="1056398" y="69621"/>
                  </a:lnTo>
                  <a:lnTo>
                    <a:pt x="1044879" y="69621"/>
                  </a:lnTo>
                  <a:lnTo>
                    <a:pt x="1038593" y="63334"/>
                  </a:lnTo>
                  <a:lnTo>
                    <a:pt x="1038593" y="62585"/>
                  </a:lnTo>
                  <a:lnTo>
                    <a:pt x="1042276" y="63703"/>
                  </a:lnTo>
                  <a:lnTo>
                    <a:pt x="1052614" y="63703"/>
                  </a:lnTo>
                  <a:lnTo>
                    <a:pt x="1062951" y="63703"/>
                  </a:lnTo>
                  <a:lnTo>
                    <a:pt x="1066634" y="62585"/>
                  </a:lnTo>
                  <a:lnTo>
                    <a:pt x="1066634" y="52705"/>
                  </a:lnTo>
                  <a:lnTo>
                    <a:pt x="1066139" y="53695"/>
                  </a:lnTo>
                  <a:lnTo>
                    <a:pt x="1061339" y="56261"/>
                  </a:lnTo>
                  <a:lnTo>
                    <a:pt x="1050417" y="56261"/>
                  </a:lnTo>
                  <a:lnTo>
                    <a:pt x="1050417" y="47193"/>
                  </a:lnTo>
                  <a:lnTo>
                    <a:pt x="1053934" y="41592"/>
                  </a:lnTo>
                  <a:lnTo>
                    <a:pt x="1056259" y="41592"/>
                  </a:lnTo>
                  <a:lnTo>
                    <a:pt x="1060348" y="41592"/>
                  </a:lnTo>
                  <a:lnTo>
                    <a:pt x="1066634" y="47879"/>
                  </a:lnTo>
                  <a:lnTo>
                    <a:pt x="1066634" y="39687"/>
                  </a:lnTo>
                  <a:lnTo>
                    <a:pt x="1060958" y="35839"/>
                  </a:lnTo>
                  <a:lnTo>
                    <a:pt x="1056259" y="34899"/>
                  </a:lnTo>
                  <a:lnTo>
                    <a:pt x="1056259" y="34163"/>
                  </a:lnTo>
                  <a:lnTo>
                    <a:pt x="1052664" y="34163"/>
                  </a:lnTo>
                  <a:lnTo>
                    <a:pt x="1048689" y="34163"/>
                  </a:lnTo>
                  <a:lnTo>
                    <a:pt x="1048131" y="35064"/>
                  </a:lnTo>
                  <a:lnTo>
                    <a:pt x="1044270" y="35839"/>
                  </a:lnTo>
                  <a:lnTo>
                    <a:pt x="1042974" y="36715"/>
                  </a:lnTo>
                  <a:lnTo>
                    <a:pt x="1042974" y="43497"/>
                  </a:lnTo>
                  <a:lnTo>
                    <a:pt x="1042974" y="55778"/>
                  </a:lnTo>
                  <a:lnTo>
                    <a:pt x="1039088" y="53695"/>
                  </a:lnTo>
                  <a:lnTo>
                    <a:pt x="1038593" y="52882"/>
                  </a:lnTo>
                  <a:lnTo>
                    <a:pt x="1038593" y="47879"/>
                  </a:lnTo>
                  <a:lnTo>
                    <a:pt x="1042974" y="43497"/>
                  </a:lnTo>
                  <a:lnTo>
                    <a:pt x="1042974" y="36715"/>
                  </a:lnTo>
                  <a:lnTo>
                    <a:pt x="1037450" y="40449"/>
                  </a:lnTo>
                  <a:lnTo>
                    <a:pt x="1032852" y="47269"/>
                  </a:lnTo>
                  <a:lnTo>
                    <a:pt x="1031709" y="52882"/>
                  </a:lnTo>
                  <a:lnTo>
                    <a:pt x="1031163" y="52882"/>
                  </a:lnTo>
                  <a:lnTo>
                    <a:pt x="1031163" y="55613"/>
                  </a:lnTo>
                  <a:lnTo>
                    <a:pt x="1031163" y="60312"/>
                  </a:lnTo>
                  <a:lnTo>
                    <a:pt x="1032167" y="60629"/>
                  </a:lnTo>
                  <a:lnTo>
                    <a:pt x="1032852" y="63957"/>
                  </a:lnTo>
                  <a:lnTo>
                    <a:pt x="1037450" y="70777"/>
                  </a:lnTo>
                  <a:lnTo>
                    <a:pt x="1043838" y="75095"/>
                  </a:lnTo>
                  <a:lnTo>
                    <a:pt x="1043241" y="76111"/>
                  </a:lnTo>
                  <a:lnTo>
                    <a:pt x="1043241" y="80746"/>
                  </a:lnTo>
                  <a:lnTo>
                    <a:pt x="1044498" y="82892"/>
                  </a:lnTo>
                  <a:lnTo>
                    <a:pt x="1043241" y="83769"/>
                  </a:lnTo>
                  <a:lnTo>
                    <a:pt x="1043241" y="91313"/>
                  </a:lnTo>
                  <a:lnTo>
                    <a:pt x="1044803" y="92405"/>
                  </a:lnTo>
                  <a:lnTo>
                    <a:pt x="1042860" y="146481"/>
                  </a:lnTo>
                  <a:lnTo>
                    <a:pt x="1039888" y="154800"/>
                  </a:lnTo>
                  <a:lnTo>
                    <a:pt x="1043025" y="160604"/>
                  </a:lnTo>
                  <a:lnTo>
                    <a:pt x="1039241" y="165341"/>
                  </a:lnTo>
                  <a:lnTo>
                    <a:pt x="1034072" y="168567"/>
                  </a:lnTo>
                  <a:lnTo>
                    <a:pt x="1038009" y="174879"/>
                  </a:lnTo>
                  <a:lnTo>
                    <a:pt x="1042720" y="171945"/>
                  </a:lnTo>
                  <a:lnTo>
                    <a:pt x="1043203" y="172313"/>
                  </a:lnTo>
                  <a:lnTo>
                    <a:pt x="1044257" y="170992"/>
                  </a:lnTo>
                  <a:lnTo>
                    <a:pt x="1051953" y="166192"/>
                  </a:lnTo>
                  <a:lnTo>
                    <a:pt x="1057948" y="171856"/>
                  </a:lnTo>
                  <a:lnTo>
                    <a:pt x="1057948" y="177977"/>
                  </a:lnTo>
                  <a:lnTo>
                    <a:pt x="1063815" y="177431"/>
                  </a:lnTo>
                  <a:lnTo>
                    <a:pt x="1063815" y="178460"/>
                  </a:lnTo>
                  <a:lnTo>
                    <a:pt x="1071257" y="178460"/>
                  </a:lnTo>
                  <a:lnTo>
                    <a:pt x="1071257" y="168643"/>
                  </a:lnTo>
                  <a:lnTo>
                    <a:pt x="1064348" y="160299"/>
                  </a:lnTo>
                  <a:lnTo>
                    <a:pt x="1067473" y="153581"/>
                  </a:lnTo>
                  <a:lnTo>
                    <a:pt x="1064018" y="146113"/>
                  </a:lnTo>
                  <a:lnTo>
                    <a:pt x="1060399" y="92417"/>
                  </a:lnTo>
                  <a:lnTo>
                    <a:pt x="1061986" y="91313"/>
                  </a:lnTo>
                  <a:lnTo>
                    <a:pt x="1061986" y="83769"/>
                  </a:lnTo>
                  <a:lnTo>
                    <a:pt x="1060716" y="82892"/>
                  </a:lnTo>
                  <a:lnTo>
                    <a:pt x="1061986" y="80746"/>
                  </a:lnTo>
                  <a:lnTo>
                    <a:pt x="1061986" y="76111"/>
                  </a:lnTo>
                  <a:lnTo>
                    <a:pt x="1061377" y="75095"/>
                  </a:lnTo>
                  <a:lnTo>
                    <a:pt x="1067777" y="70777"/>
                  </a:lnTo>
                  <a:lnTo>
                    <a:pt x="1068552" y="69621"/>
                  </a:lnTo>
                  <a:lnTo>
                    <a:pt x="1072375" y="63957"/>
                  </a:lnTo>
                  <a:lnTo>
                    <a:pt x="1073048" y="60629"/>
                  </a:lnTo>
                  <a:lnTo>
                    <a:pt x="1074064" y="60312"/>
                  </a:lnTo>
                  <a:lnTo>
                    <a:pt x="1074064" y="55613"/>
                  </a:lnTo>
                  <a:lnTo>
                    <a:pt x="1074064" y="5288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3068891" y="6135611"/>
              <a:ext cx="1508125" cy="299720"/>
            </a:xfrm>
            <a:custGeom>
              <a:avLst/>
              <a:gdLst/>
              <a:ahLst/>
              <a:cxnLst/>
              <a:rect l="l" t="t" r="r" b="b"/>
              <a:pathLst>
                <a:path w="1508125" h="299720">
                  <a:moveTo>
                    <a:pt x="7442" y="168452"/>
                  </a:moveTo>
                  <a:lnTo>
                    <a:pt x="5778" y="166789"/>
                  </a:lnTo>
                  <a:lnTo>
                    <a:pt x="1663" y="166789"/>
                  </a:lnTo>
                  <a:lnTo>
                    <a:pt x="0" y="168452"/>
                  </a:lnTo>
                  <a:lnTo>
                    <a:pt x="0" y="222059"/>
                  </a:lnTo>
                  <a:lnTo>
                    <a:pt x="1663" y="223723"/>
                  </a:lnTo>
                  <a:lnTo>
                    <a:pt x="3721" y="223723"/>
                  </a:lnTo>
                  <a:lnTo>
                    <a:pt x="5778" y="223723"/>
                  </a:lnTo>
                  <a:lnTo>
                    <a:pt x="7442" y="222059"/>
                  </a:lnTo>
                  <a:lnTo>
                    <a:pt x="7442" y="168452"/>
                  </a:lnTo>
                  <a:close/>
                </a:path>
                <a:path w="1508125" h="299720">
                  <a:moveTo>
                    <a:pt x="60756" y="170497"/>
                  </a:moveTo>
                  <a:lnTo>
                    <a:pt x="53314" y="170497"/>
                  </a:lnTo>
                  <a:lnTo>
                    <a:pt x="53314" y="220002"/>
                  </a:lnTo>
                  <a:lnTo>
                    <a:pt x="60756" y="220002"/>
                  </a:lnTo>
                  <a:lnTo>
                    <a:pt x="60756" y="170497"/>
                  </a:lnTo>
                  <a:close/>
                </a:path>
                <a:path w="1508125" h="299720">
                  <a:moveTo>
                    <a:pt x="65328" y="112420"/>
                  </a:moveTo>
                  <a:lnTo>
                    <a:pt x="61595" y="109677"/>
                  </a:lnTo>
                  <a:lnTo>
                    <a:pt x="51714" y="109677"/>
                  </a:lnTo>
                  <a:lnTo>
                    <a:pt x="47980" y="112420"/>
                  </a:lnTo>
                  <a:lnTo>
                    <a:pt x="47980" y="119697"/>
                  </a:lnTo>
                  <a:lnTo>
                    <a:pt x="51714" y="122440"/>
                  </a:lnTo>
                  <a:lnTo>
                    <a:pt x="56654" y="122440"/>
                  </a:lnTo>
                  <a:lnTo>
                    <a:pt x="61595" y="122440"/>
                  </a:lnTo>
                  <a:lnTo>
                    <a:pt x="65328" y="119697"/>
                  </a:lnTo>
                  <a:lnTo>
                    <a:pt x="65328" y="112420"/>
                  </a:lnTo>
                  <a:close/>
                </a:path>
                <a:path w="1508125" h="299720">
                  <a:moveTo>
                    <a:pt x="87033" y="112420"/>
                  </a:moveTo>
                  <a:lnTo>
                    <a:pt x="83299" y="109677"/>
                  </a:lnTo>
                  <a:lnTo>
                    <a:pt x="73418" y="109677"/>
                  </a:lnTo>
                  <a:lnTo>
                    <a:pt x="69684" y="112420"/>
                  </a:lnTo>
                  <a:lnTo>
                    <a:pt x="69684" y="119697"/>
                  </a:lnTo>
                  <a:lnTo>
                    <a:pt x="73418" y="122440"/>
                  </a:lnTo>
                  <a:lnTo>
                    <a:pt x="78359" y="122440"/>
                  </a:lnTo>
                  <a:lnTo>
                    <a:pt x="83299" y="122440"/>
                  </a:lnTo>
                  <a:lnTo>
                    <a:pt x="87033" y="119697"/>
                  </a:lnTo>
                  <a:lnTo>
                    <a:pt x="87033" y="112420"/>
                  </a:lnTo>
                  <a:close/>
                </a:path>
                <a:path w="1508125" h="299720">
                  <a:moveTo>
                    <a:pt x="114833" y="170497"/>
                  </a:moveTo>
                  <a:lnTo>
                    <a:pt x="107391" y="170497"/>
                  </a:lnTo>
                  <a:lnTo>
                    <a:pt x="107391" y="220002"/>
                  </a:lnTo>
                  <a:lnTo>
                    <a:pt x="114833" y="220002"/>
                  </a:lnTo>
                  <a:lnTo>
                    <a:pt x="114833" y="170497"/>
                  </a:lnTo>
                  <a:close/>
                </a:path>
                <a:path w="1508125" h="299720">
                  <a:moveTo>
                    <a:pt x="143383" y="112420"/>
                  </a:moveTo>
                  <a:lnTo>
                    <a:pt x="139649" y="109677"/>
                  </a:lnTo>
                  <a:lnTo>
                    <a:pt x="129768" y="109677"/>
                  </a:lnTo>
                  <a:lnTo>
                    <a:pt x="126034" y="112420"/>
                  </a:lnTo>
                  <a:lnTo>
                    <a:pt x="126034" y="119697"/>
                  </a:lnTo>
                  <a:lnTo>
                    <a:pt x="129768" y="122440"/>
                  </a:lnTo>
                  <a:lnTo>
                    <a:pt x="134708" y="122440"/>
                  </a:lnTo>
                  <a:lnTo>
                    <a:pt x="139649" y="122440"/>
                  </a:lnTo>
                  <a:lnTo>
                    <a:pt x="143383" y="119697"/>
                  </a:lnTo>
                  <a:lnTo>
                    <a:pt x="143383" y="112420"/>
                  </a:lnTo>
                  <a:close/>
                </a:path>
                <a:path w="1508125" h="299720">
                  <a:moveTo>
                    <a:pt x="152552" y="91821"/>
                  </a:moveTo>
                  <a:lnTo>
                    <a:pt x="145783" y="83870"/>
                  </a:lnTo>
                  <a:lnTo>
                    <a:pt x="134569" y="67830"/>
                  </a:lnTo>
                  <a:lnTo>
                    <a:pt x="124066" y="46253"/>
                  </a:lnTo>
                  <a:lnTo>
                    <a:pt x="120891" y="23202"/>
                  </a:lnTo>
                  <a:lnTo>
                    <a:pt x="120916" y="1663"/>
                  </a:lnTo>
                  <a:lnTo>
                    <a:pt x="119253" y="0"/>
                  </a:lnTo>
                  <a:lnTo>
                    <a:pt x="115150" y="0"/>
                  </a:lnTo>
                  <a:lnTo>
                    <a:pt x="113487" y="1663"/>
                  </a:lnTo>
                  <a:lnTo>
                    <a:pt x="113487" y="22542"/>
                  </a:lnTo>
                  <a:lnTo>
                    <a:pt x="116713" y="47713"/>
                  </a:lnTo>
                  <a:lnTo>
                    <a:pt x="127609" y="70815"/>
                  </a:lnTo>
                  <a:lnTo>
                    <a:pt x="139496" y="87972"/>
                  </a:lnTo>
                  <a:lnTo>
                    <a:pt x="146418" y="96139"/>
                  </a:lnTo>
                  <a:lnTo>
                    <a:pt x="147421" y="96545"/>
                  </a:lnTo>
                  <a:lnTo>
                    <a:pt x="148424" y="96545"/>
                  </a:lnTo>
                  <a:lnTo>
                    <a:pt x="149326" y="96545"/>
                  </a:lnTo>
                  <a:lnTo>
                    <a:pt x="150228" y="96227"/>
                  </a:lnTo>
                  <a:lnTo>
                    <a:pt x="152450" y="94170"/>
                  </a:lnTo>
                  <a:lnTo>
                    <a:pt x="152552" y="91821"/>
                  </a:lnTo>
                  <a:close/>
                </a:path>
                <a:path w="1508125" h="299720">
                  <a:moveTo>
                    <a:pt x="165430" y="112420"/>
                  </a:moveTo>
                  <a:lnTo>
                    <a:pt x="161696" y="109677"/>
                  </a:lnTo>
                  <a:lnTo>
                    <a:pt x="151815" y="109677"/>
                  </a:lnTo>
                  <a:lnTo>
                    <a:pt x="148082" y="112420"/>
                  </a:lnTo>
                  <a:lnTo>
                    <a:pt x="148082" y="119697"/>
                  </a:lnTo>
                  <a:lnTo>
                    <a:pt x="151815" y="122440"/>
                  </a:lnTo>
                  <a:lnTo>
                    <a:pt x="156756" y="122440"/>
                  </a:lnTo>
                  <a:lnTo>
                    <a:pt x="161696" y="122440"/>
                  </a:lnTo>
                  <a:lnTo>
                    <a:pt x="165430" y="119697"/>
                  </a:lnTo>
                  <a:lnTo>
                    <a:pt x="165430" y="112420"/>
                  </a:lnTo>
                  <a:close/>
                </a:path>
                <a:path w="1508125" h="299720">
                  <a:moveTo>
                    <a:pt x="169659" y="170497"/>
                  </a:moveTo>
                  <a:lnTo>
                    <a:pt x="162204" y="170497"/>
                  </a:lnTo>
                  <a:lnTo>
                    <a:pt x="162204" y="220002"/>
                  </a:lnTo>
                  <a:lnTo>
                    <a:pt x="169659" y="220002"/>
                  </a:lnTo>
                  <a:lnTo>
                    <a:pt x="169659" y="170497"/>
                  </a:lnTo>
                  <a:close/>
                </a:path>
                <a:path w="1508125" h="299720">
                  <a:moveTo>
                    <a:pt x="210400" y="112420"/>
                  </a:moveTo>
                  <a:lnTo>
                    <a:pt x="206667" y="109677"/>
                  </a:lnTo>
                  <a:lnTo>
                    <a:pt x="196786" y="109677"/>
                  </a:lnTo>
                  <a:lnTo>
                    <a:pt x="193052" y="112420"/>
                  </a:lnTo>
                  <a:lnTo>
                    <a:pt x="193052" y="119697"/>
                  </a:lnTo>
                  <a:lnTo>
                    <a:pt x="196786" y="122440"/>
                  </a:lnTo>
                  <a:lnTo>
                    <a:pt x="201726" y="122440"/>
                  </a:lnTo>
                  <a:lnTo>
                    <a:pt x="206667" y="122440"/>
                  </a:lnTo>
                  <a:lnTo>
                    <a:pt x="210400" y="119697"/>
                  </a:lnTo>
                  <a:lnTo>
                    <a:pt x="210400" y="112420"/>
                  </a:lnTo>
                  <a:close/>
                </a:path>
                <a:path w="1508125" h="299720">
                  <a:moveTo>
                    <a:pt x="225259" y="170497"/>
                  </a:moveTo>
                  <a:lnTo>
                    <a:pt x="217817" y="170497"/>
                  </a:lnTo>
                  <a:lnTo>
                    <a:pt x="217817" y="220002"/>
                  </a:lnTo>
                  <a:lnTo>
                    <a:pt x="225259" y="220002"/>
                  </a:lnTo>
                  <a:lnTo>
                    <a:pt x="225259" y="170497"/>
                  </a:lnTo>
                  <a:close/>
                </a:path>
                <a:path w="1508125" h="299720">
                  <a:moveTo>
                    <a:pt x="228676" y="112420"/>
                  </a:moveTo>
                  <a:lnTo>
                    <a:pt x="224942" y="109677"/>
                  </a:lnTo>
                  <a:lnTo>
                    <a:pt x="215061" y="109677"/>
                  </a:lnTo>
                  <a:lnTo>
                    <a:pt x="211328" y="112420"/>
                  </a:lnTo>
                  <a:lnTo>
                    <a:pt x="211328" y="119697"/>
                  </a:lnTo>
                  <a:lnTo>
                    <a:pt x="215061" y="122440"/>
                  </a:lnTo>
                  <a:lnTo>
                    <a:pt x="220002" y="122440"/>
                  </a:lnTo>
                  <a:lnTo>
                    <a:pt x="224942" y="122440"/>
                  </a:lnTo>
                  <a:lnTo>
                    <a:pt x="228676" y="119697"/>
                  </a:lnTo>
                  <a:lnTo>
                    <a:pt x="228676" y="112420"/>
                  </a:lnTo>
                  <a:close/>
                </a:path>
                <a:path w="1508125" h="299720">
                  <a:moveTo>
                    <a:pt x="241249" y="10807"/>
                  </a:moveTo>
                  <a:lnTo>
                    <a:pt x="239585" y="9144"/>
                  </a:lnTo>
                  <a:lnTo>
                    <a:pt x="235470" y="9144"/>
                  </a:lnTo>
                  <a:lnTo>
                    <a:pt x="233807" y="10807"/>
                  </a:lnTo>
                  <a:lnTo>
                    <a:pt x="233807" y="33197"/>
                  </a:lnTo>
                  <a:lnTo>
                    <a:pt x="235470" y="34861"/>
                  </a:lnTo>
                  <a:lnTo>
                    <a:pt x="237528" y="34861"/>
                  </a:lnTo>
                  <a:lnTo>
                    <a:pt x="239585" y="34861"/>
                  </a:lnTo>
                  <a:lnTo>
                    <a:pt x="241249" y="33197"/>
                  </a:lnTo>
                  <a:lnTo>
                    <a:pt x="241249" y="10807"/>
                  </a:lnTo>
                  <a:close/>
                </a:path>
                <a:path w="1508125" h="299720">
                  <a:moveTo>
                    <a:pt x="279323" y="170497"/>
                  </a:moveTo>
                  <a:lnTo>
                    <a:pt x="271881" y="170497"/>
                  </a:lnTo>
                  <a:lnTo>
                    <a:pt x="271881" y="220002"/>
                  </a:lnTo>
                  <a:lnTo>
                    <a:pt x="279323" y="220002"/>
                  </a:lnTo>
                  <a:lnTo>
                    <a:pt x="279323" y="170497"/>
                  </a:lnTo>
                  <a:close/>
                </a:path>
                <a:path w="1508125" h="299720">
                  <a:moveTo>
                    <a:pt x="283514" y="112420"/>
                  </a:moveTo>
                  <a:lnTo>
                    <a:pt x="279781" y="109677"/>
                  </a:lnTo>
                  <a:lnTo>
                    <a:pt x="279323" y="109677"/>
                  </a:lnTo>
                  <a:lnTo>
                    <a:pt x="279323" y="94348"/>
                  </a:lnTo>
                  <a:lnTo>
                    <a:pt x="271881" y="94348"/>
                  </a:lnTo>
                  <a:lnTo>
                    <a:pt x="271881" y="109677"/>
                  </a:lnTo>
                  <a:lnTo>
                    <a:pt x="269900" y="109677"/>
                  </a:lnTo>
                  <a:lnTo>
                    <a:pt x="266166" y="112420"/>
                  </a:lnTo>
                  <a:lnTo>
                    <a:pt x="266166" y="119697"/>
                  </a:lnTo>
                  <a:lnTo>
                    <a:pt x="269900" y="122440"/>
                  </a:lnTo>
                  <a:lnTo>
                    <a:pt x="271881" y="122440"/>
                  </a:lnTo>
                  <a:lnTo>
                    <a:pt x="271881" y="169735"/>
                  </a:lnTo>
                  <a:lnTo>
                    <a:pt x="279323" y="169735"/>
                  </a:lnTo>
                  <a:lnTo>
                    <a:pt x="279323" y="122440"/>
                  </a:lnTo>
                  <a:lnTo>
                    <a:pt x="279781" y="122440"/>
                  </a:lnTo>
                  <a:lnTo>
                    <a:pt x="283514" y="119697"/>
                  </a:lnTo>
                  <a:lnTo>
                    <a:pt x="283514" y="112420"/>
                  </a:lnTo>
                  <a:close/>
                </a:path>
                <a:path w="1508125" h="299720">
                  <a:moveTo>
                    <a:pt x="296837" y="170497"/>
                  </a:moveTo>
                  <a:lnTo>
                    <a:pt x="289382" y="170497"/>
                  </a:lnTo>
                  <a:lnTo>
                    <a:pt x="289382" y="220002"/>
                  </a:lnTo>
                  <a:lnTo>
                    <a:pt x="296837" y="220002"/>
                  </a:lnTo>
                  <a:lnTo>
                    <a:pt x="296837" y="170497"/>
                  </a:lnTo>
                  <a:close/>
                </a:path>
                <a:path w="1508125" h="299720">
                  <a:moveTo>
                    <a:pt x="301790" y="112420"/>
                  </a:moveTo>
                  <a:lnTo>
                    <a:pt x="298056" y="109677"/>
                  </a:lnTo>
                  <a:lnTo>
                    <a:pt x="296837" y="109677"/>
                  </a:lnTo>
                  <a:lnTo>
                    <a:pt x="296837" y="95123"/>
                  </a:lnTo>
                  <a:lnTo>
                    <a:pt x="289382" y="95123"/>
                  </a:lnTo>
                  <a:lnTo>
                    <a:pt x="289382" y="109677"/>
                  </a:lnTo>
                  <a:lnTo>
                    <a:pt x="288175" y="109677"/>
                  </a:lnTo>
                  <a:lnTo>
                    <a:pt x="284441" y="112420"/>
                  </a:lnTo>
                  <a:lnTo>
                    <a:pt x="284441" y="119697"/>
                  </a:lnTo>
                  <a:lnTo>
                    <a:pt x="288175" y="122440"/>
                  </a:lnTo>
                  <a:lnTo>
                    <a:pt x="289382" y="122440"/>
                  </a:lnTo>
                  <a:lnTo>
                    <a:pt x="289382" y="169735"/>
                  </a:lnTo>
                  <a:lnTo>
                    <a:pt x="296837" y="169735"/>
                  </a:lnTo>
                  <a:lnTo>
                    <a:pt x="296837" y="122440"/>
                  </a:lnTo>
                  <a:lnTo>
                    <a:pt x="298056" y="122440"/>
                  </a:lnTo>
                  <a:lnTo>
                    <a:pt x="301790" y="119697"/>
                  </a:lnTo>
                  <a:lnTo>
                    <a:pt x="301790" y="112420"/>
                  </a:lnTo>
                  <a:close/>
                </a:path>
                <a:path w="1508125" h="299720">
                  <a:moveTo>
                    <a:pt x="336448" y="170510"/>
                  </a:moveTo>
                  <a:lnTo>
                    <a:pt x="329006" y="170510"/>
                  </a:lnTo>
                  <a:lnTo>
                    <a:pt x="329006" y="216192"/>
                  </a:lnTo>
                  <a:lnTo>
                    <a:pt x="336448" y="216192"/>
                  </a:lnTo>
                  <a:lnTo>
                    <a:pt x="336448" y="170510"/>
                  </a:lnTo>
                  <a:close/>
                </a:path>
                <a:path w="1508125" h="299720">
                  <a:moveTo>
                    <a:pt x="363093" y="170497"/>
                  </a:moveTo>
                  <a:lnTo>
                    <a:pt x="355650" y="170497"/>
                  </a:lnTo>
                  <a:lnTo>
                    <a:pt x="355650" y="210096"/>
                  </a:lnTo>
                  <a:lnTo>
                    <a:pt x="363093" y="210096"/>
                  </a:lnTo>
                  <a:lnTo>
                    <a:pt x="363093" y="170497"/>
                  </a:lnTo>
                  <a:close/>
                </a:path>
                <a:path w="1508125" h="299720">
                  <a:moveTo>
                    <a:pt x="503936" y="39979"/>
                  </a:moveTo>
                  <a:lnTo>
                    <a:pt x="501116" y="37388"/>
                  </a:lnTo>
                  <a:lnTo>
                    <a:pt x="498792" y="37388"/>
                  </a:lnTo>
                  <a:lnTo>
                    <a:pt x="498792" y="42189"/>
                  </a:lnTo>
                  <a:lnTo>
                    <a:pt x="498792" y="44170"/>
                  </a:lnTo>
                  <a:lnTo>
                    <a:pt x="498106" y="44818"/>
                  </a:lnTo>
                  <a:lnTo>
                    <a:pt x="497192" y="44818"/>
                  </a:lnTo>
                  <a:lnTo>
                    <a:pt x="496506" y="44170"/>
                  </a:lnTo>
                  <a:lnTo>
                    <a:pt x="496506" y="42189"/>
                  </a:lnTo>
                  <a:lnTo>
                    <a:pt x="497192" y="41541"/>
                  </a:lnTo>
                  <a:lnTo>
                    <a:pt x="498106" y="41541"/>
                  </a:lnTo>
                  <a:lnTo>
                    <a:pt x="498792" y="42189"/>
                  </a:lnTo>
                  <a:lnTo>
                    <a:pt x="498792" y="37388"/>
                  </a:lnTo>
                  <a:lnTo>
                    <a:pt x="494182" y="37388"/>
                  </a:lnTo>
                  <a:lnTo>
                    <a:pt x="491363" y="39979"/>
                  </a:lnTo>
                  <a:lnTo>
                    <a:pt x="491363" y="46380"/>
                  </a:lnTo>
                  <a:lnTo>
                    <a:pt x="494182" y="48983"/>
                  </a:lnTo>
                  <a:lnTo>
                    <a:pt x="501116" y="48983"/>
                  </a:lnTo>
                  <a:lnTo>
                    <a:pt x="503936" y="46380"/>
                  </a:lnTo>
                  <a:lnTo>
                    <a:pt x="503936" y="44818"/>
                  </a:lnTo>
                  <a:lnTo>
                    <a:pt x="503936" y="41541"/>
                  </a:lnTo>
                  <a:lnTo>
                    <a:pt x="503936" y="39979"/>
                  </a:lnTo>
                  <a:close/>
                </a:path>
                <a:path w="1508125" h="299720">
                  <a:moveTo>
                    <a:pt x="888949" y="39979"/>
                  </a:moveTo>
                  <a:lnTo>
                    <a:pt x="886129" y="37388"/>
                  </a:lnTo>
                  <a:lnTo>
                    <a:pt x="883805" y="37388"/>
                  </a:lnTo>
                  <a:lnTo>
                    <a:pt x="883805" y="42189"/>
                  </a:lnTo>
                  <a:lnTo>
                    <a:pt x="883805" y="44170"/>
                  </a:lnTo>
                  <a:lnTo>
                    <a:pt x="883119" y="44818"/>
                  </a:lnTo>
                  <a:lnTo>
                    <a:pt x="882205" y="44818"/>
                  </a:lnTo>
                  <a:lnTo>
                    <a:pt x="881519" y="44170"/>
                  </a:lnTo>
                  <a:lnTo>
                    <a:pt x="881519" y="42189"/>
                  </a:lnTo>
                  <a:lnTo>
                    <a:pt x="882205" y="41541"/>
                  </a:lnTo>
                  <a:lnTo>
                    <a:pt x="883119" y="41541"/>
                  </a:lnTo>
                  <a:lnTo>
                    <a:pt x="883805" y="42189"/>
                  </a:lnTo>
                  <a:lnTo>
                    <a:pt x="883805" y="37388"/>
                  </a:lnTo>
                  <a:lnTo>
                    <a:pt x="879195" y="37388"/>
                  </a:lnTo>
                  <a:lnTo>
                    <a:pt x="876376" y="39979"/>
                  </a:lnTo>
                  <a:lnTo>
                    <a:pt x="876376" y="46380"/>
                  </a:lnTo>
                  <a:lnTo>
                    <a:pt x="879195" y="48983"/>
                  </a:lnTo>
                  <a:lnTo>
                    <a:pt x="886129" y="48983"/>
                  </a:lnTo>
                  <a:lnTo>
                    <a:pt x="888949" y="46380"/>
                  </a:lnTo>
                  <a:lnTo>
                    <a:pt x="888949" y="44818"/>
                  </a:lnTo>
                  <a:lnTo>
                    <a:pt x="888949" y="41541"/>
                  </a:lnTo>
                  <a:lnTo>
                    <a:pt x="888949" y="39979"/>
                  </a:lnTo>
                  <a:close/>
                </a:path>
                <a:path w="1508125" h="299720">
                  <a:moveTo>
                    <a:pt x="921575" y="182816"/>
                  </a:moveTo>
                  <a:lnTo>
                    <a:pt x="921473" y="175374"/>
                  </a:lnTo>
                  <a:lnTo>
                    <a:pt x="865200" y="176072"/>
                  </a:lnTo>
                  <a:lnTo>
                    <a:pt x="865289" y="183515"/>
                  </a:lnTo>
                  <a:lnTo>
                    <a:pt x="921575" y="182816"/>
                  </a:lnTo>
                  <a:close/>
                </a:path>
                <a:path w="1508125" h="299720">
                  <a:moveTo>
                    <a:pt x="987564" y="48920"/>
                  </a:moveTo>
                  <a:lnTo>
                    <a:pt x="984745" y="46316"/>
                  </a:lnTo>
                  <a:lnTo>
                    <a:pt x="982421" y="46316"/>
                  </a:lnTo>
                  <a:lnTo>
                    <a:pt x="982421" y="51130"/>
                  </a:lnTo>
                  <a:lnTo>
                    <a:pt x="982421" y="53098"/>
                  </a:lnTo>
                  <a:lnTo>
                    <a:pt x="981735" y="53746"/>
                  </a:lnTo>
                  <a:lnTo>
                    <a:pt x="980821" y="53746"/>
                  </a:lnTo>
                  <a:lnTo>
                    <a:pt x="980135" y="53098"/>
                  </a:lnTo>
                  <a:lnTo>
                    <a:pt x="980135" y="51130"/>
                  </a:lnTo>
                  <a:lnTo>
                    <a:pt x="980821" y="50469"/>
                  </a:lnTo>
                  <a:lnTo>
                    <a:pt x="981735" y="50469"/>
                  </a:lnTo>
                  <a:lnTo>
                    <a:pt x="982421" y="51130"/>
                  </a:lnTo>
                  <a:lnTo>
                    <a:pt x="982421" y="46316"/>
                  </a:lnTo>
                  <a:lnTo>
                    <a:pt x="977811" y="46316"/>
                  </a:lnTo>
                  <a:lnTo>
                    <a:pt x="974991" y="48920"/>
                  </a:lnTo>
                  <a:lnTo>
                    <a:pt x="974991" y="55308"/>
                  </a:lnTo>
                  <a:lnTo>
                    <a:pt x="977811" y="57912"/>
                  </a:lnTo>
                  <a:lnTo>
                    <a:pt x="984745" y="57912"/>
                  </a:lnTo>
                  <a:lnTo>
                    <a:pt x="987564" y="55308"/>
                  </a:lnTo>
                  <a:lnTo>
                    <a:pt x="987564" y="53746"/>
                  </a:lnTo>
                  <a:lnTo>
                    <a:pt x="987564" y="50469"/>
                  </a:lnTo>
                  <a:lnTo>
                    <a:pt x="987564" y="48920"/>
                  </a:lnTo>
                  <a:close/>
                </a:path>
                <a:path w="1508125" h="299720">
                  <a:moveTo>
                    <a:pt x="1311440" y="243979"/>
                  </a:moveTo>
                  <a:lnTo>
                    <a:pt x="1179855" y="242570"/>
                  </a:lnTo>
                  <a:lnTo>
                    <a:pt x="1179779" y="250012"/>
                  </a:lnTo>
                  <a:lnTo>
                    <a:pt x="1311363" y="251421"/>
                  </a:lnTo>
                  <a:lnTo>
                    <a:pt x="1311440" y="243979"/>
                  </a:lnTo>
                  <a:close/>
                </a:path>
                <a:path w="1508125" h="299720">
                  <a:moveTo>
                    <a:pt x="1428343" y="247154"/>
                  </a:moveTo>
                  <a:lnTo>
                    <a:pt x="1391551" y="263575"/>
                  </a:lnTo>
                  <a:lnTo>
                    <a:pt x="1380032" y="285673"/>
                  </a:lnTo>
                  <a:lnTo>
                    <a:pt x="1387094" y="288023"/>
                  </a:lnTo>
                  <a:lnTo>
                    <a:pt x="1389583" y="281965"/>
                  </a:lnTo>
                  <a:lnTo>
                    <a:pt x="1397088" y="268744"/>
                  </a:lnTo>
                  <a:lnTo>
                    <a:pt x="1409903" y="254939"/>
                  </a:lnTo>
                  <a:lnTo>
                    <a:pt x="1428343" y="247154"/>
                  </a:lnTo>
                  <a:close/>
                </a:path>
                <a:path w="1508125" h="299720">
                  <a:moveTo>
                    <a:pt x="1507540" y="173215"/>
                  </a:moveTo>
                  <a:lnTo>
                    <a:pt x="1503286" y="173189"/>
                  </a:lnTo>
                  <a:lnTo>
                    <a:pt x="1503184" y="170891"/>
                  </a:lnTo>
                  <a:lnTo>
                    <a:pt x="1399324" y="175717"/>
                  </a:lnTo>
                  <a:lnTo>
                    <a:pt x="1399324" y="128219"/>
                  </a:lnTo>
                  <a:lnTo>
                    <a:pt x="1400162" y="128219"/>
                  </a:lnTo>
                  <a:lnTo>
                    <a:pt x="1403896" y="125476"/>
                  </a:lnTo>
                  <a:lnTo>
                    <a:pt x="1403896" y="118198"/>
                  </a:lnTo>
                  <a:lnTo>
                    <a:pt x="1400162" y="115455"/>
                  </a:lnTo>
                  <a:lnTo>
                    <a:pt x="1399324" y="115455"/>
                  </a:lnTo>
                  <a:lnTo>
                    <a:pt x="1399324" y="101269"/>
                  </a:lnTo>
                  <a:lnTo>
                    <a:pt x="1441043" y="105905"/>
                  </a:lnTo>
                  <a:lnTo>
                    <a:pt x="1421066" y="96405"/>
                  </a:lnTo>
                  <a:lnTo>
                    <a:pt x="1398803" y="84823"/>
                  </a:lnTo>
                  <a:lnTo>
                    <a:pt x="1371752" y="68300"/>
                  </a:lnTo>
                  <a:lnTo>
                    <a:pt x="1348740" y="49936"/>
                  </a:lnTo>
                  <a:lnTo>
                    <a:pt x="1338554" y="32893"/>
                  </a:lnTo>
                  <a:lnTo>
                    <a:pt x="1331125" y="33096"/>
                  </a:lnTo>
                  <a:lnTo>
                    <a:pt x="1331125" y="41656"/>
                  </a:lnTo>
                  <a:lnTo>
                    <a:pt x="1333487" y="41656"/>
                  </a:lnTo>
                  <a:lnTo>
                    <a:pt x="1344650" y="56210"/>
                  </a:lnTo>
                  <a:lnTo>
                    <a:pt x="1361757" y="70434"/>
                  </a:lnTo>
                  <a:lnTo>
                    <a:pt x="1381264" y="83324"/>
                  </a:lnTo>
                  <a:lnTo>
                    <a:pt x="1399628" y="93814"/>
                  </a:lnTo>
                  <a:lnTo>
                    <a:pt x="1391869" y="92964"/>
                  </a:lnTo>
                  <a:lnTo>
                    <a:pt x="1391869" y="100444"/>
                  </a:lnTo>
                  <a:lnTo>
                    <a:pt x="1391869" y="115455"/>
                  </a:lnTo>
                  <a:lnTo>
                    <a:pt x="1391869" y="128219"/>
                  </a:lnTo>
                  <a:lnTo>
                    <a:pt x="1391869" y="176060"/>
                  </a:lnTo>
                  <a:lnTo>
                    <a:pt x="1391539" y="176072"/>
                  </a:lnTo>
                  <a:lnTo>
                    <a:pt x="1383906" y="176149"/>
                  </a:lnTo>
                  <a:lnTo>
                    <a:pt x="1383906" y="128219"/>
                  </a:lnTo>
                  <a:lnTo>
                    <a:pt x="1384744" y="128219"/>
                  </a:lnTo>
                  <a:lnTo>
                    <a:pt x="1387513" y="126187"/>
                  </a:lnTo>
                  <a:lnTo>
                    <a:pt x="1390281" y="128219"/>
                  </a:lnTo>
                  <a:lnTo>
                    <a:pt x="1391869" y="128219"/>
                  </a:lnTo>
                  <a:lnTo>
                    <a:pt x="1391869" y="115455"/>
                  </a:lnTo>
                  <a:lnTo>
                    <a:pt x="1390281" y="115455"/>
                  </a:lnTo>
                  <a:lnTo>
                    <a:pt x="1387513" y="117500"/>
                  </a:lnTo>
                  <a:lnTo>
                    <a:pt x="1384744" y="115455"/>
                  </a:lnTo>
                  <a:lnTo>
                    <a:pt x="1383906" y="115455"/>
                  </a:lnTo>
                  <a:lnTo>
                    <a:pt x="1383906" y="99555"/>
                  </a:lnTo>
                  <a:lnTo>
                    <a:pt x="1391869" y="100444"/>
                  </a:lnTo>
                  <a:lnTo>
                    <a:pt x="1391869" y="92964"/>
                  </a:lnTo>
                  <a:lnTo>
                    <a:pt x="1376451" y="91249"/>
                  </a:lnTo>
                  <a:lnTo>
                    <a:pt x="1376451" y="98729"/>
                  </a:lnTo>
                  <a:lnTo>
                    <a:pt x="1376451" y="115455"/>
                  </a:lnTo>
                  <a:lnTo>
                    <a:pt x="1374863" y="115455"/>
                  </a:lnTo>
                  <a:lnTo>
                    <a:pt x="1371130" y="118198"/>
                  </a:lnTo>
                  <a:lnTo>
                    <a:pt x="1371130" y="125476"/>
                  </a:lnTo>
                  <a:lnTo>
                    <a:pt x="1374863" y="128219"/>
                  </a:lnTo>
                  <a:lnTo>
                    <a:pt x="1376451" y="128219"/>
                  </a:lnTo>
                  <a:lnTo>
                    <a:pt x="1376451" y="176225"/>
                  </a:lnTo>
                  <a:lnTo>
                    <a:pt x="1348206" y="176504"/>
                  </a:lnTo>
                  <a:lnTo>
                    <a:pt x="1342694" y="94983"/>
                  </a:lnTo>
                  <a:lnTo>
                    <a:pt x="1376451" y="98729"/>
                  </a:lnTo>
                  <a:lnTo>
                    <a:pt x="1376451" y="91249"/>
                  </a:lnTo>
                  <a:lnTo>
                    <a:pt x="1342186" y="87439"/>
                  </a:lnTo>
                  <a:lnTo>
                    <a:pt x="1341170" y="72339"/>
                  </a:lnTo>
                  <a:lnTo>
                    <a:pt x="1333754" y="72847"/>
                  </a:lnTo>
                  <a:lnTo>
                    <a:pt x="1343367" y="215163"/>
                  </a:lnTo>
                  <a:lnTo>
                    <a:pt x="1326032" y="215696"/>
                  </a:lnTo>
                  <a:lnTo>
                    <a:pt x="1316291" y="215468"/>
                  </a:lnTo>
                  <a:lnTo>
                    <a:pt x="1321587" y="68630"/>
                  </a:lnTo>
                  <a:lnTo>
                    <a:pt x="1317193" y="69240"/>
                  </a:lnTo>
                  <a:lnTo>
                    <a:pt x="1313865" y="67805"/>
                  </a:lnTo>
                  <a:lnTo>
                    <a:pt x="1313865" y="76542"/>
                  </a:lnTo>
                  <a:lnTo>
                    <a:pt x="1313434" y="88328"/>
                  </a:lnTo>
                  <a:lnTo>
                    <a:pt x="1313167" y="88328"/>
                  </a:lnTo>
                  <a:lnTo>
                    <a:pt x="1313167" y="95770"/>
                  </a:lnTo>
                  <a:lnTo>
                    <a:pt x="1310259" y="176212"/>
                  </a:lnTo>
                  <a:lnTo>
                    <a:pt x="1309992" y="176212"/>
                  </a:lnTo>
                  <a:lnTo>
                    <a:pt x="1309992" y="183654"/>
                  </a:lnTo>
                  <a:lnTo>
                    <a:pt x="1309331" y="201980"/>
                  </a:lnTo>
                  <a:lnTo>
                    <a:pt x="1249565" y="201574"/>
                  </a:lnTo>
                  <a:lnTo>
                    <a:pt x="1249565" y="183654"/>
                  </a:lnTo>
                  <a:lnTo>
                    <a:pt x="1309992" y="183654"/>
                  </a:lnTo>
                  <a:lnTo>
                    <a:pt x="1309992" y="176212"/>
                  </a:lnTo>
                  <a:lnTo>
                    <a:pt x="1305509" y="176212"/>
                  </a:lnTo>
                  <a:lnTo>
                    <a:pt x="1305509" y="124371"/>
                  </a:lnTo>
                  <a:lnTo>
                    <a:pt x="1306347" y="124371"/>
                  </a:lnTo>
                  <a:lnTo>
                    <a:pt x="1310081" y="121627"/>
                  </a:lnTo>
                  <a:lnTo>
                    <a:pt x="1310081" y="114350"/>
                  </a:lnTo>
                  <a:lnTo>
                    <a:pt x="1306347" y="111607"/>
                  </a:lnTo>
                  <a:lnTo>
                    <a:pt x="1305509" y="111607"/>
                  </a:lnTo>
                  <a:lnTo>
                    <a:pt x="1305509" y="95770"/>
                  </a:lnTo>
                  <a:lnTo>
                    <a:pt x="1313167" y="95770"/>
                  </a:lnTo>
                  <a:lnTo>
                    <a:pt x="1313167" y="88328"/>
                  </a:lnTo>
                  <a:lnTo>
                    <a:pt x="1298054" y="88328"/>
                  </a:lnTo>
                  <a:lnTo>
                    <a:pt x="1298054" y="95770"/>
                  </a:lnTo>
                  <a:lnTo>
                    <a:pt x="1298054" y="111607"/>
                  </a:lnTo>
                  <a:lnTo>
                    <a:pt x="1296466" y="111607"/>
                  </a:lnTo>
                  <a:lnTo>
                    <a:pt x="1292733" y="114350"/>
                  </a:lnTo>
                  <a:lnTo>
                    <a:pt x="1292733" y="121627"/>
                  </a:lnTo>
                  <a:lnTo>
                    <a:pt x="1296466" y="124371"/>
                  </a:lnTo>
                  <a:lnTo>
                    <a:pt x="1298054" y="124371"/>
                  </a:lnTo>
                  <a:lnTo>
                    <a:pt x="1298054" y="176212"/>
                  </a:lnTo>
                  <a:lnTo>
                    <a:pt x="1284947" y="176212"/>
                  </a:lnTo>
                  <a:lnTo>
                    <a:pt x="1284947" y="124371"/>
                  </a:lnTo>
                  <a:lnTo>
                    <a:pt x="1285773" y="124371"/>
                  </a:lnTo>
                  <a:lnTo>
                    <a:pt x="1289507" y="121627"/>
                  </a:lnTo>
                  <a:lnTo>
                    <a:pt x="1289507" y="114350"/>
                  </a:lnTo>
                  <a:lnTo>
                    <a:pt x="1285773" y="111607"/>
                  </a:lnTo>
                  <a:lnTo>
                    <a:pt x="1284947" y="111607"/>
                  </a:lnTo>
                  <a:lnTo>
                    <a:pt x="1284947" y="95770"/>
                  </a:lnTo>
                  <a:lnTo>
                    <a:pt x="1298054" y="95770"/>
                  </a:lnTo>
                  <a:lnTo>
                    <a:pt x="1298054" y="88328"/>
                  </a:lnTo>
                  <a:lnTo>
                    <a:pt x="1277505" y="88328"/>
                  </a:lnTo>
                  <a:lnTo>
                    <a:pt x="1277505" y="95770"/>
                  </a:lnTo>
                  <a:lnTo>
                    <a:pt x="1277505" y="111607"/>
                  </a:lnTo>
                  <a:lnTo>
                    <a:pt x="1275892" y="111607"/>
                  </a:lnTo>
                  <a:lnTo>
                    <a:pt x="1272159" y="114350"/>
                  </a:lnTo>
                  <a:lnTo>
                    <a:pt x="1272159" y="121627"/>
                  </a:lnTo>
                  <a:lnTo>
                    <a:pt x="1275892" y="124371"/>
                  </a:lnTo>
                  <a:lnTo>
                    <a:pt x="1277505" y="124371"/>
                  </a:lnTo>
                  <a:lnTo>
                    <a:pt x="1277505" y="176212"/>
                  </a:lnTo>
                  <a:lnTo>
                    <a:pt x="1242123" y="176212"/>
                  </a:lnTo>
                  <a:lnTo>
                    <a:pt x="1242123" y="183654"/>
                  </a:lnTo>
                  <a:lnTo>
                    <a:pt x="1242123" y="201523"/>
                  </a:lnTo>
                  <a:lnTo>
                    <a:pt x="1242123" y="208965"/>
                  </a:lnTo>
                  <a:lnTo>
                    <a:pt x="1242123" y="231305"/>
                  </a:lnTo>
                  <a:lnTo>
                    <a:pt x="1184490" y="230860"/>
                  </a:lnTo>
                  <a:lnTo>
                    <a:pt x="1184490" y="208572"/>
                  </a:lnTo>
                  <a:lnTo>
                    <a:pt x="1242123" y="208965"/>
                  </a:lnTo>
                  <a:lnTo>
                    <a:pt x="1242123" y="201523"/>
                  </a:lnTo>
                  <a:lnTo>
                    <a:pt x="1184490" y="201129"/>
                  </a:lnTo>
                  <a:lnTo>
                    <a:pt x="1184490" y="183654"/>
                  </a:lnTo>
                  <a:lnTo>
                    <a:pt x="1242123" y="183654"/>
                  </a:lnTo>
                  <a:lnTo>
                    <a:pt x="1242123" y="176212"/>
                  </a:lnTo>
                  <a:lnTo>
                    <a:pt x="1236103" y="176212"/>
                  </a:lnTo>
                  <a:lnTo>
                    <a:pt x="1236103" y="121793"/>
                  </a:lnTo>
                  <a:lnTo>
                    <a:pt x="1236941" y="121793"/>
                  </a:lnTo>
                  <a:lnTo>
                    <a:pt x="1240675" y="119049"/>
                  </a:lnTo>
                  <a:lnTo>
                    <a:pt x="1240675" y="111772"/>
                  </a:lnTo>
                  <a:lnTo>
                    <a:pt x="1236941" y="109029"/>
                  </a:lnTo>
                  <a:lnTo>
                    <a:pt x="1236103" y="109029"/>
                  </a:lnTo>
                  <a:lnTo>
                    <a:pt x="1236103" y="95770"/>
                  </a:lnTo>
                  <a:lnTo>
                    <a:pt x="1277505" y="95770"/>
                  </a:lnTo>
                  <a:lnTo>
                    <a:pt x="1277505" y="88328"/>
                  </a:lnTo>
                  <a:lnTo>
                    <a:pt x="1228661" y="88328"/>
                  </a:lnTo>
                  <a:lnTo>
                    <a:pt x="1228661" y="95770"/>
                  </a:lnTo>
                  <a:lnTo>
                    <a:pt x="1228661" y="109029"/>
                  </a:lnTo>
                  <a:lnTo>
                    <a:pt x="1227061" y="109029"/>
                  </a:lnTo>
                  <a:lnTo>
                    <a:pt x="1223327" y="111772"/>
                  </a:lnTo>
                  <a:lnTo>
                    <a:pt x="1223327" y="119049"/>
                  </a:lnTo>
                  <a:lnTo>
                    <a:pt x="1227061" y="121793"/>
                  </a:lnTo>
                  <a:lnTo>
                    <a:pt x="1228661" y="121793"/>
                  </a:lnTo>
                  <a:lnTo>
                    <a:pt x="1228661" y="176212"/>
                  </a:lnTo>
                  <a:lnTo>
                    <a:pt x="1217968" y="176212"/>
                  </a:lnTo>
                  <a:lnTo>
                    <a:pt x="1218057" y="121793"/>
                  </a:lnTo>
                  <a:lnTo>
                    <a:pt x="1218946" y="121793"/>
                  </a:lnTo>
                  <a:lnTo>
                    <a:pt x="1222679" y="119049"/>
                  </a:lnTo>
                  <a:lnTo>
                    <a:pt x="1222679" y="111772"/>
                  </a:lnTo>
                  <a:lnTo>
                    <a:pt x="1218946" y="109029"/>
                  </a:lnTo>
                  <a:lnTo>
                    <a:pt x="1218069" y="109029"/>
                  </a:lnTo>
                  <a:lnTo>
                    <a:pt x="1218095" y="95770"/>
                  </a:lnTo>
                  <a:lnTo>
                    <a:pt x="1228661" y="95770"/>
                  </a:lnTo>
                  <a:lnTo>
                    <a:pt x="1228661" y="88328"/>
                  </a:lnTo>
                  <a:lnTo>
                    <a:pt x="1190853" y="88328"/>
                  </a:lnTo>
                  <a:lnTo>
                    <a:pt x="1213904" y="76288"/>
                  </a:lnTo>
                  <a:lnTo>
                    <a:pt x="1239774" y="60236"/>
                  </a:lnTo>
                  <a:lnTo>
                    <a:pt x="1262138" y="41732"/>
                  </a:lnTo>
                  <a:lnTo>
                    <a:pt x="1271638" y="27025"/>
                  </a:lnTo>
                  <a:lnTo>
                    <a:pt x="1272959" y="29641"/>
                  </a:lnTo>
                  <a:lnTo>
                    <a:pt x="1299997" y="68605"/>
                  </a:lnTo>
                  <a:lnTo>
                    <a:pt x="1313865" y="76542"/>
                  </a:lnTo>
                  <a:lnTo>
                    <a:pt x="1313865" y="67805"/>
                  </a:lnTo>
                  <a:lnTo>
                    <a:pt x="1306842" y="64744"/>
                  </a:lnTo>
                  <a:lnTo>
                    <a:pt x="1295222" y="51714"/>
                  </a:lnTo>
                  <a:lnTo>
                    <a:pt x="1284046" y="34442"/>
                  </a:lnTo>
                  <a:lnTo>
                    <a:pt x="1277594" y="22123"/>
                  </a:lnTo>
                  <a:lnTo>
                    <a:pt x="1291183" y="21221"/>
                  </a:lnTo>
                  <a:lnTo>
                    <a:pt x="1290688" y="13792"/>
                  </a:lnTo>
                  <a:lnTo>
                    <a:pt x="1268437" y="15278"/>
                  </a:lnTo>
                  <a:lnTo>
                    <a:pt x="1267993" y="18224"/>
                  </a:lnTo>
                  <a:lnTo>
                    <a:pt x="1254937" y="38557"/>
                  </a:lnTo>
                  <a:lnTo>
                    <a:pt x="1228217" y="59004"/>
                  </a:lnTo>
                  <a:lnTo>
                    <a:pt x="1197508" y="76669"/>
                  </a:lnTo>
                  <a:lnTo>
                    <a:pt x="1172514" y="88633"/>
                  </a:lnTo>
                  <a:lnTo>
                    <a:pt x="1155954" y="95770"/>
                  </a:lnTo>
                  <a:lnTo>
                    <a:pt x="1210652" y="95770"/>
                  </a:lnTo>
                  <a:lnTo>
                    <a:pt x="1210627" y="109029"/>
                  </a:lnTo>
                  <a:lnTo>
                    <a:pt x="1209065" y="109029"/>
                  </a:lnTo>
                  <a:lnTo>
                    <a:pt x="1205331" y="111772"/>
                  </a:lnTo>
                  <a:lnTo>
                    <a:pt x="1205331" y="119049"/>
                  </a:lnTo>
                  <a:lnTo>
                    <a:pt x="1209065" y="121793"/>
                  </a:lnTo>
                  <a:lnTo>
                    <a:pt x="1210614" y="121793"/>
                  </a:lnTo>
                  <a:lnTo>
                    <a:pt x="1210525" y="176212"/>
                  </a:lnTo>
                  <a:lnTo>
                    <a:pt x="1177036" y="176212"/>
                  </a:lnTo>
                  <a:lnTo>
                    <a:pt x="1177036" y="183654"/>
                  </a:lnTo>
                  <a:lnTo>
                    <a:pt x="1177036" y="201079"/>
                  </a:lnTo>
                  <a:lnTo>
                    <a:pt x="1177036" y="208508"/>
                  </a:lnTo>
                  <a:lnTo>
                    <a:pt x="1177036" y="230797"/>
                  </a:lnTo>
                  <a:lnTo>
                    <a:pt x="1117511" y="230327"/>
                  </a:lnTo>
                  <a:lnTo>
                    <a:pt x="1117511" y="208089"/>
                  </a:lnTo>
                  <a:lnTo>
                    <a:pt x="1177036" y="208508"/>
                  </a:lnTo>
                  <a:lnTo>
                    <a:pt x="1177036" y="201079"/>
                  </a:lnTo>
                  <a:lnTo>
                    <a:pt x="1117511" y="200660"/>
                  </a:lnTo>
                  <a:lnTo>
                    <a:pt x="1117511" y="183654"/>
                  </a:lnTo>
                  <a:lnTo>
                    <a:pt x="1177036" y="183654"/>
                  </a:lnTo>
                  <a:lnTo>
                    <a:pt x="1177036" y="176212"/>
                  </a:lnTo>
                  <a:lnTo>
                    <a:pt x="1110056" y="176212"/>
                  </a:lnTo>
                  <a:lnTo>
                    <a:pt x="1110056" y="183654"/>
                  </a:lnTo>
                  <a:lnTo>
                    <a:pt x="1110056" y="200609"/>
                  </a:lnTo>
                  <a:lnTo>
                    <a:pt x="1056208" y="200240"/>
                  </a:lnTo>
                  <a:lnTo>
                    <a:pt x="1056208" y="183654"/>
                  </a:lnTo>
                  <a:lnTo>
                    <a:pt x="1110056" y="183654"/>
                  </a:lnTo>
                  <a:lnTo>
                    <a:pt x="1110056" y="176212"/>
                  </a:lnTo>
                  <a:lnTo>
                    <a:pt x="1048753" y="176212"/>
                  </a:lnTo>
                  <a:lnTo>
                    <a:pt x="1048753" y="183654"/>
                  </a:lnTo>
                  <a:lnTo>
                    <a:pt x="1048753" y="200177"/>
                  </a:lnTo>
                  <a:lnTo>
                    <a:pt x="992530" y="199783"/>
                  </a:lnTo>
                  <a:lnTo>
                    <a:pt x="992530" y="183654"/>
                  </a:lnTo>
                  <a:lnTo>
                    <a:pt x="1048753" y="183654"/>
                  </a:lnTo>
                  <a:lnTo>
                    <a:pt x="1048753" y="176212"/>
                  </a:lnTo>
                  <a:lnTo>
                    <a:pt x="934758" y="176212"/>
                  </a:lnTo>
                  <a:lnTo>
                    <a:pt x="934758" y="183654"/>
                  </a:lnTo>
                  <a:lnTo>
                    <a:pt x="985088" y="183654"/>
                  </a:lnTo>
                  <a:lnTo>
                    <a:pt x="985088" y="199732"/>
                  </a:lnTo>
                  <a:lnTo>
                    <a:pt x="975169" y="199656"/>
                  </a:lnTo>
                  <a:lnTo>
                    <a:pt x="975118" y="207086"/>
                  </a:lnTo>
                  <a:lnTo>
                    <a:pt x="985088" y="207162"/>
                  </a:lnTo>
                  <a:lnTo>
                    <a:pt x="985088" y="207606"/>
                  </a:lnTo>
                  <a:lnTo>
                    <a:pt x="992530" y="207606"/>
                  </a:lnTo>
                  <a:lnTo>
                    <a:pt x="992530" y="207213"/>
                  </a:lnTo>
                  <a:lnTo>
                    <a:pt x="1048753" y="207606"/>
                  </a:lnTo>
                  <a:lnTo>
                    <a:pt x="1048753" y="220345"/>
                  </a:lnTo>
                  <a:lnTo>
                    <a:pt x="1056208" y="220345"/>
                  </a:lnTo>
                  <a:lnTo>
                    <a:pt x="1056208" y="207670"/>
                  </a:lnTo>
                  <a:lnTo>
                    <a:pt x="1110056" y="208038"/>
                  </a:lnTo>
                  <a:lnTo>
                    <a:pt x="1110056" y="233553"/>
                  </a:lnTo>
                  <a:lnTo>
                    <a:pt x="1114729" y="233553"/>
                  </a:lnTo>
                  <a:lnTo>
                    <a:pt x="1114704" y="237744"/>
                  </a:lnTo>
                  <a:lnTo>
                    <a:pt x="1308468" y="239268"/>
                  </a:lnTo>
                  <a:lnTo>
                    <a:pt x="1308531" y="231825"/>
                  </a:lnTo>
                  <a:lnTo>
                    <a:pt x="1249565" y="231368"/>
                  </a:lnTo>
                  <a:lnTo>
                    <a:pt x="1249565" y="209016"/>
                  </a:lnTo>
                  <a:lnTo>
                    <a:pt x="1309065" y="209423"/>
                  </a:lnTo>
                  <a:lnTo>
                    <a:pt x="1308595" y="222719"/>
                  </a:lnTo>
                  <a:lnTo>
                    <a:pt x="1326057" y="223139"/>
                  </a:lnTo>
                  <a:lnTo>
                    <a:pt x="1351318" y="222364"/>
                  </a:lnTo>
                  <a:lnTo>
                    <a:pt x="1348714" y="183946"/>
                  </a:lnTo>
                  <a:lnTo>
                    <a:pt x="1373708" y="183705"/>
                  </a:lnTo>
                  <a:lnTo>
                    <a:pt x="1373708" y="235432"/>
                  </a:lnTo>
                  <a:lnTo>
                    <a:pt x="1381150" y="235432"/>
                  </a:lnTo>
                  <a:lnTo>
                    <a:pt x="1381150" y="183629"/>
                  </a:lnTo>
                  <a:lnTo>
                    <a:pt x="1385506" y="183591"/>
                  </a:lnTo>
                  <a:lnTo>
                    <a:pt x="1385506" y="234492"/>
                  </a:lnTo>
                  <a:lnTo>
                    <a:pt x="1392948" y="234492"/>
                  </a:lnTo>
                  <a:lnTo>
                    <a:pt x="1392948" y="183464"/>
                  </a:lnTo>
                  <a:lnTo>
                    <a:pt x="1402003" y="183045"/>
                  </a:lnTo>
                  <a:lnTo>
                    <a:pt x="1402003" y="234022"/>
                  </a:lnTo>
                  <a:lnTo>
                    <a:pt x="1409446" y="234022"/>
                  </a:lnTo>
                  <a:lnTo>
                    <a:pt x="1409446" y="182702"/>
                  </a:lnTo>
                  <a:lnTo>
                    <a:pt x="1413332" y="182524"/>
                  </a:lnTo>
                  <a:lnTo>
                    <a:pt x="1413332" y="231190"/>
                  </a:lnTo>
                  <a:lnTo>
                    <a:pt x="1420774" y="231190"/>
                  </a:lnTo>
                  <a:lnTo>
                    <a:pt x="1420774" y="182181"/>
                  </a:lnTo>
                  <a:lnTo>
                    <a:pt x="1424165" y="182029"/>
                  </a:lnTo>
                  <a:lnTo>
                    <a:pt x="1424165" y="231190"/>
                  </a:lnTo>
                  <a:lnTo>
                    <a:pt x="1431620" y="231190"/>
                  </a:lnTo>
                  <a:lnTo>
                    <a:pt x="1431620" y="181686"/>
                  </a:lnTo>
                  <a:lnTo>
                    <a:pt x="1434553" y="181559"/>
                  </a:lnTo>
                  <a:lnTo>
                    <a:pt x="1434553" y="230251"/>
                  </a:lnTo>
                  <a:lnTo>
                    <a:pt x="1441996" y="230251"/>
                  </a:lnTo>
                  <a:lnTo>
                    <a:pt x="1441996" y="181203"/>
                  </a:lnTo>
                  <a:lnTo>
                    <a:pt x="1445387" y="181051"/>
                  </a:lnTo>
                  <a:lnTo>
                    <a:pt x="1445387" y="230251"/>
                  </a:lnTo>
                  <a:lnTo>
                    <a:pt x="1452841" y="230251"/>
                  </a:lnTo>
                  <a:lnTo>
                    <a:pt x="1452841" y="180695"/>
                  </a:lnTo>
                  <a:lnTo>
                    <a:pt x="1456245" y="180543"/>
                  </a:lnTo>
                  <a:lnTo>
                    <a:pt x="1456245" y="227888"/>
                  </a:lnTo>
                  <a:lnTo>
                    <a:pt x="1463687" y="227888"/>
                  </a:lnTo>
                  <a:lnTo>
                    <a:pt x="1463687" y="180187"/>
                  </a:lnTo>
                  <a:lnTo>
                    <a:pt x="1465656" y="180098"/>
                  </a:lnTo>
                  <a:lnTo>
                    <a:pt x="1465656" y="226009"/>
                  </a:lnTo>
                  <a:lnTo>
                    <a:pt x="1473111" y="226009"/>
                  </a:lnTo>
                  <a:lnTo>
                    <a:pt x="1473111" y="179755"/>
                  </a:lnTo>
                  <a:lnTo>
                    <a:pt x="1478876" y="179489"/>
                  </a:lnTo>
                  <a:lnTo>
                    <a:pt x="1478876" y="226009"/>
                  </a:lnTo>
                  <a:lnTo>
                    <a:pt x="1486319" y="226009"/>
                  </a:lnTo>
                  <a:lnTo>
                    <a:pt x="1486319" y="179133"/>
                  </a:lnTo>
                  <a:lnTo>
                    <a:pt x="1490675" y="178930"/>
                  </a:lnTo>
                  <a:lnTo>
                    <a:pt x="1490675" y="224586"/>
                  </a:lnTo>
                  <a:lnTo>
                    <a:pt x="1498117" y="224586"/>
                  </a:lnTo>
                  <a:lnTo>
                    <a:pt x="1498117" y="178587"/>
                  </a:lnTo>
                  <a:lnTo>
                    <a:pt x="1500047" y="178498"/>
                  </a:lnTo>
                  <a:lnTo>
                    <a:pt x="1499628" y="223621"/>
                  </a:lnTo>
                  <a:lnTo>
                    <a:pt x="1507070" y="223685"/>
                  </a:lnTo>
                  <a:lnTo>
                    <a:pt x="1507540" y="173215"/>
                  </a:lnTo>
                  <a:close/>
                </a:path>
                <a:path w="1508125" h="299720">
                  <a:moveTo>
                    <a:pt x="1507998" y="237248"/>
                  </a:moveTo>
                  <a:lnTo>
                    <a:pt x="1507197" y="229857"/>
                  </a:lnTo>
                  <a:lnTo>
                    <a:pt x="1496174" y="232117"/>
                  </a:lnTo>
                  <a:lnTo>
                    <a:pt x="1472907" y="241630"/>
                  </a:lnTo>
                  <a:lnTo>
                    <a:pt x="1450505" y="262636"/>
                  </a:lnTo>
                  <a:lnTo>
                    <a:pt x="1442097" y="299351"/>
                  </a:lnTo>
                  <a:lnTo>
                    <a:pt x="1449514" y="298869"/>
                  </a:lnTo>
                  <a:lnTo>
                    <a:pt x="1456829" y="266420"/>
                  </a:lnTo>
                  <a:lnTo>
                    <a:pt x="1476502" y="247840"/>
                  </a:lnTo>
                  <a:lnTo>
                    <a:pt x="1497304" y="239369"/>
                  </a:lnTo>
                  <a:lnTo>
                    <a:pt x="1507998" y="23724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9"/>
            <p:cNvPicPr/>
            <p:nvPr/>
          </p:nvPicPr>
          <p:blipFill>
            <a:blip r:embed="rId9" cstate="print"/>
            <a:stretch>
              <a:fillRect/>
            </a:stretch>
          </p:blipFill>
          <p:spPr>
            <a:xfrm>
              <a:off x="3756762" y="5880950"/>
              <a:ext cx="264896" cy="200595"/>
            </a:xfrm>
            <a:prstGeom prst="rect">
              <a:avLst/>
            </a:prstGeom>
          </p:spPr>
        </p:pic>
        <p:sp>
          <p:nvSpPr>
            <p:cNvPr id="20" name="object 20"/>
            <p:cNvSpPr/>
            <p:nvPr/>
          </p:nvSpPr>
          <p:spPr>
            <a:xfrm>
              <a:off x="3602813" y="5958432"/>
              <a:ext cx="331470" cy="113664"/>
            </a:xfrm>
            <a:custGeom>
              <a:avLst/>
              <a:gdLst/>
              <a:ahLst/>
              <a:cxnLst/>
              <a:rect l="l" t="t" r="r" b="b"/>
              <a:pathLst>
                <a:path w="331470" h="113664">
                  <a:moveTo>
                    <a:pt x="254368" y="0"/>
                  </a:moveTo>
                  <a:lnTo>
                    <a:pt x="146100" y="2578"/>
                  </a:lnTo>
                  <a:lnTo>
                    <a:pt x="145122" y="4673"/>
                  </a:lnTo>
                  <a:lnTo>
                    <a:pt x="136095" y="20526"/>
                  </a:lnTo>
                  <a:lnTo>
                    <a:pt x="109299" y="54617"/>
                  </a:lnTo>
                  <a:lnTo>
                    <a:pt x="64134" y="88978"/>
                  </a:lnTo>
                  <a:lnTo>
                    <a:pt x="0" y="105638"/>
                  </a:lnTo>
                  <a:lnTo>
                    <a:pt x="139" y="113080"/>
                  </a:lnTo>
                  <a:lnTo>
                    <a:pt x="330898" y="109308"/>
                  </a:lnTo>
                  <a:lnTo>
                    <a:pt x="330822" y="101866"/>
                  </a:lnTo>
                  <a:lnTo>
                    <a:pt x="45250" y="105130"/>
                  </a:lnTo>
                  <a:lnTo>
                    <a:pt x="88363" y="82634"/>
                  </a:lnTo>
                  <a:lnTo>
                    <a:pt x="120135" y="53778"/>
                  </a:lnTo>
                  <a:lnTo>
                    <a:pt x="140858" y="26788"/>
                  </a:lnTo>
                  <a:lnTo>
                    <a:pt x="150825" y="9893"/>
                  </a:lnTo>
                  <a:lnTo>
                    <a:pt x="254546" y="7442"/>
                  </a:lnTo>
                  <a:lnTo>
                    <a:pt x="25436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21"/>
            <p:cNvPicPr/>
            <p:nvPr/>
          </p:nvPicPr>
          <p:blipFill>
            <a:blip r:embed="rId10" cstate="print"/>
            <a:stretch>
              <a:fillRect/>
            </a:stretch>
          </p:blipFill>
          <p:spPr>
            <a:xfrm>
              <a:off x="3602277" y="6064137"/>
              <a:ext cx="65976" cy="130682"/>
            </a:xfrm>
            <a:prstGeom prst="rect">
              <a:avLst/>
            </a:prstGeom>
          </p:spPr>
        </p:pic>
        <p:sp>
          <p:nvSpPr>
            <p:cNvPr id="22" name="object 22"/>
            <p:cNvSpPr/>
            <p:nvPr/>
          </p:nvSpPr>
          <p:spPr>
            <a:xfrm>
              <a:off x="3264205" y="5833872"/>
              <a:ext cx="790575" cy="802640"/>
            </a:xfrm>
            <a:custGeom>
              <a:avLst/>
              <a:gdLst/>
              <a:ahLst/>
              <a:cxnLst/>
              <a:rect l="l" t="t" r="r" b="b"/>
              <a:pathLst>
                <a:path w="790575" h="802640">
                  <a:moveTo>
                    <a:pt x="530974" y="11544"/>
                  </a:moveTo>
                  <a:lnTo>
                    <a:pt x="527126" y="7696"/>
                  </a:lnTo>
                  <a:lnTo>
                    <a:pt x="523544" y="7696"/>
                  </a:lnTo>
                  <a:lnTo>
                    <a:pt x="523544" y="15646"/>
                  </a:lnTo>
                  <a:lnTo>
                    <a:pt x="523544" y="16903"/>
                  </a:lnTo>
                  <a:lnTo>
                    <a:pt x="523024" y="17411"/>
                  </a:lnTo>
                  <a:lnTo>
                    <a:pt x="521779" y="17411"/>
                  </a:lnTo>
                  <a:lnTo>
                    <a:pt x="521258" y="16903"/>
                  </a:lnTo>
                  <a:lnTo>
                    <a:pt x="521258" y="15646"/>
                  </a:lnTo>
                  <a:lnTo>
                    <a:pt x="521779" y="15138"/>
                  </a:lnTo>
                  <a:lnTo>
                    <a:pt x="523024" y="15138"/>
                  </a:lnTo>
                  <a:lnTo>
                    <a:pt x="523544" y="15646"/>
                  </a:lnTo>
                  <a:lnTo>
                    <a:pt x="523544" y="7696"/>
                  </a:lnTo>
                  <a:lnTo>
                    <a:pt x="517677" y="7696"/>
                  </a:lnTo>
                  <a:lnTo>
                    <a:pt x="513829" y="11544"/>
                  </a:lnTo>
                  <a:lnTo>
                    <a:pt x="513829" y="21005"/>
                  </a:lnTo>
                  <a:lnTo>
                    <a:pt x="517677" y="24853"/>
                  </a:lnTo>
                  <a:lnTo>
                    <a:pt x="527126" y="24853"/>
                  </a:lnTo>
                  <a:lnTo>
                    <a:pt x="530974" y="21005"/>
                  </a:lnTo>
                  <a:lnTo>
                    <a:pt x="530974" y="17411"/>
                  </a:lnTo>
                  <a:lnTo>
                    <a:pt x="530974" y="15138"/>
                  </a:lnTo>
                  <a:lnTo>
                    <a:pt x="530974" y="11544"/>
                  </a:lnTo>
                  <a:close/>
                </a:path>
                <a:path w="790575" h="802640">
                  <a:moveTo>
                    <a:pt x="562775" y="37922"/>
                  </a:moveTo>
                  <a:lnTo>
                    <a:pt x="557352" y="32499"/>
                  </a:lnTo>
                  <a:lnTo>
                    <a:pt x="555332" y="32499"/>
                  </a:lnTo>
                  <a:lnTo>
                    <a:pt x="555332" y="42024"/>
                  </a:lnTo>
                  <a:lnTo>
                    <a:pt x="555332" y="47129"/>
                  </a:lnTo>
                  <a:lnTo>
                    <a:pt x="553250" y="49199"/>
                  </a:lnTo>
                  <a:lnTo>
                    <a:pt x="548144" y="49199"/>
                  </a:lnTo>
                  <a:lnTo>
                    <a:pt x="546061" y="47129"/>
                  </a:lnTo>
                  <a:lnTo>
                    <a:pt x="546061" y="42024"/>
                  </a:lnTo>
                  <a:lnTo>
                    <a:pt x="548144" y="39941"/>
                  </a:lnTo>
                  <a:lnTo>
                    <a:pt x="553250" y="39941"/>
                  </a:lnTo>
                  <a:lnTo>
                    <a:pt x="555332" y="42024"/>
                  </a:lnTo>
                  <a:lnTo>
                    <a:pt x="555332" y="32499"/>
                  </a:lnTo>
                  <a:lnTo>
                    <a:pt x="544042" y="32499"/>
                  </a:lnTo>
                  <a:lnTo>
                    <a:pt x="538632" y="37922"/>
                  </a:lnTo>
                  <a:lnTo>
                    <a:pt x="538632" y="51231"/>
                  </a:lnTo>
                  <a:lnTo>
                    <a:pt x="544042" y="56642"/>
                  </a:lnTo>
                  <a:lnTo>
                    <a:pt x="557352" y="56642"/>
                  </a:lnTo>
                  <a:lnTo>
                    <a:pt x="562775" y="51231"/>
                  </a:lnTo>
                  <a:lnTo>
                    <a:pt x="562775" y="49199"/>
                  </a:lnTo>
                  <a:lnTo>
                    <a:pt x="562775" y="39941"/>
                  </a:lnTo>
                  <a:lnTo>
                    <a:pt x="562775" y="37922"/>
                  </a:lnTo>
                  <a:close/>
                </a:path>
                <a:path w="790575" h="802640">
                  <a:moveTo>
                    <a:pt x="565086" y="6883"/>
                  </a:moveTo>
                  <a:lnTo>
                    <a:pt x="558215" y="0"/>
                  </a:lnTo>
                  <a:lnTo>
                    <a:pt x="557657" y="0"/>
                  </a:lnTo>
                  <a:lnTo>
                    <a:pt x="557657" y="10985"/>
                  </a:lnTo>
                  <a:lnTo>
                    <a:pt x="557657" y="19697"/>
                  </a:lnTo>
                  <a:lnTo>
                    <a:pt x="554113" y="23241"/>
                  </a:lnTo>
                  <a:lnTo>
                    <a:pt x="545401" y="23241"/>
                  </a:lnTo>
                  <a:lnTo>
                    <a:pt x="541858" y="19697"/>
                  </a:lnTo>
                  <a:lnTo>
                    <a:pt x="541858" y="10985"/>
                  </a:lnTo>
                  <a:lnTo>
                    <a:pt x="545401" y="7442"/>
                  </a:lnTo>
                  <a:lnTo>
                    <a:pt x="554113" y="7442"/>
                  </a:lnTo>
                  <a:lnTo>
                    <a:pt x="557657" y="10985"/>
                  </a:lnTo>
                  <a:lnTo>
                    <a:pt x="557657" y="0"/>
                  </a:lnTo>
                  <a:lnTo>
                    <a:pt x="541299" y="0"/>
                  </a:lnTo>
                  <a:lnTo>
                    <a:pt x="534428" y="6883"/>
                  </a:lnTo>
                  <a:lnTo>
                    <a:pt x="534428" y="23799"/>
                  </a:lnTo>
                  <a:lnTo>
                    <a:pt x="541299" y="30670"/>
                  </a:lnTo>
                  <a:lnTo>
                    <a:pt x="558215" y="30670"/>
                  </a:lnTo>
                  <a:lnTo>
                    <a:pt x="565086" y="23799"/>
                  </a:lnTo>
                  <a:lnTo>
                    <a:pt x="565086" y="23241"/>
                  </a:lnTo>
                  <a:lnTo>
                    <a:pt x="565086" y="7442"/>
                  </a:lnTo>
                  <a:lnTo>
                    <a:pt x="565086" y="6883"/>
                  </a:lnTo>
                  <a:close/>
                </a:path>
                <a:path w="790575" h="802640">
                  <a:moveTo>
                    <a:pt x="633437" y="124955"/>
                  </a:moveTo>
                  <a:lnTo>
                    <a:pt x="627824" y="104051"/>
                  </a:lnTo>
                  <a:lnTo>
                    <a:pt x="626427" y="102933"/>
                  </a:lnTo>
                  <a:lnTo>
                    <a:pt x="624801" y="102870"/>
                  </a:lnTo>
                  <a:lnTo>
                    <a:pt x="623201" y="102743"/>
                  </a:lnTo>
                  <a:lnTo>
                    <a:pt x="621703" y="103809"/>
                  </a:lnTo>
                  <a:lnTo>
                    <a:pt x="620217" y="108038"/>
                  </a:lnTo>
                  <a:lnTo>
                    <a:pt x="618401" y="101231"/>
                  </a:lnTo>
                  <a:lnTo>
                    <a:pt x="617004" y="100114"/>
                  </a:lnTo>
                  <a:lnTo>
                    <a:pt x="615378" y="100050"/>
                  </a:lnTo>
                  <a:lnTo>
                    <a:pt x="613765" y="99936"/>
                  </a:lnTo>
                  <a:lnTo>
                    <a:pt x="612279" y="100977"/>
                  </a:lnTo>
                  <a:lnTo>
                    <a:pt x="610819" y="105117"/>
                  </a:lnTo>
                  <a:lnTo>
                    <a:pt x="607771" y="97269"/>
                  </a:lnTo>
                  <a:lnTo>
                    <a:pt x="606983" y="96710"/>
                  </a:lnTo>
                  <a:lnTo>
                    <a:pt x="606983" y="115735"/>
                  </a:lnTo>
                  <a:lnTo>
                    <a:pt x="602081" y="115874"/>
                  </a:lnTo>
                  <a:lnTo>
                    <a:pt x="602627" y="114198"/>
                  </a:lnTo>
                  <a:lnTo>
                    <a:pt x="604570" y="109524"/>
                  </a:lnTo>
                  <a:lnTo>
                    <a:pt x="606983" y="115735"/>
                  </a:lnTo>
                  <a:lnTo>
                    <a:pt x="606983" y="96710"/>
                  </a:lnTo>
                  <a:lnTo>
                    <a:pt x="606488" y="96342"/>
                  </a:lnTo>
                  <a:lnTo>
                    <a:pt x="603567" y="96189"/>
                  </a:lnTo>
                  <a:lnTo>
                    <a:pt x="602183" y="97002"/>
                  </a:lnTo>
                  <a:lnTo>
                    <a:pt x="599630" y="102095"/>
                  </a:lnTo>
                  <a:lnTo>
                    <a:pt x="596315" y="109004"/>
                  </a:lnTo>
                  <a:lnTo>
                    <a:pt x="591756" y="97307"/>
                  </a:lnTo>
                  <a:lnTo>
                    <a:pt x="591134" y="96850"/>
                  </a:lnTo>
                  <a:lnTo>
                    <a:pt x="591134" y="116166"/>
                  </a:lnTo>
                  <a:lnTo>
                    <a:pt x="584796" y="116344"/>
                  </a:lnTo>
                  <a:lnTo>
                    <a:pt x="585724" y="114020"/>
                  </a:lnTo>
                  <a:lnTo>
                    <a:pt x="588289" y="108864"/>
                  </a:lnTo>
                  <a:lnTo>
                    <a:pt x="591134" y="116166"/>
                  </a:lnTo>
                  <a:lnTo>
                    <a:pt x="591134" y="96850"/>
                  </a:lnTo>
                  <a:lnTo>
                    <a:pt x="590524" y="96393"/>
                  </a:lnTo>
                  <a:lnTo>
                    <a:pt x="587667" y="96164"/>
                  </a:lnTo>
                  <a:lnTo>
                    <a:pt x="586308" y="96888"/>
                  </a:lnTo>
                  <a:lnTo>
                    <a:pt x="582726" y="103124"/>
                  </a:lnTo>
                  <a:lnTo>
                    <a:pt x="579958" y="108204"/>
                  </a:lnTo>
                  <a:lnTo>
                    <a:pt x="575703" y="97243"/>
                  </a:lnTo>
                  <a:lnTo>
                    <a:pt x="575259" y="96939"/>
                  </a:lnTo>
                  <a:lnTo>
                    <a:pt x="575259" y="116598"/>
                  </a:lnTo>
                  <a:lnTo>
                    <a:pt x="569963" y="116738"/>
                  </a:lnTo>
                  <a:lnTo>
                    <a:pt x="570433" y="115303"/>
                  </a:lnTo>
                  <a:lnTo>
                    <a:pt x="572617" y="109816"/>
                  </a:lnTo>
                  <a:lnTo>
                    <a:pt x="575259" y="116598"/>
                  </a:lnTo>
                  <a:lnTo>
                    <a:pt x="575259" y="96939"/>
                  </a:lnTo>
                  <a:lnTo>
                    <a:pt x="574382" y="96316"/>
                  </a:lnTo>
                  <a:lnTo>
                    <a:pt x="571385" y="96227"/>
                  </a:lnTo>
                  <a:lnTo>
                    <a:pt x="570026" y="97078"/>
                  </a:lnTo>
                  <a:lnTo>
                    <a:pt x="567270" y="103263"/>
                  </a:lnTo>
                  <a:lnTo>
                    <a:pt x="564603" y="109918"/>
                  </a:lnTo>
                  <a:lnTo>
                    <a:pt x="559663" y="97231"/>
                  </a:lnTo>
                  <a:lnTo>
                    <a:pt x="559396" y="97053"/>
                  </a:lnTo>
                  <a:lnTo>
                    <a:pt x="559396" y="117017"/>
                  </a:lnTo>
                  <a:lnTo>
                    <a:pt x="554037" y="117157"/>
                  </a:lnTo>
                  <a:lnTo>
                    <a:pt x="554443" y="115874"/>
                  </a:lnTo>
                  <a:lnTo>
                    <a:pt x="556679" y="110032"/>
                  </a:lnTo>
                  <a:lnTo>
                    <a:pt x="559396" y="117017"/>
                  </a:lnTo>
                  <a:lnTo>
                    <a:pt x="559396" y="97053"/>
                  </a:lnTo>
                  <a:lnTo>
                    <a:pt x="558330" y="96304"/>
                  </a:lnTo>
                  <a:lnTo>
                    <a:pt x="555320" y="96240"/>
                  </a:lnTo>
                  <a:lnTo>
                    <a:pt x="553935" y="97129"/>
                  </a:lnTo>
                  <a:lnTo>
                    <a:pt x="551205" y="103568"/>
                  </a:lnTo>
                  <a:lnTo>
                    <a:pt x="548665" y="110197"/>
                  </a:lnTo>
                  <a:lnTo>
                    <a:pt x="543623" y="97231"/>
                  </a:lnTo>
                  <a:lnTo>
                    <a:pt x="543521" y="117436"/>
                  </a:lnTo>
                  <a:lnTo>
                    <a:pt x="537870" y="117589"/>
                  </a:lnTo>
                  <a:lnTo>
                    <a:pt x="538416" y="115874"/>
                  </a:lnTo>
                  <a:lnTo>
                    <a:pt x="540639" y="110032"/>
                  </a:lnTo>
                  <a:lnTo>
                    <a:pt x="543521" y="117436"/>
                  </a:lnTo>
                  <a:lnTo>
                    <a:pt x="543521" y="97167"/>
                  </a:lnTo>
                  <a:lnTo>
                    <a:pt x="542290" y="96304"/>
                  </a:lnTo>
                  <a:lnTo>
                    <a:pt x="539267" y="96240"/>
                  </a:lnTo>
                  <a:lnTo>
                    <a:pt x="537895" y="97129"/>
                  </a:lnTo>
                  <a:lnTo>
                    <a:pt x="535165" y="103568"/>
                  </a:lnTo>
                  <a:lnTo>
                    <a:pt x="532638" y="110185"/>
                  </a:lnTo>
                  <a:lnTo>
                    <a:pt x="527646" y="97370"/>
                  </a:lnTo>
                  <a:lnTo>
                    <a:pt x="527646" y="117843"/>
                  </a:lnTo>
                  <a:lnTo>
                    <a:pt x="521716" y="118008"/>
                  </a:lnTo>
                  <a:lnTo>
                    <a:pt x="522389" y="115874"/>
                  </a:lnTo>
                  <a:lnTo>
                    <a:pt x="524611" y="110032"/>
                  </a:lnTo>
                  <a:lnTo>
                    <a:pt x="527646" y="117843"/>
                  </a:lnTo>
                  <a:lnTo>
                    <a:pt x="527646" y="97370"/>
                  </a:lnTo>
                  <a:lnTo>
                    <a:pt x="527596" y="97231"/>
                  </a:lnTo>
                  <a:lnTo>
                    <a:pt x="526262" y="96304"/>
                  </a:lnTo>
                  <a:lnTo>
                    <a:pt x="523278" y="96240"/>
                  </a:lnTo>
                  <a:lnTo>
                    <a:pt x="521868" y="97129"/>
                  </a:lnTo>
                  <a:lnTo>
                    <a:pt x="519137" y="103568"/>
                  </a:lnTo>
                  <a:lnTo>
                    <a:pt x="516610" y="110172"/>
                  </a:lnTo>
                  <a:lnTo>
                    <a:pt x="511771" y="97790"/>
                  </a:lnTo>
                  <a:lnTo>
                    <a:pt x="511771" y="118262"/>
                  </a:lnTo>
                  <a:lnTo>
                    <a:pt x="505523" y="118440"/>
                  </a:lnTo>
                  <a:lnTo>
                    <a:pt x="506336" y="115874"/>
                  </a:lnTo>
                  <a:lnTo>
                    <a:pt x="508571" y="110032"/>
                  </a:lnTo>
                  <a:lnTo>
                    <a:pt x="511771" y="118262"/>
                  </a:lnTo>
                  <a:lnTo>
                    <a:pt x="511771" y="97790"/>
                  </a:lnTo>
                  <a:lnTo>
                    <a:pt x="511556" y="97231"/>
                  </a:lnTo>
                  <a:lnTo>
                    <a:pt x="510222" y="96304"/>
                  </a:lnTo>
                  <a:lnTo>
                    <a:pt x="507212" y="96240"/>
                  </a:lnTo>
                  <a:lnTo>
                    <a:pt x="505828" y="97129"/>
                  </a:lnTo>
                  <a:lnTo>
                    <a:pt x="503097" y="103568"/>
                  </a:lnTo>
                  <a:lnTo>
                    <a:pt x="500570" y="110197"/>
                  </a:lnTo>
                  <a:lnTo>
                    <a:pt x="495896" y="98209"/>
                  </a:lnTo>
                  <a:lnTo>
                    <a:pt x="495896" y="118681"/>
                  </a:lnTo>
                  <a:lnTo>
                    <a:pt x="489356" y="118846"/>
                  </a:lnTo>
                  <a:lnTo>
                    <a:pt x="490308" y="115874"/>
                  </a:lnTo>
                  <a:lnTo>
                    <a:pt x="492531" y="110032"/>
                  </a:lnTo>
                  <a:lnTo>
                    <a:pt x="495896" y="118681"/>
                  </a:lnTo>
                  <a:lnTo>
                    <a:pt x="495896" y="98209"/>
                  </a:lnTo>
                  <a:lnTo>
                    <a:pt x="495515" y="97231"/>
                  </a:lnTo>
                  <a:lnTo>
                    <a:pt x="494182" y="96304"/>
                  </a:lnTo>
                  <a:lnTo>
                    <a:pt x="491159" y="96240"/>
                  </a:lnTo>
                  <a:lnTo>
                    <a:pt x="489788" y="97129"/>
                  </a:lnTo>
                  <a:lnTo>
                    <a:pt x="487070" y="103568"/>
                  </a:lnTo>
                  <a:lnTo>
                    <a:pt x="484543" y="110172"/>
                  </a:lnTo>
                  <a:lnTo>
                    <a:pt x="480034" y="98640"/>
                  </a:lnTo>
                  <a:lnTo>
                    <a:pt x="480034" y="119100"/>
                  </a:lnTo>
                  <a:lnTo>
                    <a:pt x="473202" y="119278"/>
                  </a:lnTo>
                  <a:lnTo>
                    <a:pt x="474281" y="115874"/>
                  </a:lnTo>
                  <a:lnTo>
                    <a:pt x="476504" y="110032"/>
                  </a:lnTo>
                  <a:lnTo>
                    <a:pt x="480034" y="119100"/>
                  </a:lnTo>
                  <a:lnTo>
                    <a:pt x="480034" y="98640"/>
                  </a:lnTo>
                  <a:lnTo>
                    <a:pt x="479488" y="97231"/>
                  </a:lnTo>
                  <a:lnTo>
                    <a:pt x="478155" y="96304"/>
                  </a:lnTo>
                  <a:lnTo>
                    <a:pt x="475170" y="96240"/>
                  </a:lnTo>
                  <a:lnTo>
                    <a:pt x="473760" y="97129"/>
                  </a:lnTo>
                  <a:lnTo>
                    <a:pt x="471030" y="103568"/>
                  </a:lnTo>
                  <a:lnTo>
                    <a:pt x="468299" y="110705"/>
                  </a:lnTo>
                  <a:lnTo>
                    <a:pt x="466051" y="117983"/>
                  </a:lnTo>
                  <a:lnTo>
                    <a:pt x="465696" y="120688"/>
                  </a:lnTo>
                  <a:lnTo>
                    <a:pt x="465048" y="124117"/>
                  </a:lnTo>
                  <a:lnTo>
                    <a:pt x="465963" y="125831"/>
                  </a:lnTo>
                  <a:lnTo>
                    <a:pt x="485648" y="134226"/>
                  </a:lnTo>
                  <a:lnTo>
                    <a:pt x="488556" y="127381"/>
                  </a:lnTo>
                  <a:lnTo>
                    <a:pt x="486143" y="126352"/>
                  </a:lnTo>
                  <a:lnTo>
                    <a:pt x="605853" y="123063"/>
                  </a:lnTo>
                  <a:lnTo>
                    <a:pt x="615759" y="125590"/>
                  </a:lnTo>
                  <a:lnTo>
                    <a:pt x="610984" y="127304"/>
                  </a:lnTo>
                  <a:lnTo>
                    <a:pt x="613498" y="134302"/>
                  </a:lnTo>
                  <a:lnTo>
                    <a:pt x="631228" y="127939"/>
                  </a:lnTo>
                  <a:lnTo>
                    <a:pt x="632231" y="126441"/>
                  </a:lnTo>
                  <a:lnTo>
                    <a:pt x="632167" y="125298"/>
                  </a:lnTo>
                  <a:lnTo>
                    <a:pt x="633437" y="124955"/>
                  </a:lnTo>
                  <a:close/>
                </a:path>
                <a:path w="790575" h="802640">
                  <a:moveTo>
                    <a:pt x="761568" y="256552"/>
                  </a:moveTo>
                  <a:lnTo>
                    <a:pt x="760577" y="243713"/>
                  </a:lnTo>
                  <a:lnTo>
                    <a:pt x="753160" y="244284"/>
                  </a:lnTo>
                  <a:lnTo>
                    <a:pt x="753440" y="247789"/>
                  </a:lnTo>
                  <a:lnTo>
                    <a:pt x="722160" y="243039"/>
                  </a:lnTo>
                  <a:lnTo>
                    <a:pt x="722160" y="250558"/>
                  </a:lnTo>
                  <a:lnTo>
                    <a:pt x="716064" y="253326"/>
                  </a:lnTo>
                  <a:lnTo>
                    <a:pt x="703846" y="265607"/>
                  </a:lnTo>
                  <a:lnTo>
                    <a:pt x="703326" y="247700"/>
                  </a:lnTo>
                  <a:lnTo>
                    <a:pt x="722160" y="250558"/>
                  </a:lnTo>
                  <a:lnTo>
                    <a:pt x="722160" y="243039"/>
                  </a:lnTo>
                  <a:lnTo>
                    <a:pt x="698296" y="239407"/>
                  </a:lnTo>
                  <a:lnTo>
                    <a:pt x="698296" y="283832"/>
                  </a:lnTo>
                  <a:lnTo>
                    <a:pt x="697103" y="288912"/>
                  </a:lnTo>
                  <a:lnTo>
                    <a:pt x="697103" y="330873"/>
                  </a:lnTo>
                  <a:lnTo>
                    <a:pt x="696683" y="356095"/>
                  </a:lnTo>
                  <a:lnTo>
                    <a:pt x="691426" y="355422"/>
                  </a:lnTo>
                  <a:lnTo>
                    <a:pt x="691426" y="346481"/>
                  </a:lnTo>
                  <a:lnTo>
                    <a:pt x="683983" y="346481"/>
                  </a:lnTo>
                  <a:lnTo>
                    <a:pt x="683983" y="354736"/>
                  </a:lnTo>
                  <a:lnTo>
                    <a:pt x="683983" y="362165"/>
                  </a:lnTo>
                  <a:lnTo>
                    <a:pt x="683983" y="401751"/>
                  </a:lnTo>
                  <a:lnTo>
                    <a:pt x="650684" y="401891"/>
                  </a:lnTo>
                  <a:lnTo>
                    <a:pt x="650684" y="404990"/>
                  </a:lnTo>
                  <a:lnTo>
                    <a:pt x="649706" y="405701"/>
                  </a:lnTo>
                  <a:lnTo>
                    <a:pt x="646595" y="406806"/>
                  </a:lnTo>
                  <a:lnTo>
                    <a:pt x="637133" y="406806"/>
                  </a:lnTo>
                  <a:lnTo>
                    <a:pt x="633857" y="405472"/>
                  </a:lnTo>
                  <a:lnTo>
                    <a:pt x="633285" y="404774"/>
                  </a:lnTo>
                  <a:lnTo>
                    <a:pt x="633514" y="405155"/>
                  </a:lnTo>
                  <a:lnTo>
                    <a:pt x="633514" y="405599"/>
                  </a:lnTo>
                  <a:lnTo>
                    <a:pt x="629183" y="405599"/>
                  </a:lnTo>
                  <a:lnTo>
                    <a:pt x="629183" y="412559"/>
                  </a:lnTo>
                  <a:lnTo>
                    <a:pt x="602068" y="412559"/>
                  </a:lnTo>
                  <a:lnTo>
                    <a:pt x="602068" y="420001"/>
                  </a:lnTo>
                  <a:lnTo>
                    <a:pt x="602068" y="474497"/>
                  </a:lnTo>
                  <a:lnTo>
                    <a:pt x="583107" y="474497"/>
                  </a:lnTo>
                  <a:lnTo>
                    <a:pt x="583107" y="420001"/>
                  </a:lnTo>
                  <a:lnTo>
                    <a:pt x="602068" y="420001"/>
                  </a:lnTo>
                  <a:lnTo>
                    <a:pt x="602068" y="412559"/>
                  </a:lnTo>
                  <a:lnTo>
                    <a:pt x="575665" y="412559"/>
                  </a:lnTo>
                  <a:lnTo>
                    <a:pt x="575665" y="422275"/>
                  </a:lnTo>
                  <a:lnTo>
                    <a:pt x="575665" y="474497"/>
                  </a:lnTo>
                  <a:lnTo>
                    <a:pt x="556221" y="474497"/>
                  </a:lnTo>
                  <a:lnTo>
                    <a:pt x="556221" y="435165"/>
                  </a:lnTo>
                  <a:lnTo>
                    <a:pt x="575665" y="422275"/>
                  </a:lnTo>
                  <a:lnTo>
                    <a:pt x="575665" y="412559"/>
                  </a:lnTo>
                  <a:lnTo>
                    <a:pt x="565632" y="412559"/>
                  </a:lnTo>
                  <a:lnTo>
                    <a:pt x="565632" y="420001"/>
                  </a:lnTo>
                  <a:lnTo>
                    <a:pt x="548779" y="431177"/>
                  </a:lnTo>
                  <a:lnTo>
                    <a:pt x="548779" y="440105"/>
                  </a:lnTo>
                  <a:lnTo>
                    <a:pt x="548779" y="474497"/>
                  </a:lnTo>
                  <a:lnTo>
                    <a:pt x="496887" y="474497"/>
                  </a:lnTo>
                  <a:lnTo>
                    <a:pt x="548779" y="440105"/>
                  </a:lnTo>
                  <a:lnTo>
                    <a:pt x="548779" y="431177"/>
                  </a:lnTo>
                  <a:lnTo>
                    <a:pt x="492302" y="468630"/>
                  </a:lnTo>
                  <a:lnTo>
                    <a:pt x="492302" y="452005"/>
                  </a:lnTo>
                  <a:lnTo>
                    <a:pt x="541324" y="420039"/>
                  </a:lnTo>
                  <a:lnTo>
                    <a:pt x="565632" y="420001"/>
                  </a:lnTo>
                  <a:lnTo>
                    <a:pt x="565632" y="412559"/>
                  </a:lnTo>
                  <a:lnTo>
                    <a:pt x="527748" y="412559"/>
                  </a:lnTo>
                  <a:lnTo>
                    <a:pt x="527748" y="420001"/>
                  </a:lnTo>
                  <a:lnTo>
                    <a:pt x="521792" y="423900"/>
                  </a:lnTo>
                  <a:lnTo>
                    <a:pt x="521792" y="420001"/>
                  </a:lnTo>
                  <a:lnTo>
                    <a:pt x="527748" y="420001"/>
                  </a:lnTo>
                  <a:lnTo>
                    <a:pt x="527748" y="412559"/>
                  </a:lnTo>
                  <a:lnTo>
                    <a:pt x="514350" y="412559"/>
                  </a:lnTo>
                  <a:lnTo>
                    <a:pt x="514350" y="420001"/>
                  </a:lnTo>
                  <a:lnTo>
                    <a:pt x="514350" y="428764"/>
                  </a:lnTo>
                  <a:lnTo>
                    <a:pt x="512838" y="429742"/>
                  </a:lnTo>
                  <a:lnTo>
                    <a:pt x="512838" y="420001"/>
                  </a:lnTo>
                  <a:lnTo>
                    <a:pt x="514350" y="420001"/>
                  </a:lnTo>
                  <a:lnTo>
                    <a:pt x="514350" y="412559"/>
                  </a:lnTo>
                  <a:lnTo>
                    <a:pt x="505383" y="412559"/>
                  </a:lnTo>
                  <a:lnTo>
                    <a:pt x="505383" y="420001"/>
                  </a:lnTo>
                  <a:lnTo>
                    <a:pt x="505383" y="434606"/>
                  </a:lnTo>
                  <a:lnTo>
                    <a:pt x="501992" y="436816"/>
                  </a:lnTo>
                  <a:lnTo>
                    <a:pt x="501992" y="420001"/>
                  </a:lnTo>
                  <a:lnTo>
                    <a:pt x="505383" y="420001"/>
                  </a:lnTo>
                  <a:lnTo>
                    <a:pt x="505383" y="412559"/>
                  </a:lnTo>
                  <a:lnTo>
                    <a:pt x="497649" y="412559"/>
                  </a:lnTo>
                  <a:lnTo>
                    <a:pt x="501243" y="409765"/>
                  </a:lnTo>
                  <a:lnTo>
                    <a:pt x="501370" y="409663"/>
                  </a:lnTo>
                  <a:lnTo>
                    <a:pt x="626071" y="409917"/>
                  </a:lnTo>
                  <a:lnTo>
                    <a:pt x="626071" y="411543"/>
                  </a:lnTo>
                  <a:lnTo>
                    <a:pt x="629183" y="412559"/>
                  </a:lnTo>
                  <a:lnTo>
                    <a:pt x="629183" y="405599"/>
                  </a:lnTo>
                  <a:lnTo>
                    <a:pt x="628700" y="405599"/>
                  </a:lnTo>
                  <a:lnTo>
                    <a:pt x="628713" y="402475"/>
                  </a:lnTo>
                  <a:lnTo>
                    <a:pt x="510171" y="402247"/>
                  </a:lnTo>
                  <a:lnTo>
                    <a:pt x="511797" y="400875"/>
                  </a:lnTo>
                  <a:lnTo>
                    <a:pt x="510247" y="391579"/>
                  </a:lnTo>
                  <a:lnTo>
                    <a:pt x="506882" y="380530"/>
                  </a:lnTo>
                  <a:lnTo>
                    <a:pt x="505536" y="375183"/>
                  </a:lnTo>
                  <a:lnTo>
                    <a:pt x="505244" y="374002"/>
                  </a:lnTo>
                  <a:lnTo>
                    <a:pt x="508914" y="371551"/>
                  </a:lnTo>
                  <a:lnTo>
                    <a:pt x="507161" y="368668"/>
                  </a:lnTo>
                  <a:lnTo>
                    <a:pt x="505053" y="365201"/>
                  </a:lnTo>
                  <a:lnTo>
                    <a:pt x="503491" y="366052"/>
                  </a:lnTo>
                  <a:lnTo>
                    <a:pt x="503491" y="396341"/>
                  </a:lnTo>
                  <a:lnTo>
                    <a:pt x="499414" y="401510"/>
                  </a:lnTo>
                  <a:lnTo>
                    <a:pt x="494550" y="405523"/>
                  </a:lnTo>
                  <a:lnTo>
                    <a:pt x="494550" y="420001"/>
                  </a:lnTo>
                  <a:lnTo>
                    <a:pt x="494550" y="441667"/>
                  </a:lnTo>
                  <a:lnTo>
                    <a:pt x="492302" y="443128"/>
                  </a:lnTo>
                  <a:lnTo>
                    <a:pt x="492302" y="420001"/>
                  </a:lnTo>
                  <a:lnTo>
                    <a:pt x="494550" y="420001"/>
                  </a:lnTo>
                  <a:lnTo>
                    <a:pt x="494550" y="405523"/>
                  </a:lnTo>
                  <a:lnTo>
                    <a:pt x="494385" y="405650"/>
                  </a:lnTo>
                  <a:lnTo>
                    <a:pt x="484860" y="405650"/>
                  </a:lnTo>
                  <a:lnTo>
                    <a:pt x="484860" y="420001"/>
                  </a:lnTo>
                  <a:lnTo>
                    <a:pt x="484860" y="523417"/>
                  </a:lnTo>
                  <a:lnTo>
                    <a:pt x="423100" y="523417"/>
                  </a:lnTo>
                  <a:lnTo>
                    <a:pt x="484860" y="482485"/>
                  </a:lnTo>
                  <a:lnTo>
                    <a:pt x="484860" y="473557"/>
                  </a:lnTo>
                  <a:lnTo>
                    <a:pt x="414261" y="520357"/>
                  </a:lnTo>
                  <a:lnTo>
                    <a:pt x="414261" y="502881"/>
                  </a:lnTo>
                  <a:lnTo>
                    <a:pt x="484860" y="456857"/>
                  </a:lnTo>
                  <a:lnTo>
                    <a:pt x="484860" y="447979"/>
                  </a:lnTo>
                  <a:lnTo>
                    <a:pt x="483590" y="448818"/>
                  </a:lnTo>
                  <a:lnTo>
                    <a:pt x="483590" y="420001"/>
                  </a:lnTo>
                  <a:lnTo>
                    <a:pt x="484860" y="420001"/>
                  </a:lnTo>
                  <a:lnTo>
                    <a:pt x="484860" y="405650"/>
                  </a:lnTo>
                  <a:lnTo>
                    <a:pt x="483539" y="405650"/>
                  </a:lnTo>
                  <a:lnTo>
                    <a:pt x="480263" y="402958"/>
                  </a:lnTo>
                  <a:lnTo>
                    <a:pt x="480263" y="412559"/>
                  </a:lnTo>
                  <a:lnTo>
                    <a:pt x="476135" y="412559"/>
                  </a:lnTo>
                  <a:lnTo>
                    <a:pt x="476135" y="420001"/>
                  </a:lnTo>
                  <a:lnTo>
                    <a:pt x="476135" y="453682"/>
                  </a:lnTo>
                  <a:lnTo>
                    <a:pt x="473697" y="455269"/>
                  </a:lnTo>
                  <a:lnTo>
                    <a:pt x="473697" y="420814"/>
                  </a:lnTo>
                  <a:lnTo>
                    <a:pt x="474878" y="420001"/>
                  </a:lnTo>
                  <a:lnTo>
                    <a:pt x="476135" y="420001"/>
                  </a:lnTo>
                  <a:lnTo>
                    <a:pt x="476135" y="412559"/>
                  </a:lnTo>
                  <a:lnTo>
                    <a:pt x="466242" y="412559"/>
                  </a:lnTo>
                  <a:lnTo>
                    <a:pt x="466242" y="425869"/>
                  </a:lnTo>
                  <a:lnTo>
                    <a:pt x="466242" y="460133"/>
                  </a:lnTo>
                  <a:lnTo>
                    <a:pt x="463321" y="462038"/>
                  </a:lnTo>
                  <a:lnTo>
                    <a:pt x="463321" y="427850"/>
                  </a:lnTo>
                  <a:lnTo>
                    <a:pt x="466242" y="425869"/>
                  </a:lnTo>
                  <a:lnTo>
                    <a:pt x="466242" y="412559"/>
                  </a:lnTo>
                  <a:lnTo>
                    <a:pt x="461619" y="412559"/>
                  </a:lnTo>
                  <a:lnTo>
                    <a:pt x="461619" y="420001"/>
                  </a:lnTo>
                  <a:lnTo>
                    <a:pt x="455866" y="423900"/>
                  </a:lnTo>
                  <a:lnTo>
                    <a:pt x="455866" y="432904"/>
                  </a:lnTo>
                  <a:lnTo>
                    <a:pt x="455866" y="466902"/>
                  </a:lnTo>
                  <a:lnTo>
                    <a:pt x="451993" y="469417"/>
                  </a:lnTo>
                  <a:lnTo>
                    <a:pt x="451993" y="435521"/>
                  </a:lnTo>
                  <a:lnTo>
                    <a:pt x="455866" y="432904"/>
                  </a:lnTo>
                  <a:lnTo>
                    <a:pt x="455866" y="423900"/>
                  </a:lnTo>
                  <a:lnTo>
                    <a:pt x="444538" y="431584"/>
                  </a:lnTo>
                  <a:lnTo>
                    <a:pt x="444538" y="440575"/>
                  </a:lnTo>
                  <a:lnTo>
                    <a:pt x="444538" y="474281"/>
                  </a:lnTo>
                  <a:lnTo>
                    <a:pt x="440677" y="476796"/>
                  </a:lnTo>
                  <a:lnTo>
                    <a:pt x="440677" y="443191"/>
                  </a:lnTo>
                  <a:lnTo>
                    <a:pt x="444538" y="440575"/>
                  </a:lnTo>
                  <a:lnTo>
                    <a:pt x="444538" y="431584"/>
                  </a:lnTo>
                  <a:lnTo>
                    <a:pt x="433235" y="439229"/>
                  </a:lnTo>
                  <a:lnTo>
                    <a:pt x="433235" y="448233"/>
                  </a:lnTo>
                  <a:lnTo>
                    <a:pt x="433235" y="481647"/>
                  </a:lnTo>
                  <a:lnTo>
                    <a:pt x="427469" y="485394"/>
                  </a:lnTo>
                  <a:lnTo>
                    <a:pt x="427469" y="452132"/>
                  </a:lnTo>
                  <a:lnTo>
                    <a:pt x="433235" y="448233"/>
                  </a:lnTo>
                  <a:lnTo>
                    <a:pt x="433235" y="439229"/>
                  </a:lnTo>
                  <a:lnTo>
                    <a:pt x="420027" y="448183"/>
                  </a:lnTo>
                  <a:lnTo>
                    <a:pt x="420027" y="457174"/>
                  </a:lnTo>
                  <a:lnTo>
                    <a:pt x="420027" y="490245"/>
                  </a:lnTo>
                  <a:lnTo>
                    <a:pt x="414743" y="493687"/>
                  </a:lnTo>
                  <a:lnTo>
                    <a:pt x="414743" y="460743"/>
                  </a:lnTo>
                  <a:lnTo>
                    <a:pt x="420027" y="457174"/>
                  </a:lnTo>
                  <a:lnTo>
                    <a:pt x="420027" y="448183"/>
                  </a:lnTo>
                  <a:lnTo>
                    <a:pt x="407289" y="456806"/>
                  </a:lnTo>
                  <a:lnTo>
                    <a:pt x="407289" y="465797"/>
                  </a:lnTo>
                  <a:lnTo>
                    <a:pt x="407289" y="498754"/>
                  </a:lnTo>
                  <a:lnTo>
                    <a:pt x="406819" y="499618"/>
                  </a:lnTo>
                  <a:lnTo>
                    <a:pt x="406819" y="523417"/>
                  </a:lnTo>
                  <a:lnTo>
                    <a:pt x="404825" y="523417"/>
                  </a:lnTo>
                  <a:lnTo>
                    <a:pt x="404825" y="467461"/>
                  </a:lnTo>
                  <a:lnTo>
                    <a:pt x="407289" y="465797"/>
                  </a:lnTo>
                  <a:lnTo>
                    <a:pt x="407289" y="456806"/>
                  </a:lnTo>
                  <a:lnTo>
                    <a:pt x="397383" y="463511"/>
                  </a:lnTo>
                  <a:lnTo>
                    <a:pt x="397383" y="523417"/>
                  </a:lnTo>
                  <a:lnTo>
                    <a:pt x="369341" y="523417"/>
                  </a:lnTo>
                  <a:lnTo>
                    <a:pt x="369341" y="506412"/>
                  </a:lnTo>
                  <a:lnTo>
                    <a:pt x="369138" y="506412"/>
                  </a:lnTo>
                  <a:lnTo>
                    <a:pt x="369404" y="503834"/>
                  </a:lnTo>
                  <a:lnTo>
                    <a:pt x="370547" y="420001"/>
                  </a:lnTo>
                  <a:lnTo>
                    <a:pt x="461619" y="420001"/>
                  </a:lnTo>
                  <a:lnTo>
                    <a:pt x="461619" y="412559"/>
                  </a:lnTo>
                  <a:lnTo>
                    <a:pt x="335483" y="412559"/>
                  </a:lnTo>
                  <a:lnTo>
                    <a:pt x="338035" y="409321"/>
                  </a:lnTo>
                  <a:lnTo>
                    <a:pt x="476491" y="409613"/>
                  </a:lnTo>
                  <a:lnTo>
                    <a:pt x="476681" y="409765"/>
                  </a:lnTo>
                  <a:lnTo>
                    <a:pt x="480263" y="412559"/>
                  </a:lnTo>
                  <a:lnTo>
                    <a:pt x="480263" y="402958"/>
                  </a:lnTo>
                  <a:lnTo>
                    <a:pt x="478523" y="401510"/>
                  </a:lnTo>
                  <a:lnTo>
                    <a:pt x="474421" y="396328"/>
                  </a:lnTo>
                  <a:lnTo>
                    <a:pt x="474929" y="393293"/>
                  </a:lnTo>
                  <a:lnTo>
                    <a:pt x="478942" y="380136"/>
                  </a:lnTo>
                  <a:lnTo>
                    <a:pt x="478599" y="375183"/>
                  </a:lnTo>
                  <a:lnTo>
                    <a:pt x="481672" y="375920"/>
                  </a:lnTo>
                  <a:lnTo>
                    <a:pt x="485254" y="376364"/>
                  </a:lnTo>
                  <a:lnTo>
                    <a:pt x="488911" y="375970"/>
                  </a:lnTo>
                  <a:lnTo>
                    <a:pt x="489369" y="375920"/>
                  </a:lnTo>
                  <a:lnTo>
                    <a:pt x="491718" y="375589"/>
                  </a:lnTo>
                  <a:lnTo>
                    <a:pt x="491617" y="376123"/>
                  </a:lnTo>
                  <a:lnTo>
                    <a:pt x="494347" y="376148"/>
                  </a:lnTo>
                  <a:lnTo>
                    <a:pt x="496989" y="375742"/>
                  </a:lnTo>
                  <a:lnTo>
                    <a:pt x="497624" y="375589"/>
                  </a:lnTo>
                  <a:lnTo>
                    <a:pt x="499338" y="375183"/>
                  </a:lnTo>
                  <a:lnTo>
                    <a:pt x="498983" y="380136"/>
                  </a:lnTo>
                  <a:lnTo>
                    <a:pt x="502996" y="393293"/>
                  </a:lnTo>
                  <a:lnTo>
                    <a:pt x="503491" y="396341"/>
                  </a:lnTo>
                  <a:lnTo>
                    <a:pt x="503491" y="366052"/>
                  </a:lnTo>
                  <a:lnTo>
                    <a:pt x="499198" y="368376"/>
                  </a:lnTo>
                  <a:lnTo>
                    <a:pt x="492747" y="368668"/>
                  </a:lnTo>
                  <a:lnTo>
                    <a:pt x="492721" y="368465"/>
                  </a:lnTo>
                  <a:lnTo>
                    <a:pt x="492683" y="367906"/>
                  </a:lnTo>
                  <a:lnTo>
                    <a:pt x="488924" y="368465"/>
                  </a:lnTo>
                  <a:lnTo>
                    <a:pt x="484873" y="367944"/>
                  </a:lnTo>
                  <a:lnTo>
                    <a:pt x="484873" y="368642"/>
                  </a:lnTo>
                  <a:lnTo>
                    <a:pt x="478548" y="368274"/>
                  </a:lnTo>
                  <a:lnTo>
                    <a:pt x="472884" y="365201"/>
                  </a:lnTo>
                  <a:lnTo>
                    <a:pt x="469011" y="371551"/>
                  </a:lnTo>
                  <a:lnTo>
                    <a:pt x="472681" y="374002"/>
                  </a:lnTo>
                  <a:lnTo>
                    <a:pt x="471043" y="380530"/>
                  </a:lnTo>
                  <a:lnTo>
                    <a:pt x="467677" y="391579"/>
                  </a:lnTo>
                  <a:lnTo>
                    <a:pt x="466128" y="400875"/>
                  </a:lnTo>
                  <a:lnTo>
                    <a:pt x="467639" y="402158"/>
                  </a:lnTo>
                  <a:lnTo>
                    <a:pt x="331901" y="401866"/>
                  </a:lnTo>
                  <a:lnTo>
                    <a:pt x="331901" y="404990"/>
                  </a:lnTo>
                  <a:lnTo>
                    <a:pt x="330923" y="405701"/>
                  </a:lnTo>
                  <a:lnTo>
                    <a:pt x="327812" y="406806"/>
                  </a:lnTo>
                  <a:lnTo>
                    <a:pt x="318820" y="406806"/>
                  </a:lnTo>
                  <a:lnTo>
                    <a:pt x="315709" y="405701"/>
                  </a:lnTo>
                  <a:lnTo>
                    <a:pt x="314731" y="404990"/>
                  </a:lnTo>
                  <a:lnTo>
                    <a:pt x="314731" y="401929"/>
                  </a:lnTo>
                  <a:lnTo>
                    <a:pt x="311111" y="401891"/>
                  </a:lnTo>
                  <a:lnTo>
                    <a:pt x="311111" y="412559"/>
                  </a:lnTo>
                  <a:lnTo>
                    <a:pt x="305955" y="412559"/>
                  </a:lnTo>
                  <a:lnTo>
                    <a:pt x="305955" y="409257"/>
                  </a:lnTo>
                  <a:lnTo>
                    <a:pt x="308571" y="409282"/>
                  </a:lnTo>
                  <a:lnTo>
                    <a:pt x="311111" y="412559"/>
                  </a:lnTo>
                  <a:lnTo>
                    <a:pt x="311111" y="401891"/>
                  </a:lnTo>
                  <a:lnTo>
                    <a:pt x="305955" y="401815"/>
                  </a:lnTo>
                  <a:lnTo>
                    <a:pt x="305955" y="364655"/>
                  </a:lnTo>
                  <a:lnTo>
                    <a:pt x="683983" y="362165"/>
                  </a:lnTo>
                  <a:lnTo>
                    <a:pt x="683983" y="354736"/>
                  </a:lnTo>
                  <a:lnTo>
                    <a:pt x="674446" y="354812"/>
                  </a:lnTo>
                  <a:lnTo>
                    <a:pt x="674446" y="330250"/>
                  </a:lnTo>
                  <a:lnTo>
                    <a:pt x="697090" y="330250"/>
                  </a:lnTo>
                  <a:lnTo>
                    <a:pt x="697103" y="330873"/>
                  </a:lnTo>
                  <a:lnTo>
                    <a:pt x="697103" y="288912"/>
                  </a:lnTo>
                  <a:lnTo>
                    <a:pt x="697064" y="289064"/>
                  </a:lnTo>
                  <a:lnTo>
                    <a:pt x="697064" y="322630"/>
                  </a:lnTo>
                  <a:lnTo>
                    <a:pt x="674446" y="322630"/>
                  </a:lnTo>
                  <a:lnTo>
                    <a:pt x="674446" y="297167"/>
                  </a:lnTo>
                  <a:lnTo>
                    <a:pt x="696683" y="297167"/>
                  </a:lnTo>
                  <a:lnTo>
                    <a:pt x="697039" y="312242"/>
                  </a:lnTo>
                  <a:lnTo>
                    <a:pt x="697064" y="322630"/>
                  </a:lnTo>
                  <a:lnTo>
                    <a:pt x="697064" y="289064"/>
                  </a:lnTo>
                  <a:lnTo>
                    <a:pt x="696950" y="289547"/>
                  </a:lnTo>
                  <a:lnTo>
                    <a:pt x="674446" y="289547"/>
                  </a:lnTo>
                  <a:lnTo>
                    <a:pt x="674446" y="243293"/>
                  </a:lnTo>
                  <a:lnTo>
                    <a:pt x="695858" y="246557"/>
                  </a:lnTo>
                  <a:lnTo>
                    <a:pt x="696950" y="283870"/>
                  </a:lnTo>
                  <a:lnTo>
                    <a:pt x="698296" y="283832"/>
                  </a:lnTo>
                  <a:lnTo>
                    <a:pt x="698296" y="239407"/>
                  </a:lnTo>
                  <a:lnTo>
                    <a:pt x="671283" y="235292"/>
                  </a:lnTo>
                  <a:lnTo>
                    <a:pt x="667004" y="235356"/>
                  </a:lnTo>
                  <a:lnTo>
                    <a:pt x="667004" y="242735"/>
                  </a:lnTo>
                  <a:lnTo>
                    <a:pt x="667004" y="289547"/>
                  </a:lnTo>
                  <a:lnTo>
                    <a:pt x="667004" y="290817"/>
                  </a:lnTo>
                  <a:lnTo>
                    <a:pt x="667004" y="318820"/>
                  </a:lnTo>
                  <a:lnTo>
                    <a:pt x="667004" y="326440"/>
                  </a:lnTo>
                  <a:lnTo>
                    <a:pt x="667004" y="354850"/>
                  </a:lnTo>
                  <a:lnTo>
                    <a:pt x="659726" y="354901"/>
                  </a:lnTo>
                  <a:lnTo>
                    <a:pt x="659726" y="326440"/>
                  </a:lnTo>
                  <a:lnTo>
                    <a:pt x="667004" y="326440"/>
                  </a:lnTo>
                  <a:lnTo>
                    <a:pt x="667004" y="318820"/>
                  </a:lnTo>
                  <a:lnTo>
                    <a:pt x="659726" y="318820"/>
                  </a:lnTo>
                  <a:lnTo>
                    <a:pt x="659726" y="290817"/>
                  </a:lnTo>
                  <a:lnTo>
                    <a:pt x="667004" y="290817"/>
                  </a:lnTo>
                  <a:lnTo>
                    <a:pt x="667004" y="289547"/>
                  </a:lnTo>
                  <a:lnTo>
                    <a:pt x="666051" y="289547"/>
                  </a:lnTo>
                  <a:lnTo>
                    <a:pt x="666051" y="283197"/>
                  </a:lnTo>
                  <a:lnTo>
                    <a:pt x="659726" y="283197"/>
                  </a:lnTo>
                  <a:lnTo>
                    <a:pt x="659726" y="242824"/>
                  </a:lnTo>
                  <a:lnTo>
                    <a:pt x="667004" y="242735"/>
                  </a:lnTo>
                  <a:lnTo>
                    <a:pt x="667004" y="235356"/>
                  </a:lnTo>
                  <a:lnTo>
                    <a:pt x="652284" y="235534"/>
                  </a:lnTo>
                  <a:lnTo>
                    <a:pt x="652284" y="249923"/>
                  </a:lnTo>
                  <a:lnTo>
                    <a:pt x="652284" y="283197"/>
                  </a:lnTo>
                  <a:lnTo>
                    <a:pt x="652284" y="290817"/>
                  </a:lnTo>
                  <a:lnTo>
                    <a:pt x="652284" y="318820"/>
                  </a:lnTo>
                  <a:lnTo>
                    <a:pt x="652284" y="326440"/>
                  </a:lnTo>
                  <a:lnTo>
                    <a:pt x="652284" y="354952"/>
                  </a:lnTo>
                  <a:lnTo>
                    <a:pt x="642023" y="355015"/>
                  </a:lnTo>
                  <a:lnTo>
                    <a:pt x="642023" y="326440"/>
                  </a:lnTo>
                  <a:lnTo>
                    <a:pt x="652284" y="326440"/>
                  </a:lnTo>
                  <a:lnTo>
                    <a:pt x="652284" y="318820"/>
                  </a:lnTo>
                  <a:lnTo>
                    <a:pt x="642023" y="318820"/>
                  </a:lnTo>
                  <a:lnTo>
                    <a:pt x="642023" y="290817"/>
                  </a:lnTo>
                  <a:lnTo>
                    <a:pt x="652284" y="290817"/>
                  </a:lnTo>
                  <a:lnTo>
                    <a:pt x="652284" y="283197"/>
                  </a:lnTo>
                  <a:lnTo>
                    <a:pt x="642340" y="283197"/>
                  </a:lnTo>
                  <a:lnTo>
                    <a:pt x="643001" y="276085"/>
                  </a:lnTo>
                  <a:lnTo>
                    <a:pt x="645629" y="262966"/>
                  </a:lnTo>
                  <a:lnTo>
                    <a:pt x="650405" y="251383"/>
                  </a:lnTo>
                  <a:lnTo>
                    <a:pt x="652284" y="249923"/>
                  </a:lnTo>
                  <a:lnTo>
                    <a:pt x="652284" y="235534"/>
                  </a:lnTo>
                  <a:lnTo>
                    <a:pt x="649859" y="235559"/>
                  </a:lnTo>
                  <a:lnTo>
                    <a:pt x="649859" y="242963"/>
                  </a:lnTo>
                  <a:lnTo>
                    <a:pt x="644804" y="246456"/>
                  </a:lnTo>
                  <a:lnTo>
                    <a:pt x="642023" y="252895"/>
                  </a:lnTo>
                  <a:lnTo>
                    <a:pt x="642023" y="243039"/>
                  </a:lnTo>
                  <a:lnTo>
                    <a:pt x="649859" y="242963"/>
                  </a:lnTo>
                  <a:lnTo>
                    <a:pt x="649859" y="235559"/>
                  </a:lnTo>
                  <a:lnTo>
                    <a:pt x="634580" y="235750"/>
                  </a:lnTo>
                  <a:lnTo>
                    <a:pt x="634580" y="243141"/>
                  </a:lnTo>
                  <a:lnTo>
                    <a:pt x="634580" y="259981"/>
                  </a:lnTo>
                  <a:lnTo>
                    <a:pt x="634580" y="290817"/>
                  </a:lnTo>
                  <a:lnTo>
                    <a:pt x="634580" y="318820"/>
                  </a:lnTo>
                  <a:lnTo>
                    <a:pt x="634580" y="326440"/>
                  </a:lnTo>
                  <a:lnTo>
                    <a:pt x="634580" y="355066"/>
                  </a:lnTo>
                  <a:lnTo>
                    <a:pt x="614730" y="355206"/>
                  </a:lnTo>
                  <a:lnTo>
                    <a:pt x="614730" y="326440"/>
                  </a:lnTo>
                  <a:lnTo>
                    <a:pt x="634580" y="326440"/>
                  </a:lnTo>
                  <a:lnTo>
                    <a:pt x="634580" y="318820"/>
                  </a:lnTo>
                  <a:lnTo>
                    <a:pt x="614730" y="318820"/>
                  </a:lnTo>
                  <a:lnTo>
                    <a:pt x="614730" y="290817"/>
                  </a:lnTo>
                  <a:lnTo>
                    <a:pt x="634580" y="290817"/>
                  </a:lnTo>
                  <a:lnTo>
                    <a:pt x="634580" y="259981"/>
                  </a:lnTo>
                  <a:lnTo>
                    <a:pt x="634314" y="259575"/>
                  </a:lnTo>
                  <a:lnTo>
                    <a:pt x="634314" y="283197"/>
                  </a:lnTo>
                  <a:lnTo>
                    <a:pt x="614730" y="283197"/>
                  </a:lnTo>
                  <a:lnTo>
                    <a:pt x="614730" y="249377"/>
                  </a:lnTo>
                  <a:lnTo>
                    <a:pt x="621436" y="252590"/>
                  </a:lnTo>
                  <a:lnTo>
                    <a:pt x="628357" y="263423"/>
                  </a:lnTo>
                  <a:lnTo>
                    <a:pt x="632879" y="276326"/>
                  </a:lnTo>
                  <a:lnTo>
                    <a:pt x="634314" y="283197"/>
                  </a:lnTo>
                  <a:lnTo>
                    <a:pt x="634314" y="259575"/>
                  </a:lnTo>
                  <a:lnTo>
                    <a:pt x="626033" y="246608"/>
                  </a:lnTo>
                  <a:lnTo>
                    <a:pt x="617588" y="243370"/>
                  </a:lnTo>
                  <a:lnTo>
                    <a:pt x="634580" y="243141"/>
                  </a:lnTo>
                  <a:lnTo>
                    <a:pt x="634580" y="235750"/>
                  </a:lnTo>
                  <a:lnTo>
                    <a:pt x="607288" y="236080"/>
                  </a:lnTo>
                  <a:lnTo>
                    <a:pt x="607288" y="243484"/>
                  </a:lnTo>
                  <a:lnTo>
                    <a:pt x="607288" y="283197"/>
                  </a:lnTo>
                  <a:lnTo>
                    <a:pt x="607288" y="290817"/>
                  </a:lnTo>
                  <a:lnTo>
                    <a:pt x="607288" y="318820"/>
                  </a:lnTo>
                  <a:lnTo>
                    <a:pt x="607288" y="326440"/>
                  </a:lnTo>
                  <a:lnTo>
                    <a:pt x="607288" y="355257"/>
                  </a:lnTo>
                  <a:lnTo>
                    <a:pt x="585228" y="355396"/>
                  </a:lnTo>
                  <a:lnTo>
                    <a:pt x="585228" y="326440"/>
                  </a:lnTo>
                  <a:lnTo>
                    <a:pt x="607288" y="326440"/>
                  </a:lnTo>
                  <a:lnTo>
                    <a:pt x="607288" y="318820"/>
                  </a:lnTo>
                  <a:lnTo>
                    <a:pt x="585228" y="318820"/>
                  </a:lnTo>
                  <a:lnTo>
                    <a:pt x="585228" y="290817"/>
                  </a:lnTo>
                  <a:lnTo>
                    <a:pt x="607288" y="290817"/>
                  </a:lnTo>
                  <a:lnTo>
                    <a:pt x="607288" y="283197"/>
                  </a:lnTo>
                  <a:lnTo>
                    <a:pt x="585228" y="283197"/>
                  </a:lnTo>
                  <a:lnTo>
                    <a:pt x="585228" y="243751"/>
                  </a:lnTo>
                  <a:lnTo>
                    <a:pt x="607288" y="243484"/>
                  </a:lnTo>
                  <a:lnTo>
                    <a:pt x="607288" y="236080"/>
                  </a:lnTo>
                  <a:lnTo>
                    <a:pt x="577786" y="236448"/>
                  </a:lnTo>
                  <a:lnTo>
                    <a:pt x="577786" y="243852"/>
                  </a:lnTo>
                  <a:lnTo>
                    <a:pt x="577786" y="283197"/>
                  </a:lnTo>
                  <a:lnTo>
                    <a:pt x="577786" y="290817"/>
                  </a:lnTo>
                  <a:lnTo>
                    <a:pt x="577786" y="318820"/>
                  </a:lnTo>
                  <a:lnTo>
                    <a:pt x="577786" y="326440"/>
                  </a:lnTo>
                  <a:lnTo>
                    <a:pt x="577786" y="355447"/>
                  </a:lnTo>
                  <a:lnTo>
                    <a:pt x="554253" y="355600"/>
                  </a:lnTo>
                  <a:lnTo>
                    <a:pt x="554253" y="326440"/>
                  </a:lnTo>
                  <a:lnTo>
                    <a:pt x="577786" y="326440"/>
                  </a:lnTo>
                  <a:lnTo>
                    <a:pt x="577786" y="318820"/>
                  </a:lnTo>
                  <a:lnTo>
                    <a:pt x="554253" y="318820"/>
                  </a:lnTo>
                  <a:lnTo>
                    <a:pt x="554253" y="290817"/>
                  </a:lnTo>
                  <a:lnTo>
                    <a:pt x="577786" y="290817"/>
                  </a:lnTo>
                  <a:lnTo>
                    <a:pt x="577786" y="283197"/>
                  </a:lnTo>
                  <a:lnTo>
                    <a:pt x="554253" y="283197"/>
                  </a:lnTo>
                  <a:lnTo>
                    <a:pt x="554253" y="244144"/>
                  </a:lnTo>
                  <a:lnTo>
                    <a:pt x="577786" y="243852"/>
                  </a:lnTo>
                  <a:lnTo>
                    <a:pt x="577786" y="236448"/>
                  </a:lnTo>
                  <a:lnTo>
                    <a:pt x="546811" y="236829"/>
                  </a:lnTo>
                  <a:lnTo>
                    <a:pt x="546811" y="245554"/>
                  </a:lnTo>
                  <a:lnTo>
                    <a:pt x="546811" y="283197"/>
                  </a:lnTo>
                  <a:lnTo>
                    <a:pt x="546811" y="290817"/>
                  </a:lnTo>
                  <a:lnTo>
                    <a:pt x="546811" y="318820"/>
                  </a:lnTo>
                  <a:lnTo>
                    <a:pt x="546811" y="326440"/>
                  </a:lnTo>
                  <a:lnTo>
                    <a:pt x="546811" y="355650"/>
                  </a:lnTo>
                  <a:lnTo>
                    <a:pt x="520331" y="355815"/>
                  </a:lnTo>
                  <a:lnTo>
                    <a:pt x="520331" y="326440"/>
                  </a:lnTo>
                  <a:lnTo>
                    <a:pt x="546811" y="326440"/>
                  </a:lnTo>
                  <a:lnTo>
                    <a:pt x="546811" y="318820"/>
                  </a:lnTo>
                  <a:lnTo>
                    <a:pt x="520331" y="318820"/>
                  </a:lnTo>
                  <a:lnTo>
                    <a:pt x="520331" y="290817"/>
                  </a:lnTo>
                  <a:lnTo>
                    <a:pt x="546811" y="290817"/>
                  </a:lnTo>
                  <a:lnTo>
                    <a:pt x="546811" y="283197"/>
                  </a:lnTo>
                  <a:lnTo>
                    <a:pt x="521093" y="283197"/>
                  </a:lnTo>
                  <a:lnTo>
                    <a:pt x="522122" y="278663"/>
                  </a:lnTo>
                  <a:lnTo>
                    <a:pt x="526465" y="265912"/>
                  </a:lnTo>
                  <a:lnTo>
                    <a:pt x="534466" y="252730"/>
                  </a:lnTo>
                  <a:lnTo>
                    <a:pt x="546811" y="245554"/>
                  </a:lnTo>
                  <a:lnTo>
                    <a:pt x="546811" y="236829"/>
                  </a:lnTo>
                  <a:lnTo>
                    <a:pt x="532434" y="236994"/>
                  </a:lnTo>
                  <a:lnTo>
                    <a:pt x="532434" y="244411"/>
                  </a:lnTo>
                  <a:lnTo>
                    <a:pt x="521322" y="259257"/>
                  </a:lnTo>
                  <a:lnTo>
                    <a:pt x="520331" y="261886"/>
                  </a:lnTo>
                  <a:lnTo>
                    <a:pt x="520331" y="244551"/>
                  </a:lnTo>
                  <a:lnTo>
                    <a:pt x="532434" y="244411"/>
                  </a:lnTo>
                  <a:lnTo>
                    <a:pt x="532434" y="236994"/>
                  </a:lnTo>
                  <a:lnTo>
                    <a:pt x="512889" y="237236"/>
                  </a:lnTo>
                  <a:lnTo>
                    <a:pt x="512889" y="244640"/>
                  </a:lnTo>
                  <a:lnTo>
                    <a:pt x="512889" y="261505"/>
                  </a:lnTo>
                  <a:lnTo>
                    <a:pt x="512889" y="290817"/>
                  </a:lnTo>
                  <a:lnTo>
                    <a:pt x="512889" y="318820"/>
                  </a:lnTo>
                  <a:lnTo>
                    <a:pt x="512889" y="326440"/>
                  </a:lnTo>
                  <a:lnTo>
                    <a:pt x="512889" y="355866"/>
                  </a:lnTo>
                  <a:lnTo>
                    <a:pt x="490093" y="356031"/>
                  </a:lnTo>
                  <a:lnTo>
                    <a:pt x="490093" y="326440"/>
                  </a:lnTo>
                  <a:lnTo>
                    <a:pt x="512889" y="326440"/>
                  </a:lnTo>
                  <a:lnTo>
                    <a:pt x="512889" y="318820"/>
                  </a:lnTo>
                  <a:lnTo>
                    <a:pt x="490093" y="318820"/>
                  </a:lnTo>
                  <a:lnTo>
                    <a:pt x="490093" y="290817"/>
                  </a:lnTo>
                  <a:lnTo>
                    <a:pt x="512889" y="290817"/>
                  </a:lnTo>
                  <a:lnTo>
                    <a:pt x="512889" y="261505"/>
                  </a:lnTo>
                  <a:lnTo>
                    <a:pt x="512762" y="261340"/>
                  </a:lnTo>
                  <a:lnTo>
                    <a:pt x="512762" y="283197"/>
                  </a:lnTo>
                  <a:lnTo>
                    <a:pt x="490093" y="283197"/>
                  </a:lnTo>
                  <a:lnTo>
                    <a:pt x="490093" y="250190"/>
                  </a:lnTo>
                  <a:lnTo>
                    <a:pt x="498792" y="254088"/>
                  </a:lnTo>
                  <a:lnTo>
                    <a:pt x="507530" y="267449"/>
                  </a:lnTo>
                  <a:lnTo>
                    <a:pt x="512241" y="280885"/>
                  </a:lnTo>
                  <a:lnTo>
                    <a:pt x="512762" y="283197"/>
                  </a:lnTo>
                  <a:lnTo>
                    <a:pt x="512762" y="261340"/>
                  </a:lnTo>
                  <a:lnTo>
                    <a:pt x="501738" y="246608"/>
                  </a:lnTo>
                  <a:lnTo>
                    <a:pt x="496417" y="244856"/>
                  </a:lnTo>
                  <a:lnTo>
                    <a:pt x="512889" y="244640"/>
                  </a:lnTo>
                  <a:lnTo>
                    <a:pt x="512889" y="237236"/>
                  </a:lnTo>
                  <a:lnTo>
                    <a:pt x="482638" y="237604"/>
                  </a:lnTo>
                  <a:lnTo>
                    <a:pt x="482638" y="245021"/>
                  </a:lnTo>
                  <a:lnTo>
                    <a:pt x="482638" y="283197"/>
                  </a:lnTo>
                  <a:lnTo>
                    <a:pt x="482638" y="290817"/>
                  </a:lnTo>
                  <a:lnTo>
                    <a:pt x="482638" y="318820"/>
                  </a:lnTo>
                  <a:lnTo>
                    <a:pt x="482638" y="326440"/>
                  </a:lnTo>
                  <a:lnTo>
                    <a:pt x="482638" y="356082"/>
                  </a:lnTo>
                  <a:lnTo>
                    <a:pt x="462800" y="356209"/>
                  </a:lnTo>
                  <a:lnTo>
                    <a:pt x="462800" y="326440"/>
                  </a:lnTo>
                  <a:lnTo>
                    <a:pt x="482638" y="326440"/>
                  </a:lnTo>
                  <a:lnTo>
                    <a:pt x="482638" y="318820"/>
                  </a:lnTo>
                  <a:lnTo>
                    <a:pt x="462800" y="318820"/>
                  </a:lnTo>
                  <a:lnTo>
                    <a:pt x="462800" y="290817"/>
                  </a:lnTo>
                  <a:lnTo>
                    <a:pt x="482638" y="290817"/>
                  </a:lnTo>
                  <a:lnTo>
                    <a:pt x="482638" y="283197"/>
                  </a:lnTo>
                  <a:lnTo>
                    <a:pt x="462800" y="283197"/>
                  </a:lnTo>
                  <a:lnTo>
                    <a:pt x="462800" y="245262"/>
                  </a:lnTo>
                  <a:lnTo>
                    <a:pt x="482638" y="245021"/>
                  </a:lnTo>
                  <a:lnTo>
                    <a:pt x="482638" y="237604"/>
                  </a:lnTo>
                  <a:lnTo>
                    <a:pt x="455345" y="237947"/>
                  </a:lnTo>
                  <a:lnTo>
                    <a:pt x="455345" y="245364"/>
                  </a:lnTo>
                  <a:lnTo>
                    <a:pt x="455345" y="283197"/>
                  </a:lnTo>
                  <a:lnTo>
                    <a:pt x="455345" y="290817"/>
                  </a:lnTo>
                  <a:lnTo>
                    <a:pt x="455345" y="318820"/>
                  </a:lnTo>
                  <a:lnTo>
                    <a:pt x="455345" y="326440"/>
                  </a:lnTo>
                  <a:lnTo>
                    <a:pt x="455345" y="356247"/>
                  </a:lnTo>
                  <a:lnTo>
                    <a:pt x="434035" y="356387"/>
                  </a:lnTo>
                  <a:lnTo>
                    <a:pt x="434035" y="326440"/>
                  </a:lnTo>
                  <a:lnTo>
                    <a:pt x="455345" y="326440"/>
                  </a:lnTo>
                  <a:lnTo>
                    <a:pt x="455345" y="318820"/>
                  </a:lnTo>
                  <a:lnTo>
                    <a:pt x="434035" y="318820"/>
                  </a:lnTo>
                  <a:lnTo>
                    <a:pt x="434035" y="290817"/>
                  </a:lnTo>
                  <a:lnTo>
                    <a:pt x="455345" y="290817"/>
                  </a:lnTo>
                  <a:lnTo>
                    <a:pt x="455345" y="283197"/>
                  </a:lnTo>
                  <a:lnTo>
                    <a:pt x="434035" y="283197"/>
                  </a:lnTo>
                  <a:lnTo>
                    <a:pt x="434035" y="245910"/>
                  </a:lnTo>
                  <a:lnTo>
                    <a:pt x="434555" y="245694"/>
                  </a:lnTo>
                  <a:lnTo>
                    <a:pt x="455345" y="245364"/>
                  </a:lnTo>
                  <a:lnTo>
                    <a:pt x="455345" y="237947"/>
                  </a:lnTo>
                  <a:lnTo>
                    <a:pt x="426593" y="238290"/>
                  </a:lnTo>
                  <a:lnTo>
                    <a:pt x="426593" y="248983"/>
                  </a:lnTo>
                  <a:lnTo>
                    <a:pt x="426593" y="283197"/>
                  </a:lnTo>
                  <a:lnTo>
                    <a:pt x="405930" y="283197"/>
                  </a:lnTo>
                  <a:lnTo>
                    <a:pt x="406577" y="280276"/>
                  </a:lnTo>
                  <a:lnTo>
                    <a:pt x="411467" y="265709"/>
                  </a:lnTo>
                  <a:lnTo>
                    <a:pt x="420535" y="251485"/>
                  </a:lnTo>
                  <a:lnTo>
                    <a:pt x="426593" y="248983"/>
                  </a:lnTo>
                  <a:lnTo>
                    <a:pt x="426593" y="238290"/>
                  </a:lnTo>
                  <a:lnTo>
                    <a:pt x="416102" y="238429"/>
                  </a:lnTo>
                  <a:lnTo>
                    <a:pt x="416102" y="245859"/>
                  </a:lnTo>
                  <a:lnTo>
                    <a:pt x="405599" y="260616"/>
                  </a:lnTo>
                  <a:lnTo>
                    <a:pt x="404533" y="263613"/>
                  </a:lnTo>
                  <a:lnTo>
                    <a:pt x="404533" y="245999"/>
                  </a:lnTo>
                  <a:lnTo>
                    <a:pt x="416102" y="245859"/>
                  </a:lnTo>
                  <a:lnTo>
                    <a:pt x="416102" y="238429"/>
                  </a:lnTo>
                  <a:lnTo>
                    <a:pt x="366331" y="239026"/>
                  </a:lnTo>
                  <a:lnTo>
                    <a:pt x="366420" y="246456"/>
                  </a:lnTo>
                  <a:lnTo>
                    <a:pt x="397090" y="246087"/>
                  </a:lnTo>
                  <a:lnTo>
                    <a:pt x="397090" y="283197"/>
                  </a:lnTo>
                  <a:lnTo>
                    <a:pt x="397090" y="289547"/>
                  </a:lnTo>
                  <a:lnTo>
                    <a:pt x="397090" y="290817"/>
                  </a:lnTo>
                  <a:lnTo>
                    <a:pt x="426593" y="290817"/>
                  </a:lnTo>
                  <a:lnTo>
                    <a:pt x="426593" y="318820"/>
                  </a:lnTo>
                  <a:lnTo>
                    <a:pt x="399338" y="318820"/>
                  </a:lnTo>
                  <a:lnTo>
                    <a:pt x="399338" y="322630"/>
                  </a:lnTo>
                  <a:lnTo>
                    <a:pt x="399338" y="326440"/>
                  </a:lnTo>
                  <a:lnTo>
                    <a:pt x="426593" y="326440"/>
                  </a:lnTo>
                  <a:lnTo>
                    <a:pt x="426593" y="356438"/>
                  </a:lnTo>
                  <a:lnTo>
                    <a:pt x="305955" y="357212"/>
                  </a:lnTo>
                  <a:lnTo>
                    <a:pt x="305955" y="346481"/>
                  </a:lnTo>
                  <a:lnTo>
                    <a:pt x="298513" y="346481"/>
                  </a:lnTo>
                  <a:lnTo>
                    <a:pt x="298513" y="474141"/>
                  </a:lnTo>
                  <a:lnTo>
                    <a:pt x="305955" y="474141"/>
                  </a:lnTo>
                  <a:lnTo>
                    <a:pt x="305955" y="420001"/>
                  </a:lnTo>
                  <a:lnTo>
                    <a:pt x="314807" y="420001"/>
                  </a:lnTo>
                  <a:lnTo>
                    <a:pt x="314807" y="413588"/>
                  </a:lnTo>
                  <a:lnTo>
                    <a:pt x="317423" y="414248"/>
                  </a:lnTo>
                  <a:lnTo>
                    <a:pt x="323316" y="414248"/>
                  </a:lnTo>
                  <a:lnTo>
                    <a:pt x="329184" y="414248"/>
                  </a:lnTo>
                  <a:lnTo>
                    <a:pt x="332524" y="413410"/>
                  </a:lnTo>
                  <a:lnTo>
                    <a:pt x="332524" y="420001"/>
                  </a:lnTo>
                  <a:lnTo>
                    <a:pt x="363105" y="420001"/>
                  </a:lnTo>
                  <a:lnTo>
                    <a:pt x="361911" y="506387"/>
                  </a:lnTo>
                  <a:lnTo>
                    <a:pt x="362635" y="506412"/>
                  </a:lnTo>
                  <a:lnTo>
                    <a:pt x="361911" y="506412"/>
                  </a:lnTo>
                  <a:lnTo>
                    <a:pt x="361911" y="526453"/>
                  </a:lnTo>
                  <a:lnTo>
                    <a:pt x="354723" y="531545"/>
                  </a:lnTo>
                  <a:lnTo>
                    <a:pt x="350913" y="531545"/>
                  </a:lnTo>
                  <a:lnTo>
                    <a:pt x="341528" y="536460"/>
                  </a:lnTo>
                  <a:lnTo>
                    <a:pt x="341528" y="540334"/>
                  </a:lnTo>
                  <a:lnTo>
                    <a:pt x="339026" y="540334"/>
                  </a:lnTo>
                  <a:lnTo>
                    <a:pt x="332117" y="545274"/>
                  </a:lnTo>
                  <a:lnTo>
                    <a:pt x="332117" y="549744"/>
                  </a:lnTo>
                  <a:lnTo>
                    <a:pt x="327279" y="549744"/>
                  </a:lnTo>
                  <a:lnTo>
                    <a:pt x="316750" y="556056"/>
                  </a:lnTo>
                  <a:lnTo>
                    <a:pt x="316750" y="561657"/>
                  </a:lnTo>
                  <a:lnTo>
                    <a:pt x="310794" y="561657"/>
                  </a:lnTo>
                  <a:lnTo>
                    <a:pt x="290715" y="581418"/>
                  </a:lnTo>
                  <a:lnTo>
                    <a:pt x="280682" y="581418"/>
                  </a:lnTo>
                  <a:lnTo>
                    <a:pt x="280682" y="587057"/>
                  </a:lnTo>
                  <a:lnTo>
                    <a:pt x="272618" y="587057"/>
                  </a:lnTo>
                  <a:lnTo>
                    <a:pt x="252768" y="605129"/>
                  </a:lnTo>
                  <a:lnTo>
                    <a:pt x="252768" y="612775"/>
                  </a:lnTo>
                  <a:lnTo>
                    <a:pt x="238036" y="612775"/>
                  </a:lnTo>
                  <a:lnTo>
                    <a:pt x="238036" y="617169"/>
                  </a:lnTo>
                  <a:lnTo>
                    <a:pt x="231127" y="617169"/>
                  </a:lnTo>
                  <a:lnTo>
                    <a:pt x="231127" y="623125"/>
                  </a:lnTo>
                  <a:lnTo>
                    <a:pt x="222034" y="623125"/>
                  </a:lnTo>
                  <a:lnTo>
                    <a:pt x="222034" y="628142"/>
                  </a:lnTo>
                  <a:lnTo>
                    <a:pt x="210743" y="628142"/>
                  </a:lnTo>
                  <a:lnTo>
                    <a:pt x="210743" y="645706"/>
                  </a:lnTo>
                  <a:lnTo>
                    <a:pt x="190995" y="645706"/>
                  </a:lnTo>
                  <a:lnTo>
                    <a:pt x="190995" y="652284"/>
                  </a:lnTo>
                  <a:lnTo>
                    <a:pt x="181330" y="652284"/>
                  </a:lnTo>
                  <a:lnTo>
                    <a:pt x="171856" y="658749"/>
                  </a:lnTo>
                  <a:lnTo>
                    <a:pt x="171856" y="667029"/>
                  </a:lnTo>
                  <a:lnTo>
                    <a:pt x="161201" y="667029"/>
                  </a:lnTo>
                  <a:lnTo>
                    <a:pt x="161201" y="676744"/>
                  </a:lnTo>
                  <a:lnTo>
                    <a:pt x="149593" y="676744"/>
                  </a:lnTo>
                  <a:lnTo>
                    <a:pt x="149593" y="694004"/>
                  </a:lnTo>
                  <a:lnTo>
                    <a:pt x="124193" y="694004"/>
                  </a:lnTo>
                  <a:lnTo>
                    <a:pt x="124193" y="703402"/>
                  </a:lnTo>
                  <a:lnTo>
                    <a:pt x="108826" y="703402"/>
                  </a:lnTo>
                  <a:lnTo>
                    <a:pt x="108826" y="715632"/>
                  </a:lnTo>
                  <a:lnTo>
                    <a:pt x="90322" y="715632"/>
                  </a:lnTo>
                  <a:lnTo>
                    <a:pt x="90322" y="728179"/>
                  </a:lnTo>
                  <a:lnTo>
                    <a:pt x="73075" y="728179"/>
                  </a:lnTo>
                  <a:lnTo>
                    <a:pt x="73075" y="741667"/>
                  </a:lnTo>
                  <a:lnTo>
                    <a:pt x="54254" y="741667"/>
                  </a:lnTo>
                  <a:lnTo>
                    <a:pt x="54254" y="754519"/>
                  </a:lnTo>
                  <a:lnTo>
                    <a:pt x="48933" y="754519"/>
                  </a:lnTo>
                  <a:lnTo>
                    <a:pt x="48933" y="771766"/>
                  </a:lnTo>
                  <a:lnTo>
                    <a:pt x="6591" y="771766"/>
                  </a:lnTo>
                  <a:lnTo>
                    <a:pt x="6591" y="790282"/>
                  </a:lnTo>
                  <a:lnTo>
                    <a:pt x="0" y="790282"/>
                  </a:lnTo>
                  <a:lnTo>
                    <a:pt x="0" y="802462"/>
                  </a:lnTo>
                  <a:lnTo>
                    <a:pt x="7442" y="802462"/>
                  </a:lnTo>
                  <a:lnTo>
                    <a:pt x="7442" y="797712"/>
                  </a:lnTo>
                  <a:lnTo>
                    <a:pt x="14020" y="797712"/>
                  </a:lnTo>
                  <a:lnTo>
                    <a:pt x="14020" y="779208"/>
                  </a:lnTo>
                  <a:lnTo>
                    <a:pt x="56362" y="779208"/>
                  </a:lnTo>
                  <a:lnTo>
                    <a:pt x="56362" y="761961"/>
                  </a:lnTo>
                  <a:lnTo>
                    <a:pt x="61696" y="761961"/>
                  </a:lnTo>
                  <a:lnTo>
                    <a:pt x="61696" y="749109"/>
                  </a:lnTo>
                  <a:lnTo>
                    <a:pt x="80518" y="749109"/>
                  </a:lnTo>
                  <a:lnTo>
                    <a:pt x="80518" y="735609"/>
                  </a:lnTo>
                  <a:lnTo>
                    <a:pt x="97764" y="735609"/>
                  </a:lnTo>
                  <a:lnTo>
                    <a:pt x="97764" y="723074"/>
                  </a:lnTo>
                  <a:lnTo>
                    <a:pt x="116268" y="723074"/>
                  </a:lnTo>
                  <a:lnTo>
                    <a:pt x="116268" y="710844"/>
                  </a:lnTo>
                  <a:lnTo>
                    <a:pt x="131635" y="710844"/>
                  </a:lnTo>
                  <a:lnTo>
                    <a:pt x="131635" y="701433"/>
                  </a:lnTo>
                  <a:lnTo>
                    <a:pt x="157035" y="701433"/>
                  </a:lnTo>
                  <a:lnTo>
                    <a:pt x="157035" y="684187"/>
                  </a:lnTo>
                  <a:lnTo>
                    <a:pt x="168630" y="684187"/>
                  </a:lnTo>
                  <a:lnTo>
                    <a:pt x="168630" y="674458"/>
                  </a:lnTo>
                  <a:lnTo>
                    <a:pt x="179298" y="674458"/>
                  </a:lnTo>
                  <a:lnTo>
                    <a:pt x="179298" y="662673"/>
                  </a:lnTo>
                  <a:lnTo>
                    <a:pt x="183629" y="659726"/>
                  </a:lnTo>
                  <a:lnTo>
                    <a:pt x="198424" y="659726"/>
                  </a:lnTo>
                  <a:lnTo>
                    <a:pt x="198424" y="653148"/>
                  </a:lnTo>
                  <a:lnTo>
                    <a:pt x="218186" y="653148"/>
                  </a:lnTo>
                  <a:lnTo>
                    <a:pt x="218186" y="635584"/>
                  </a:lnTo>
                  <a:lnTo>
                    <a:pt x="229476" y="635584"/>
                  </a:lnTo>
                  <a:lnTo>
                    <a:pt x="229476" y="630555"/>
                  </a:lnTo>
                  <a:lnTo>
                    <a:pt x="238569" y="630555"/>
                  </a:lnTo>
                  <a:lnTo>
                    <a:pt x="238569" y="624598"/>
                  </a:lnTo>
                  <a:lnTo>
                    <a:pt x="245465" y="624598"/>
                  </a:lnTo>
                  <a:lnTo>
                    <a:pt x="245465" y="620204"/>
                  </a:lnTo>
                  <a:lnTo>
                    <a:pt x="260210" y="620204"/>
                  </a:lnTo>
                  <a:lnTo>
                    <a:pt x="260210" y="608418"/>
                  </a:lnTo>
                  <a:lnTo>
                    <a:pt x="275488" y="594499"/>
                  </a:lnTo>
                  <a:lnTo>
                    <a:pt x="288124" y="594499"/>
                  </a:lnTo>
                  <a:lnTo>
                    <a:pt x="288124" y="588848"/>
                  </a:lnTo>
                  <a:lnTo>
                    <a:pt x="293763" y="588848"/>
                  </a:lnTo>
                  <a:lnTo>
                    <a:pt x="313829" y="569087"/>
                  </a:lnTo>
                  <a:lnTo>
                    <a:pt x="324180" y="569087"/>
                  </a:lnTo>
                  <a:lnTo>
                    <a:pt x="324180" y="560260"/>
                  </a:lnTo>
                  <a:lnTo>
                    <a:pt x="329336" y="557174"/>
                  </a:lnTo>
                  <a:lnTo>
                    <a:pt x="339547" y="557174"/>
                  </a:lnTo>
                  <a:lnTo>
                    <a:pt x="339547" y="549097"/>
                  </a:lnTo>
                  <a:lnTo>
                    <a:pt x="341414" y="547763"/>
                  </a:lnTo>
                  <a:lnTo>
                    <a:pt x="348957" y="547763"/>
                  </a:lnTo>
                  <a:lnTo>
                    <a:pt x="348957" y="540969"/>
                  </a:lnTo>
                  <a:lnTo>
                    <a:pt x="352742" y="538988"/>
                  </a:lnTo>
                  <a:lnTo>
                    <a:pt x="357085" y="538988"/>
                  </a:lnTo>
                  <a:lnTo>
                    <a:pt x="368528" y="530860"/>
                  </a:lnTo>
                  <a:lnTo>
                    <a:pt x="409333" y="530860"/>
                  </a:lnTo>
                  <a:lnTo>
                    <a:pt x="410540" y="530999"/>
                  </a:lnTo>
                  <a:lnTo>
                    <a:pt x="411518" y="530860"/>
                  </a:lnTo>
                  <a:lnTo>
                    <a:pt x="600100" y="530860"/>
                  </a:lnTo>
                  <a:lnTo>
                    <a:pt x="600100" y="523417"/>
                  </a:lnTo>
                  <a:lnTo>
                    <a:pt x="492302" y="523417"/>
                  </a:lnTo>
                  <a:lnTo>
                    <a:pt x="492302" y="481939"/>
                  </a:lnTo>
                  <a:lnTo>
                    <a:pt x="628434" y="481939"/>
                  </a:lnTo>
                  <a:lnTo>
                    <a:pt x="628434" y="474497"/>
                  </a:lnTo>
                  <a:lnTo>
                    <a:pt x="609523" y="474497"/>
                  </a:lnTo>
                  <a:lnTo>
                    <a:pt x="609523" y="420001"/>
                  </a:lnTo>
                  <a:lnTo>
                    <a:pt x="633628" y="420001"/>
                  </a:lnTo>
                  <a:lnTo>
                    <a:pt x="633628" y="414007"/>
                  </a:lnTo>
                  <a:lnTo>
                    <a:pt x="634377" y="414248"/>
                  </a:lnTo>
                  <a:lnTo>
                    <a:pt x="642099" y="414248"/>
                  </a:lnTo>
                  <a:lnTo>
                    <a:pt x="647979" y="414248"/>
                  </a:lnTo>
                  <a:lnTo>
                    <a:pt x="654189" y="412673"/>
                  </a:lnTo>
                  <a:lnTo>
                    <a:pt x="656818" y="409308"/>
                  </a:lnTo>
                  <a:lnTo>
                    <a:pt x="683983" y="409194"/>
                  </a:lnTo>
                  <a:lnTo>
                    <a:pt x="683983" y="413829"/>
                  </a:lnTo>
                  <a:lnTo>
                    <a:pt x="649960" y="413829"/>
                  </a:lnTo>
                  <a:lnTo>
                    <a:pt x="649960" y="421271"/>
                  </a:lnTo>
                  <a:lnTo>
                    <a:pt x="683983" y="421271"/>
                  </a:lnTo>
                  <a:lnTo>
                    <a:pt x="683983" y="481050"/>
                  </a:lnTo>
                  <a:lnTo>
                    <a:pt x="691426" y="481050"/>
                  </a:lnTo>
                  <a:lnTo>
                    <a:pt x="691426" y="421398"/>
                  </a:lnTo>
                  <a:lnTo>
                    <a:pt x="727062" y="423773"/>
                  </a:lnTo>
                  <a:lnTo>
                    <a:pt x="727557" y="416344"/>
                  </a:lnTo>
                  <a:lnTo>
                    <a:pt x="691426" y="413956"/>
                  </a:lnTo>
                  <a:lnTo>
                    <a:pt x="691426" y="362915"/>
                  </a:lnTo>
                  <a:lnTo>
                    <a:pt x="699274" y="363943"/>
                  </a:lnTo>
                  <a:lnTo>
                    <a:pt x="699262" y="364185"/>
                  </a:lnTo>
                  <a:lnTo>
                    <a:pt x="703199" y="364451"/>
                  </a:lnTo>
                  <a:lnTo>
                    <a:pt x="703821" y="364528"/>
                  </a:lnTo>
                  <a:lnTo>
                    <a:pt x="721385" y="365658"/>
                  </a:lnTo>
                  <a:lnTo>
                    <a:pt x="721880" y="358228"/>
                  </a:lnTo>
                  <a:lnTo>
                    <a:pt x="703999" y="357047"/>
                  </a:lnTo>
                  <a:lnTo>
                    <a:pt x="704456" y="339432"/>
                  </a:lnTo>
                  <a:lnTo>
                    <a:pt x="704519" y="317360"/>
                  </a:lnTo>
                  <a:lnTo>
                    <a:pt x="703986" y="291020"/>
                  </a:lnTo>
                  <a:lnTo>
                    <a:pt x="708609" y="271056"/>
                  </a:lnTo>
                  <a:lnTo>
                    <a:pt x="719975" y="259486"/>
                  </a:lnTo>
                  <a:lnTo>
                    <a:pt x="731812" y="254101"/>
                  </a:lnTo>
                  <a:lnTo>
                    <a:pt x="737235" y="252857"/>
                  </a:lnTo>
                  <a:lnTo>
                    <a:pt x="761568" y="256552"/>
                  </a:lnTo>
                  <a:close/>
                </a:path>
                <a:path w="790575" h="802640">
                  <a:moveTo>
                    <a:pt x="790143" y="356539"/>
                  </a:moveTo>
                  <a:lnTo>
                    <a:pt x="782701" y="356539"/>
                  </a:lnTo>
                  <a:lnTo>
                    <a:pt x="782701" y="363855"/>
                  </a:lnTo>
                  <a:lnTo>
                    <a:pt x="743343" y="360464"/>
                  </a:lnTo>
                  <a:lnTo>
                    <a:pt x="742708" y="367868"/>
                  </a:lnTo>
                  <a:lnTo>
                    <a:pt x="782701" y="371322"/>
                  </a:lnTo>
                  <a:lnTo>
                    <a:pt x="782701" y="417296"/>
                  </a:lnTo>
                  <a:lnTo>
                    <a:pt x="736295" y="415086"/>
                  </a:lnTo>
                  <a:lnTo>
                    <a:pt x="735939" y="422516"/>
                  </a:lnTo>
                  <a:lnTo>
                    <a:pt x="782701" y="424751"/>
                  </a:lnTo>
                  <a:lnTo>
                    <a:pt x="782701" y="481050"/>
                  </a:lnTo>
                  <a:lnTo>
                    <a:pt x="790143" y="481050"/>
                  </a:lnTo>
                  <a:lnTo>
                    <a:pt x="790143" y="35653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3"/>
            <p:cNvSpPr/>
            <p:nvPr/>
          </p:nvSpPr>
          <p:spPr>
            <a:xfrm>
              <a:off x="3380841" y="5786297"/>
              <a:ext cx="767715" cy="854075"/>
            </a:xfrm>
            <a:custGeom>
              <a:avLst/>
              <a:gdLst/>
              <a:ahLst/>
              <a:cxnLst/>
              <a:rect l="l" t="t" r="r" b="b"/>
              <a:pathLst>
                <a:path w="767714" h="854075">
                  <a:moveTo>
                    <a:pt x="287845" y="577519"/>
                  </a:moveTo>
                  <a:lnTo>
                    <a:pt x="282651" y="572185"/>
                  </a:lnTo>
                  <a:lnTo>
                    <a:pt x="0" y="847293"/>
                  </a:lnTo>
                  <a:lnTo>
                    <a:pt x="5194" y="852627"/>
                  </a:lnTo>
                  <a:lnTo>
                    <a:pt x="287845" y="577519"/>
                  </a:lnTo>
                  <a:close/>
                </a:path>
                <a:path w="767714" h="854075">
                  <a:moveTo>
                    <a:pt x="306679" y="578154"/>
                  </a:moveTo>
                  <a:lnTo>
                    <a:pt x="300926" y="573443"/>
                  </a:lnTo>
                  <a:lnTo>
                    <a:pt x="77698" y="846353"/>
                  </a:lnTo>
                  <a:lnTo>
                    <a:pt x="83451" y="851065"/>
                  </a:lnTo>
                  <a:lnTo>
                    <a:pt x="306679" y="578154"/>
                  </a:lnTo>
                  <a:close/>
                </a:path>
                <a:path w="767714" h="854075">
                  <a:moveTo>
                    <a:pt x="327736" y="577748"/>
                  </a:moveTo>
                  <a:lnTo>
                    <a:pt x="321398" y="573849"/>
                  </a:lnTo>
                  <a:lnTo>
                    <a:pt x="152869" y="848017"/>
                  </a:lnTo>
                  <a:lnTo>
                    <a:pt x="159207" y="851916"/>
                  </a:lnTo>
                  <a:lnTo>
                    <a:pt x="327736" y="577748"/>
                  </a:lnTo>
                  <a:close/>
                </a:path>
                <a:path w="767714" h="854075">
                  <a:moveTo>
                    <a:pt x="345617" y="575906"/>
                  </a:moveTo>
                  <a:lnTo>
                    <a:pt x="338709" y="573163"/>
                  </a:lnTo>
                  <a:lnTo>
                    <a:pt x="229298" y="848588"/>
                  </a:lnTo>
                  <a:lnTo>
                    <a:pt x="236207" y="851331"/>
                  </a:lnTo>
                  <a:lnTo>
                    <a:pt x="345617" y="575906"/>
                  </a:lnTo>
                  <a:close/>
                </a:path>
                <a:path w="767714" h="854075">
                  <a:moveTo>
                    <a:pt x="352348" y="211264"/>
                  </a:moveTo>
                  <a:lnTo>
                    <a:pt x="350850" y="209448"/>
                  </a:lnTo>
                  <a:lnTo>
                    <a:pt x="346748" y="209029"/>
                  </a:lnTo>
                  <a:lnTo>
                    <a:pt x="344944" y="210553"/>
                  </a:lnTo>
                  <a:lnTo>
                    <a:pt x="344754" y="212610"/>
                  </a:lnTo>
                  <a:lnTo>
                    <a:pt x="338162" y="241287"/>
                  </a:lnTo>
                  <a:lnTo>
                    <a:pt x="327710" y="261366"/>
                  </a:lnTo>
                  <a:lnTo>
                    <a:pt x="317982" y="273240"/>
                  </a:lnTo>
                  <a:lnTo>
                    <a:pt x="313550" y="277241"/>
                  </a:lnTo>
                  <a:lnTo>
                    <a:pt x="311899" y="278460"/>
                  </a:lnTo>
                  <a:lnTo>
                    <a:pt x="311543" y="280784"/>
                  </a:lnTo>
                  <a:lnTo>
                    <a:pt x="313486" y="283425"/>
                  </a:lnTo>
                  <a:lnTo>
                    <a:pt x="314617" y="283959"/>
                  </a:lnTo>
                  <a:lnTo>
                    <a:pt x="315760" y="283959"/>
                  </a:lnTo>
                  <a:lnTo>
                    <a:pt x="316522" y="283959"/>
                  </a:lnTo>
                  <a:lnTo>
                    <a:pt x="345084" y="244221"/>
                  </a:lnTo>
                  <a:lnTo>
                    <a:pt x="352158" y="213309"/>
                  </a:lnTo>
                  <a:lnTo>
                    <a:pt x="352348" y="211264"/>
                  </a:lnTo>
                  <a:close/>
                </a:path>
                <a:path w="767714" h="854075">
                  <a:moveTo>
                    <a:pt x="366356" y="574725"/>
                  </a:moveTo>
                  <a:lnTo>
                    <a:pt x="359067" y="573239"/>
                  </a:lnTo>
                  <a:lnTo>
                    <a:pt x="303314" y="849223"/>
                  </a:lnTo>
                  <a:lnTo>
                    <a:pt x="310603" y="850696"/>
                  </a:lnTo>
                  <a:lnTo>
                    <a:pt x="366356" y="574725"/>
                  </a:lnTo>
                  <a:close/>
                </a:path>
                <a:path w="767714" h="854075">
                  <a:moveTo>
                    <a:pt x="388645" y="574560"/>
                  </a:moveTo>
                  <a:lnTo>
                    <a:pt x="381203" y="574522"/>
                  </a:lnTo>
                  <a:lnTo>
                    <a:pt x="379945" y="852462"/>
                  </a:lnTo>
                  <a:lnTo>
                    <a:pt x="387388" y="852500"/>
                  </a:lnTo>
                  <a:lnTo>
                    <a:pt x="388645" y="574560"/>
                  </a:lnTo>
                  <a:close/>
                </a:path>
                <a:path w="767714" h="854075">
                  <a:moveTo>
                    <a:pt x="392455" y="176403"/>
                  </a:moveTo>
                  <a:lnTo>
                    <a:pt x="390829" y="174701"/>
                  </a:lnTo>
                  <a:lnTo>
                    <a:pt x="386753" y="174599"/>
                  </a:lnTo>
                  <a:lnTo>
                    <a:pt x="385025" y="176250"/>
                  </a:lnTo>
                  <a:lnTo>
                    <a:pt x="384200" y="188912"/>
                  </a:lnTo>
                  <a:lnTo>
                    <a:pt x="379996" y="214350"/>
                  </a:lnTo>
                  <a:lnTo>
                    <a:pt x="369570" y="246468"/>
                  </a:lnTo>
                  <a:lnTo>
                    <a:pt x="350113" y="277101"/>
                  </a:lnTo>
                  <a:lnTo>
                    <a:pt x="348729" y="278625"/>
                  </a:lnTo>
                  <a:lnTo>
                    <a:pt x="348830" y="280974"/>
                  </a:lnTo>
                  <a:lnTo>
                    <a:pt x="351053" y="283019"/>
                  </a:lnTo>
                  <a:lnTo>
                    <a:pt x="351955" y="283337"/>
                  </a:lnTo>
                  <a:lnTo>
                    <a:pt x="352856" y="283337"/>
                  </a:lnTo>
                  <a:lnTo>
                    <a:pt x="353860" y="283337"/>
                  </a:lnTo>
                  <a:lnTo>
                    <a:pt x="376161" y="250126"/>
                  </a:lnTo>
                  <a:lnTo>
                    <a:pt x="391579" y="190385"/>
                  </a:lnTo>
                  <a:lnTo>
                    <a:pt x="392455" y="176403"/>
                  </a:lnTo>
                  <a:close/>
                </a:path>
                <a:path w="767714" h="854075">
                  <a:moveTo>
                    <a:pt x="429552" y="176403"/>
                  </a:moveTo>
                  <a:lnTo>
                    <a:pt x="427926" y="174701"/>
                  </a:lnTo>
                  <a:lnTo>
                    <a:pt x="423824" y="174599"/>
                  </a:lnTo>
                  <a:lnTo>
                    <a:pt x="422122" y="176250"/>
                  </a:lnTo>
                  <a:lnTo>
                    <a:pt x="421309" y="188912"/>
                  </a:lnTo>
                  <a:lnTo>
                    <a:pt x="417106" y="214350"/>
                  </a:lnTo>
                  <a:lnTo>
                    <a:pt x="406679" y="246468"/>
                  </a:lnTo>
                  <a:lnTo>
                    <a:pt x="387210" y="277101"/>
                  </a:lnTo>
                  <a:lnTo>
                    <a:pt x="385826" y="278625"/>
                  </a:lnTo>
                  <a:lnTo>
                    <a:pt x="385927" y="280974"/>
                  </a:lnTo>
                  <a:lnTo>
                    <a:pt x="388150" y="283019"/>
                  </a:lnTo>
                  <a:lnTo>
                    <a:pt x="389051" y="283337"/>
                  </a:lnTo>
                  <a:lnTo>
                    <a:pt x="389953" y="283337"/>
                  </a:lnTo>
                  <a:lnTo>
                    <a:pt x="390956" y="283337"/>
                  </a:lnTo>
                  <a:lnTo>
                    <a:pt x="413270" y="250126"/>
                  </a:lnTo>
                  <a:lnTo>
                    <a:pt x="428688" y="190385"/>
                  </a:lnTo>
                  <a:lnTo>
                    <a:pt x="429552" y="176403"/>
                  </a:lnTo>
                  <a:close/>
                </a:path>
                <a:path w="767714" h="854075">
                  <a:moveTo>
                    <a:pt x="432727" y="106629"/>
                  </a:moveTo>
                  <a:lnTo>
                    <a:pt x="432612" y="96367"/>
                  </a:lnTo>
                  <a:lnTo>
                    <a:pt x="430949" y="94907"/>
                  </a:lnTo>
                  <a:lnTo>
                    <a:pt x="428853" y="94792"/>
                  </a:lnTo>
                  <a:lnTo>
                    <a:pt x="426796" y="94843"/>
                  </a:lnTo>
                  <a:lnTo>
                    <a:pt x="425170" y="96545"/>
                  </a:lnTo>
                  <a:lnTo>
                    <a:pt x="425234" y="111213"/>
                  </a:lnTo>
                  <a:lnTo>
                    <a:pt x="424611" y="125145"/>
                  </a:lnTo>
                  <a:lnTo>
                    <a:pt x="423214" y="137591"/>
                  </a:lnTo>
                  <a:lnTo>
                    <a:pt x="420852" y="145707"/>
                  </a:lnTo>
                  <a:lnTo>
                    <a:pt x="419823" y="147485"/>
                  </a:lnTo>
                  <a:lnTo>
                    <a:pt x="420433" y="149758"/>
                  </a:lnTo>
                  <a:lnTo>
                    <a:pt x="422795" y="151117"/>
                  </a:lnTo>
                  <a:lnTo>
                    <a:pt x="423430" y="151282"/>
                  </a:lnTo>
                  <a:lnTo>
                    <a:pt x="424065" y="151282"/>
                  </a:lnTo>
                  <a:lnTo>
                    <a:pt x="425348" y="151282"/>
                  </a:lnTo>
                  <a:lnTo>
                    <a:pt x="426593" y="150622"/>
                  </a:lnTo>
                  <a:lnTo>
                    <a:pt x="427291" y="149428"/>
                  </a:lnTo>
                  <a:lnTo>
                    <a:pt x="430745" y="137541"/>
                  </a:lnTo>
                  <a:lnTo>
                    <a:pt x="432320" y="121462"/>
                  </a:lnTo>
                  <a:lnTo>
                    <a:pt x="432727" y="106629"/>
                  </a:lnTo>
                  <a:close/>
                </a:path>
                <a:path w="767714" h="854075">
                  <a:moveTo>
                    <a:pt x="464769" y="176403"/>
                  </a:moveTo>
                  <a:lnTo>
                    <a:pt x="463143" y="174701"/>
                  </a:lnTo>
                  <a:lnTo>
                    <a:pt x="459016" y="174599"/>
                  </a:lnTo>
                  <a:lnTo>
                    <a:pt x="457339" y="176250"/>
                  </a:lnTo>
                  <a:lnTo>
                    <a:pt x="456514" y="188912"/>
                  </a:lnTo>
                  <a:lnTo>
                    <a:pt x="452310" y="214350"/>
                  </a:lnTo>
                  <a:lnTo>
                    <a:pt x="441883" y="246468"/>
                  </a:lnTo>
                  <a:lnTo>
                    <a:pt x="422427" y="277101"/>
                  </a:lnTo>
                  <a:lnTo>
                    <a:pt x="421043" y="278625"/>
                  </a:lnTo>
                  <a:lnTo>
                    <a:pt x="421144" y="280974"/>
                  </a:lnTo>
                  <a:lnTo>
                    <a:pt x="423367" y="283019"/>
                  </a:lnTo>
                  <a:lnTo>
                    <a:pt x="424268" y="283337"/>
                  </a:lnTo>
                  <a:lnTo>
                    <a:pt x="425170" y="283337"/>
                  </a:lnTo>
                  <a:lnTo>
                    <a:pt x="426173" y="283337"/>
                  </a:lnTo>
                  <a:lnTo>
                    <a:pt x="448475" y="250126"/>
                  </a:lnTo>
                  <a:lnTo>
                    <a:pt x="463892" y="190385"/>
                  </a:lnTo>
                  <a:lnTo>
                    <a:pt x="464769" y="176403"/>
                  </a:lnTo>
                  <a:close/>
                </a:path>
                <a:path w="767714" h="854075">
                  <a:moveTo>
                    <a:pt x="466521" y="846632"/>
                  </a:moveTo>
                  <a:lnTo>
                    <a:pt x="404901" y="573722"/>
                  </a:lnTo>
                  <a:lnTo>
                    <a:pt x="397649" y="575360"/>
                  </a:lnTo>
                  <a:lnTo>
                    <a:pt x="459270" y="848271"/>
                  </a:lnTo>
                  <a:lnTo>
                    <a:pt x="466521" y="846632"/>
                  </a:lnTo>
                  <a:close/>
                </a:path>
                <a:path w="767714" h="854075">
                  <a:moveTo>
                    <a:pt x="468096" y="59118"/>
                  </a:moveTo>
                  <a:lnTo>
                    <a:pt x="464248" y="55270"/>
                  </a:lnTo>
                  <a:lnTo>
                    <a:pt x="454799" y="55270"/>
                  </a:lnTo>
                  <a:lnTo>
                    <a:pt x="450951" y="59118"/>
                  </a:lnTo>
                  <a:lnTo>
                    <a:pt x="450951" y="59423"/>
                  </a:lnTo>
                  <a:lnTo>
                    <a:pt x="436753" y="59423"/>
                  </a:lnTo>
                  <a:lnTo>
                    <a:pt x="436753" y="36931"/>
                  </a:lnTo>
                  <a:lnTo>
                    <a:pt x="460502" y="36931"/>
                  </a:lnTo>
                  <a:lnTo>
                    <a:pt x="464781" y="32651"/>
                  </a:lnTo>
                  <a:lnTo>
                    <a:pt x="464781" y="29489"/>
                  </a:lnTo>
                  <a:lnTo>
                    <a:pt x="464781" y="25285"/>
                  </a:lnTo>
                  <a:lnTo>
                    <a:pt x="464781" y="22123"/>
                  </a:lnTo>
                  <a:lnTo>
                    <a:pt x="460502" y="17843"/>
                  </a:lnTo>
                  <a:lnTo>
                    <a:pt x="457339" y="17843"/>
                  </a:lnTo>
                  <a:lnTo>
                    <a:pt x="457339" y="26250"/>
                  </a:lnTo>
                  <a:lnTo>
                    <a:pt x="457339" y="28524"/>
                  </a:lnTo>
                  <a:lnTo>
                    <a:pt x="456374" y="29489"/>
                  </a:lnTo>
                  <a:lnTo>
                    <a:pt x="436753" y="29489"/>
                  </a:lnTo>
                  <a:lnTo>
                    <a:pt x="436753" y="25285"/>
                  </a:lnTo>
                  <a:lnTo>
                    <a:pt x="456374" y="25285"/>
                  </a:lnTo>
                  <a:lnTo>
                    <a:pt x="457339" y="26250"/>
                  </a:lnTo>
                  <a:lnTo>
                    <a:pt x="457339" y="17843"/>
                  </a:lnTo>
                  <a:lnTo>
                    <a:pt x="436753" y="17843"/>
                  </a:lnTo>
                  <a:lnTo>
                    <a:pt x="436753" y="1663"/>
                  </a:lnTo>
                  <a:lnTo>
                    <a:pt x="435089" y="0"/>
                  </a:lnTo>
                  <a:lnTo>
                    <a:pt x="430974" y="0"/>
                  </a:lnTo>
                  <a:lnTo>
                    <a:pt x="429310" y="1663"/>
                  </a:lnTo>
                  <a:lnTo>
                    <a:pt x="429310" y="17843"/>
                  </a:lnTo>
                  <a:lnTo>
                    <a:pt x="428612" y="17843"/>
                  </a:lnTo>
                  <a:lnTo>
                    <a:pt x="427736" y="18719"/>
                  </a:lnTo>
                  <a:lnTo>
                    <a:pt x="422986" y="18719"/>
                  </a:lnTo>
                  <a:lnTo>
                    <a:pt x="419138" y="22567"/>
                  </a:lnTo>
                  <a:lnTo>
                    <a:pt x="419138" y="32029"/>
                  </a:lnTo>
                  <a:lnTo>
                    <a:pt x="422986" y="35877"/>
                  </a:lnTo>
                  <a:lnTo>
                    <a:pt x="427558" y="35877"/>
                  </a:lnTo>
                  <a:lnTo>
                    <a:pt x="428612" y="36931"/>
                  </a:lnTo>
                  <a:lnTo>
                    <a:pt x="429310" y="36931"/>
                  </a:lnTo>
                  <a:lnTo>
                    <a:pt x="429310" y="59423"/>
                  </a:lnTo>
                  <a:lnTo>
                    <a:pt x="414337" y="59423"/>
                  </a:lnTo>
                  <a:lnTo>
                    <a:pt x="414337" y="59118"/>
                  </a:lnTo>
                  <a:lnTo>
                    <a:pt x="410489" y="55270"/>
                  </a:lnTo>
                  <a:lnTo>
                    <a:pt x="401040" y="55270"/>
                  </a:lnTo>
                  <a:lnTo>
                    <a:pt x="397192" y="59118"/>
                  </a:lnTo>
                  <a:lnTo>
                    <a:pt x="397192" y="68580"/>
                  </a:lnTo>
                  <a:lnTo>
                    <a:pt x="401040" y="72428"/>
                  </a:lnTo>
                  <a:lnTo>
                    <a:pt x="410489" y="72428"/>
                  </a:lnTo>
                  <a:lnTo>
                    <a:pt x="414337" y="68580"/>
                  </a:lnTo>
                  <a:lnTo>
                    <a:pt x="414337" y="66865"/>
                  </a:lnTo>
                  <a:lnTo>
                    <a:pt x="429310" y="66865"/>
                  </a:lnTo>
                  <a:lnTo>
                    <a:pt x="429310" y="85852"/>
                  </a:lnTo>
                  <a:lnTo>
                    <a:pt x="430974" y="87515"/>
                  </a:lnTo>
                  <a:lnTo>
                    <a:pt x="433031" y="87515"/>
                  </a:lnTo>
                  <a:lnTo>
                    <a:pt x="435089" y="87515"/>
                  </a:lnTo>
                  <a:lnTo>
                    <a:pt x="436753" y="85852"/>
                  </a:lnTo>
                  <a:lnTo>
                    <a:pt x="436753" y="66865"/>
                  </a:lnTo>
                  <a:lnTo>
                    <a:pt x="450951" y="66865"/>
                  </a:lnTo>
                  <a:lnTo>
                    <a:pt x="450951" y="68580"/>
                  </a:lnTo>
                  <a:lnTo>
                    <a:pt x="454799" y="72428"/>
                  </a:lnTo>
                  <a:lnTo>
                    <a:pt x="464248" y="72428"/>
                  </a:lnTo>
                  <a:lnTo>
                    <a:pt x="468096" y="68580"/>
                  </a:lnTo>
                  <a:lnTo>
                    <a:pt x="468096" y="64985"/>
                  </a:lnTo>
                  <a:lnTo>
                    <a:pt x="468096" y="62712"/>
                  </a:lnTo>
                  <a:lnTo>
                    <a:pt x="468096" y="59118"/>
                  </a:lnTo>
                  <a:close/>
                </a:path>
                <a:path w="767714" h="854075">
                  <a:moveTo>
                    <a:pt x="494461" y="211264"/>
                  </a:moveTo>
                  <a:lnTo>
                    <a:pt x="492963" y="209448"/>
                  </a:lnTo>
                  <a:lnTo>
                    <a:pt x="488873" y="209029"/>
                  </a:lnTo>
                  <a:lnTo>
                    <a:pt x="487057" y="210553"/>
                  </a:lnTo>
                  <a:lnTo>
                    <a:pt x="486867" y="212610"/>
                  </a:lnTo>
                  <a:lnTo>
                    <a:pt x="480275" y="241287"/>
                  </a:lnTo>
                  <a:lnTo>
                    <a:pt x="469823" y="261366"/>
                  </a:lnTo>
                  <a:lnTo>
                    <a:pt x="460095" y="273240"/>
                  </a:lnTo>
                  <a:lnTo>
                    <a:pt x="455663" y="277241"/>
                  </a:lnTo>
                  <a:lnTo>
                    <a:pt x="454012" y="278460"/>
                  </a:lnTo>
                  <a:lnTo>
                    <a:pt x="453656" y="280784"/>
                  </a:lnTo>
                  <a:lnTo>
                    <a:pt x="455599" y="283425"/>
                  </a:lnTo>
                  <a:lnTo>
                    <a:pt x="456730" y="283959"/>
                  </a:lnTo>
                  <a:lnTo>
                    <a:pt x="457873" y="283959"/>
                  </a:lnTo>
                  <a:lnTo>
                    <a:pt x="458635" y="283959"/>
                  </a:lnTo>
                  <a:lnTo>
                    <a:pt x="487197" y="244221"/>
                  </a:lnTo>
                  <a:lnTo>
                    <a:pt x="494271" y="213309"/>
                  </a:lnTo>
                  <a:lnTo>
                    <a:pt x="494461" y="211264"/>
                  </a:lnTo>
                  <a:close/>
                </a:path>
                <a:path w="767714" h="854075">
                  <a:moveTo>
                    <a:pt x="539267" y="848512"/>
                  </a:moveTo>
                  <a:lnTo>
                    <a:pt x="422313" y="571830"/>
                  </a:lnTo>
                  <a:lnTo>
                    <a:pt x="415455" y="574725"/>
                  </a:lnTo>
                  <a:lnTo>
                    <a:pt x="532422" y="851408"/>
                  </a:lnTo>
                  <a:lnTo>
                    <a:pt x="539267" y="848512"/>
                  </a:lnTo>
                  <a:close/>
                </a:path>
                <a:path w="767714" h="854075">
                  <a:moveTo>
                    <a:pt x="616927" y="847928"/>
                  </a:moveTo>
                  <a:lnTo>
                    <a:pt x="435825" y="571246"/>
                  </a:lnTo>
                  <a:lnTo>
                    <a:pt x="429602" y="575322"/>
                  </a:lnTo>
                  <a:lnTo>
                    <a:pt x="610704" y="852004"/>
                  </a:lnTo>
                  <a:lnTo>
                    <a:pt x="616927" y="847928"/>
                  </a:lnTo>
                  <a:close/>
                </a:path>
                <a:path w="767714" h="854075">
                  <a:moveTo>
                    <a:pt x="692111" y="848817"/>
                  </a:moveTo>
                  <a:lnTo>
                    <a:pt x="455676" y="570865"/>
                  </a:lnTo>
                  <a:lnTo>
                    <a:pt x="450011" y="575691"/>
                  </a:lnTo>
                  <a:lnTo>
                    <a:pt x="686447" y="853630"/>
                  </a:lnTo>
                  <a:lnTo>
                    <a:pt x="692111" y="848817"/>
                  </a:lnTo>
                  <a:close/>
                </a:path>
                <a:path w="767714" h="854075">
                  <a:moveTo>
                    <a:pt x="767295" y="848512"/>
                  </a:moveTo>
                  <a:lnTo>
                    <a:pt x="473011" y="570572"/>
                  </a:lnTo>
                  <a:lnTo>
                    <a:pt x="467906" y="575983"/>
                  </a:lnTo>
                  <a:lnTo>
                    <a:pt x="762190" y="853922"/>
                  </a:lnTo>
                  <a:lnTo>
                    <a:pt x="767295" y="84851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24"/>
            <p:cNvPicPr/>
            <p:nvPr/>
          </p:nvPicPr>
          <p:blipFill>
            <a:blip r:embed="rId11" cstate="print"/>
            <a:stretch>
              <a:fillRect/>
            </a:stretch>
          </p:blipFill>
          <p:spPr>
            <a:xfrm>
              <a:off x="504009" y="5905431"/>
              <a:ext cx="1755139" cy="699144"/>
            </a:xfrm>
            <a:prstGeom prst="rect">
              <a:avLst/>
            </a:prstGeom>
          </p:spPr>
        </p:pic>
      </p:grpSp>
      <p:sp>
        <p:nvSpPr>
          <p:cNvPr id="25" name="TextBox 24">
            <a:extLst>
              <a:ext uri="{FF2B5EF4-FFF2-40B4-BE49-F238E27FC236}">
                <a16:creationId xmlns:a16="http://schemas.microsoft.com/office/drawing/2014/main" id="{F5F0CAA7-2D33-3A43-EF39-49954B595DA3}"/>
              </a:ext>
            </a:extLst>
          </p:cNvPr>
          <p:cNvSpPr txBox="1"/>
          <p:nvPr/>
        </p:nvSpPr>
        <p:spPr>
          <a:xfrm>
            <a:off x="382137" y="300251"/>
            <a:ext cx="9392443" cy="369332"/>
          </a:xfrm>
          <a:prstGeom prst="rect">
            <a:avLst/>
          </a:prstGeom>
          <a:noFill/>
        </p:spPr>
        <p:txBody>
          <a:bodyPr wrap="square" rtlCol="0">
            <a:spAutoFit/>
          </a:bodyPr>
          <a:lstStyle/>
          <a:p>
            <a:r>
              <a:rPr lang="en-GB" b="1"/>
              <a:t>Parents Plus Adolescent’s Programme –  Average Routine Outcome Measures</a:t>
            </a:r>
          </a:p>
        </p:txBody>
      </p:sp>
      <p:graphicFrame>
        <p:nvGraphicFramePr>
          <p:cNvPr id="26" name="Chart 25">
            <a:extLst>
              <a:ext uri="{FF2B5EF4-FFF2-40B4-BE49-F238E27FC236}">
                <a16:creationId xmlns:a16="http://schemas.microsoft.com/office/drawing/2014/main" id="{D38A7005-54DB-4D00-9435-AFE4F7E8C214}"/>
              </a:ext>
            </a:extLst>
          </p:cNvPr>
          <p:cNvGraphicFramePr>
            <a:graphicFrameLocks/>
          </p:cNvGraphicFramePr>
          <p:nvPr>
            <p:extLst>
              <p:ext uri="{D42A27DB-BD31-4B8C-83A1-F6EECF244321}">
                <p14:modId xmlns:p14="http://schemas.microsoft.com/office/powerpoint/2010/main" val="519066983"/>
              </p:ext>
            </p:extLst>
          </p:nvPr>
        </p:nvGraphicFramePr>
        <p:xfrm>
          <a:off x="282599" y="899847"/>
          <a:ext cx="5442340" cy="449911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7" name="Chart 26">
            <a:extLst>
              <a:ext uri="{FF2B5EF4-FFF2-40B4-BE49-F238E27FC236}">
                <a16:creationId xmlns:a16="http://schemas.microsoft.com/office/drawing/2014/main" id="{A0B4C4DA-9535-4347-ABC1-876627738FF8}"/>
              </a:ext>
            </a:extLst>
          </p:cNvPr>
          <p:cNvGraphicFramePr>
            <a:graphicFrameLocks/>
          </p:cNvGraphicFramePr>
          <p:nvPr>
            <p:extLst>
              <p:ext uri="{D42A27DB-BD31-4B8C-83A1-F6EECF244321}">
                <p14:modId xmlns:p14="http://schemas.microsoft.com/office/powerpoint/2010/main" val="2341283914"/>
              </p:ext>
            </p:extLst>
          </p:nvPr>
        </p:nvGraphicFramePr>
        <p:xfrm>
          <a:off x="5840114" y="800266"/>
          <a:ext cx="6115348" cy="4499115"/>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6808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F6017649-B508-B0F7-5EED-DF674E585E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95"/>
          <a:stretch/>
        </p:blipFill>
        <p:spPr bwMode="auto">
          <a:xfrm>
            <a:off x="854053" y="142351"/>
            <a:ext cx="6750628" cy="66775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47AA601-E07C-1B1E-C17E-65E6B2D10E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49" b="3501"/>
          <a:stretch/>
        </p:blipFill>
        <p:spPr bwMode="auto">
          <a:xfrm rot="10800000">
            <a:off x="5518051" y="4023077"/>
            <a:ext cx="3384329" cy="28140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E465D53-9299-69E5-1C80-243A6F8012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909" y="232496"/>
            <a:ext cx="4087091" cy="3095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61C499-C8EC-2457-8D10-07A0ED988FFE}"/>
              </a:ext>
            </a:extLst>
          </p:cNvPr>
          <p:cNvSpPr txBox="1"/>
          <p:nvPr/>
        </p:nvSpPr>
        <p:spPr>
          <a:xfrm>
            <a:off x="3864797" y="445403"/>
            <a:ext cx="3282287" cy="2862322"/>
          </a:xfrm>
          <a:prstGeom prst="rect">
            <a:avLst/>
          </a:prstGeom>
          <a:noFill/>
        </p:spPr>
        <p:txBody>
          <a:bodyPr wrap="square" rtlCol="0">
            <a:spAutoFit/>
          </a:bodyPr>
          <a:lstStyle/>
          <a:p>
            <a:pPr algn="ctr"/>
            <a:r>
              <a:rPr lang="en-GB" b="1" i="1">
                <a:solidFill>
                  <a:srgbClr val="002060"/>
                </a:solidFill>
                <a:effectLst/>
              </a:rPr>
              <a:t>I think I've started to better understand how my child approaches their challenges and what she finds difficult. So I am starting to be able to plan ahead when I can see trouble coming her way to help her find solutions.</a:t>
            </a:r>
            <a:br>
              <a:rPr lang="en-GB" b="0" i="1">
                <a:solidFill>
                  <a:srgbClr val="000000"/>
                </a:solidFill>
                <a:effectLst/>
              </a:rPr>
            </a:br>
            <a:r>
              <a:rPr lang="en-GB" b="1" i="1">
                <a:solidFill>
                  <a:srgbClr val="002060"/>
                </a:solidFill>
                <a:effectLst/>
              </a:rPr>
              <a:t>We're feeling more like a family </a:t>
            </a:r>
            <a:endParaRPr lang="en-GB" b="1" i="1">
              <a:solidFill>
                <a:srgbClr val="002060"/>
              </a:solidFill>
            </a:endParaRPr>
          </a:p>
          <a:p>
            <a:endParaRPr lang="en-GB" i="1"/>
          </a:p>
        </p:txBody>
      </p:sp>
      <p:sp>
        <p:nvSpPr>
          <p:cNvPr id="6" name="TextBox 5">
            <a:extLst>
              <a:ext uri="{FF2B5EF4-FFF2-40B4-BE49-F238E27FC236}">
                <a16:creationId xmlns:a16="http://schemas.microsoft.com/office/drawing/2014/main" id="{05E0EF65-8247-BE94-2566-1FA13120352C}"/>
              </a:ext>
            </a:extLst>
          </p:cNvPr>
          <p:cNvSpPr txBox="1"/>
          <p:nvPr/>
        </p:nvSpPr>
        <p:spPr>
          <a:xfrm>
            <a:off x="5518051" y="5238321"/>
            <a:ext cx="3522260" cy="1477328"/>
          </a:xfrm>
          <a:prstGeom prst="rect">
            <a:avLst/>
          </a:prstGeom>
          <a:noFill/>
        </p:spPr>
        <p:txBody>
          <a:bodyPr wrap="square" rtlCol="0">
            <a:spAutoFit/>
          </a:bodyPr>
          <a:lstStyle/>
          <a:p>
            <a:pPr algn="ctr"/>
            <a:r>
              <a:rPr lang="en-GB" b="1" i="1">
                <a:solidFill>
                  <a:srgbClr val="33007E"/>
                </a:solidFill>
                <a:effectLst/>
                <a:latin typeface="Arial" panose="020B0604020202020204" pitchFamily="34" charset="0"/>
              </a:rPr>
              <a:t>The most helpful part of the course was learning coping strategies - especially the </a:t>
            </a:r>
          </a:p>
          <a:p>
            <a:pPr algn="ctr"/>
            <a:r>
              <a:rPr lang="en-GB" b="1" i="1">
                <a:solidFill>
                  <a:srgbClr val="33007E"/>
                </a:solidFill>
                <a:effectLst/>
                <a:latin typeface="Arial" panose="020B0604020202020204" pitchFamily="34" charset="0"/>
              </a:rPr>
              <a:t>Pause button!</a:t>
            </a:r>
          </a:p>
          <a:p>
            <a:endParaRPr lang="en-GB"/>
          </a:p>
        </p:txBody>
      </p:sp>
      <p:sp>
        <p:nvSpPr>
          <p:cNvPr id="8" name="TextBox 7">
            <a:extLst>
              <a:ext uri="{FF2B5EF4-FFF2-40B4-BE49-F238E27FC236}">
                <a16:creationId xmlns:a16="http://schemas.microsoft.com/office/drawing/2014/main" id="{8F06DDE1-0B7B-C102-1821-720A1F6DE2E5}"/>
              </a:ext>
            </a:extLst>
          </p:cNvPr>
          <p:cNvSpPr txBox="1"/>
          <p:nvPr/>
        </p:nvSpPr>
        <p:spPr>
          <a:xfrm>
            <a:off x="8568614" y="709685"/>
            <a:ext cx="3033327" cy="2031325"/>
          </a:xfrm>
          <a:prstGeom prst="rect">
            <a:avLst/>
          </a:prstGeom>
          <a:noFill/>
        </p:spPr>
        <p:txBody>
          <a:bodyPr wrap="square" rtlCol="0">
            <a:spAutoFit/>
          </a:bodyPr>
          <a:lstStyle/>
          <a:p>
            <a:pPr algn="ctr"/>
            <a:r>
              <a:rPr lang="en-GB" b="1" i="1">
                <a:solidFill>
                  <a:srgbClr val="002060"/>
                </a:solidFill>
              </a:rPr>
              <a:t> </a:t>
            </a:r>
            <a:r>
              <a:rPr lang="en-GB" b="1" i="1">
                <a:solidFill>
                  <a:srgbClr val="002060"/>
                </a:solidFill>
                <a:effectLst/>
                <a:latin typeface="Arial" panose="020B0604020202020204" pitchFamily="34" charset="0"/>
              </a:rPr>
              <a:t>My child is now getting to school and has managed to go to all of his mock exams. He has also joined in with football over the half term!</a:t>
            </a:r>
            <a:endParaRPr lang="en-GB" b="1" i="1">
              <a:solidFill>
                <a:srgbClr val="002060"/>
              </a:solidFill>
            </a:endParaRPr>
          </a:p>
          <a:p>
            <a:pPr algn="ctr"/>
            <a:endParaRPr lang="en-GB" i="1"/>
          </a:p>
        </p:txBody>
      </p:sp>
      <p:sp>
        <p:nvSpPr>
          <p:cNvPr id="9" name="TextBox 8">
            <a:extLst>
              <a:ext uri="{FF2B5EF4-FFF2-40B4-BE49-F238E27FC236}">
                <a16:creationId xmlns:a16="http://schemas.microsoft.com/office/drawing/2014/main" id="{5FF7D11F-C55F-D7FC-A2CC-25AFB9B44CD7}"/>
              </a:ext>
            </a:extLst>
          </p:cNvPr>
          <p:cNvSpPr txBox="1"/>
          <p:nvPr/>
        </p:nvSpPr>
        <p:spPr>
          <a:xfrm>
            <a:off x="1423821" y="4009235"/>
            <a:ext cx="3198125" cy="1200329"/>
          </a:xfrm>
          <a:prstGeom prst="rect">
            <a:avLst/>
          </a:prstGeom>
          <a:noFill/>
        </p:spPr>
        <p:txBody>
          <a:bodyPr wrap="square" rtlCol="0">
            <a:spAutoFit/>
          </a:bodyPr>
          <a:lstStyle/>
          <a:p>
            <a:pPr algn="ctr"/>
            <a:r>
              <a:rPr lang="en-GB" b="1" i="1">
                <a:solidFill>
                  <a:srgbClr val="002060"/>
                </a:solidFill>
                <a:latin typeface="Arial" panose="020B0604020202020204" pitchFamily="34" charset="0"/>
              </a:rPr>
              <a:t>T</a:t>
            </a:r>
            <a:r>
              <a:rPr lang="en-GB" b="1" i="1">
                <a:solidFill>
                  <a:srgbClr val="002060"/>
                </a:solidFill>
                <a:effectLst/>
                <a:latin typeface="Arial" panose="020B0604020202020204" pitchFamily="34" charset="0"/>
              </a:rPr>
              <a:t>he course helped me to understand how to talk about issues with my child </a:t>
            </a:r>
          </a:p>
          <a:p>
            <a:endParaRPr lang="en-GB"/>
          </a:p>
        </p:txBody>
      </p:sp>
      <p:pic>
        <p:nvPicPr>
          <p:cNvPr id="2058" name="Picture 10">
            <a:extLst>
              <a:ext uri="{FF2B5EF4-FFF2-40B4-BE49-F238E27FC236}">
                <a16:creationId xmlns:a16="http://schemas.microsoft.com/office/drawing/2014/main" id="{827D5B96-0B45-21B9-A23A-61B0C1B91C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76" b="49999"/>
          <a:stretch/>
        </p:blipFill>
        <p:spPr bwMode="auto">
          <a:xfrm flipH="1">
            <a:off x="8971346" y="3422913"/>
            <a:ext cx="3197398" cy="26526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698E144-41DE-775C-17E0-27161E5DA188}"/>
              </a:ext>
            </a:extLst>
          </p:cNvPr>
          <p:cNvSpPr txBox="1"/>
          <p:nvPr/>
        </p:nvSpPr>
        <p:spPr>
          <a:xfrm>
            <a:off x="9490078" y="4229763"/>
            <a:ext cx="2297863" cy="1200329"/>
          </a:xfrm>
          <a:prstGeom prst="rect">
            <a:avLst/>
          </a:prstGeom>
          <a:noFill/>
        </p:spPr>
        <p:txBody>
          <a:bodyPr wrap="square" rtlCol="0">
            <a:spAutoFit/>
          </a:bodyPr>
          <a:lstStyle/>
          <a:p>
            <a:pPr algn="ctr"/>
            <a:r>
              <a:rPr lang="en-GB" b="1" i="1">
                <a:solidFill>
                  <a:srgbClr val="002060"/>
                </a:solidFill>
                <a:latin typeface="Arial" panose="020B0604020202020204" pitchFamily="34" charset="0"/>
              </a:rPr>
              <a:t>M</a:t>
            </a:r>
            <a:r>
              <a:rPr lang="en-GB" b="1" i="1">
                <a:solidFill>
                  <a:srgbClr val="002060"/>
                </a:solidFill>
                <a:effectLst/>
                <a:latin typeface="Arial" panose="020B0604020202020204" pitchFamily="34" charset="0"/>
              </a:rPr>
              <a:t>y child has gone 40 days without self-harming</a:t>
            </a:r>
            <a:endParaRPr lang="en-GB" b="1" i="1">
              <a:solidFill>
                <a:srgbClr val="002060"/>
              </a:solidFill>
            </a:endParaRPr>
          </a:p>
          <a:p>
            <a:endParaRPr lang="en-GB"/>
          </a:p>
        </p:txBody>
      </p:sp>
      <p:sp>
        <p:nvSpPr>
          <p:cNvPr id="11" name="TextBox 10">
            <a:extLst>
              <a:ext uri="{FF2B5EF4-FFF2-40B4-BE49-F238E27FC236}">
                <a16:creationId xmlns:a16="http://schemas.microsoft.com/office/drawing/2014/main" id="{B84EDB18-DA68-A141-0EAC-68A1E7F50896}"/>
              </a:ext>
            </a:extLst>
          </p:cNvPr>
          <p:cNvSpPr txBox="1"/>
          <p:nvPr/>
        </p:nvSpPr>
        <p:spPr>
          <a:xfrm>
            <a:off x="212753" y="297890"/>
            <a:ext cx="3652044" cy="2308324"/>
          </a:xfrm>
          <a:prstGeom prst="rect">
            <a:avLst/>
          </a:prstGeom>
          <a:noFill/>
          <a:effectLst>
            <a:glow rad="139700">
              <a:schemeClr val="accent5">
                <a:satMod val="175000"/>
                <a:alpha val="40000"/>
              </a:schemeClr>
            </a:glow>
          </a:effectLst>
        </p:spPr>
        <p:txBody>
          <a:bodyPr wrap="square" rtlCol="0">
            <a:spAutoFit/>
          </a:bodyPr>
          <a:lstStyle/>
          <a:p>
            <a:r>
              <a:rPr lang="en-GB" sz="3600" b="1"/>
              <a:t>Parents Plus Adolescents Programme: </a:t>
            </a:r>
            <a:r>
              <a:rPr lang="en-GB" sz="3600"/>
              <a:t>Parent’s feedback </a:t>
            </a:r>
          </a:p>
        </p:txBody>
      </p:sp>
    </p:spTree>
    <p:extLst>
      <p:ext uri="{BB962C8B-B14F-4D97-AF65-F5344CB8AC3E}">
        <p14:creationId xmlns:p14="http://schemas.microsoft.com/office/powerpoint/2010/main" val="952706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1779</Words>
  <Application>Microsoft Office PowerPoint</Application>
  <PresentationFormat>Widescreen</PresentationFormat>
  <Paragraphs>149</Paragraphs>
  <Slides>18</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Open Sans</vt:lpstr>
      <vt:lpstr>Office Theme</vt:lpstr>
      <vt:lpstr>1_Office Theme</vt:lpstr>
      <vt:lpstr>PowerPoint Presentation</vt:lpstr>
      <vt:lpstr>PowerPoint Presentation</vt:lpstr>
      <vt:lpstr>Our Journey With Parents Plus</vt:lpstr>
      <vt:lpstr>Why add to our Parenting Portfolio?</vt:lpstr>
      <vt:lpstr>TIMELINE</vt:lpstr>
      <vt:lpstr>Setting up</vt:lpstr>
      <vt:lpstr>PowerPoint Presentation</vt:lpstr>
      <vt:lpstr>PowerPoint Presentation</vt:lpstr>
      <vt:lpstr>PowerPoint Presentation</vt:lpstr>
      <vt:lpstr>PowerPoint Presentation</vt:lpstr>
      <vt:lpstr>What we did... </vt:lpstr>
      <vt:lpstr>Feedback ...   </vt:lpstr>
      <vt:lpstr>Linking up with colleagues in Bristol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Pattinson</dc:creator>
  <cp:lastModifiedBy>Emma Pattinson</cp:lastModifiedBy>
  <cp:revision>2</cp:revision>
  <cp:lastPrinted>2023-05-16T09:08:47Z</cp:lastPrinted>
  <dcterms:created xsi:type="dcterms:W3CDTF">2023-05-02T13:16:08Z</dcterms:created>
  <dcterms:modified xsi:type="dcterms:W3CDTF">2023-05-19T07:17:18Z</dcterms:modified>
</cp:coreProperties>
</file>