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F6CA3-7F23-4337-BBFE-E31827E32968}" v="9" dt="2023-09-23T07:47:48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igail Patikis" userId="c8e3efd2-0501-4d7a-a3e2-f17b75bae880" providerId="ADAL" clId="{862F6CA3-7F23-4337-BBFE-E31827E32968}"/>
    <pc:docChg chg="undo custSel mod modSld">
      <pc:chgData name="Abigail Patikis" userId="c8e3efd2-0501-4d7a-a3e2-f17b75bae880" providerId="ADAL" clId="{862F6CA3-7F23-4337-BBFE-E31827E32968}" dt="2023-09-27T10:27:51.543" v="816" actId="20577"/>
      <pc:docMkLst>
        <pc:docMk/>
      </pc:docMkLst>
      <pc:sldChg chg="addSp delSp modSp mod setBg">
        <pc:chgData name="Abigail Patikis" userId="c8e3efd2-0501-4d7a-a3e2-f17b75bae880" providerId="ADAL" clId="{862F6CA3-7F23-4337-BBFE-E31827E32968}" dt="2023-09-17T07:51:03.102" v="222" actId="20577"/>
        <pc:sldMkLst>
          <pc:docMk/>
          <pc:sldMk cId="254241625" sldId="256"/>
        </pc:sldMkLst>
        <pc:spChg chg="mod">
          <ac:chgData name="Abigail Patikis" userId="c8e3efd2-0501-4d7a-a3e2-f17b75bae880" providerId="ADAL" clId="{862F6CA3-7F23-4337-BBFE-E31827E32968}" dt="2023-09-17T07:51:03.102" v="222" actId="20577"/>
          <ac:spMkLst>
            <pc:docMk/>
            <pc:sldMk cId="254241625" sldId="256"/>
            <ac:spMk id="2" creationId="{30D9FAFA-25D7-980F-6A18-87D975DF0852}"/>
          </ac:spMkLst>
        </pc:spChg>
        <pc:spChg chg="add del mod">
          <ac:chgData name="Abigail Patikis" userId="c8e3efd2-0501-4d7a-a3e2-f17b75bae880" providerId="ADAL" clId="{862F6CA3-7F23-4337-BBFE-E31827E32968}" dt="2023-09-15T05:48:54.212" v="4" actId="478"/>
          <ac:spMkLst>
            <pc:docMk/>
            <pc:sldMk cId="254241625" sldId="256"/>
            <ac:spMk id="3" creationId="{1E7D17CC-1E50-F312-D9D8-88C0C9142AC3}"/>
          </ac:spMkLst>
        </pc:spChg>
        <pc:spChg chg="del mod">
          <ac:chgData name="Abigail Patikis" userId="c8e3efd2-0501-4d7a-a3e2-f17b75bae880" providerId="ADAL" clId="{862F6CA3-7F23-4337-BBFE-E31827E32968}" dt="2023-09-15T05:48:50.484" v="2"/>
          <ac:spMkLst>
            <pc:docMk/>
            <pc:sldMk cId="254241625" sldId="256"/>
            <ac:spMk id="8" creationId="{BC194BC9-DE66-F18B-DC1D-80AE672666AE}"/>
          </ac:spMkLst>
        </pc:spChg>
        <pc:spChg chg="add del mod">
          <ac:chgData name="Abigail Patikis" userId="c8e3efd2-0501-4d7a-a3e2-f17b75bae880" providerId="ADAL" clId="{862F6CA3-7F23-4337-BBFE-E31827E32968}" dt="2023-09-15T05:50:09.369" v="73" actId="478"/>
          <ac:spMkLst>
            <pc:docMk/>
            <pc:sldMk cId="254241625" sldId="256"/>
            <ac:spMk id="9" creationId="{5D590CB4-DCB2-9CFF-2DD8-C0E25E4EE955}"/>
          </ac:spMkLst>
        </pc:spChg>
        <pc:spChg chg="add mod">
          <ac:chgData name="Abigail Patikis" userId="c8e3efd2-0501-4d7a-a3e2-f17b75bae880" providerId="ADAL" clId="{862F6CA3-7F23-4337-BBFE-E31827E32968}" dt="2023-09-15T05:49:50.131" v="70" actId="255"/>
          <ac:spMkLst>
            <pc:docMk/>
            <pc:sldMk cId="254241625" sldId="256"/>
            <ac:spMk id="10" creationId="{D8309BFF-EBCA-7F89-0F64-506331C87104}"/>
          </ac:spMkLst>
        </pc:spChg>
      </pc:sldChg>
      <pc:sldChg chg="addSp delSp modSp mod modAnim">
        <pc:chgData name="Abigail Patikis" userId="c8e3efd2-0501-4d7a-a3e2-f17b75bae880" providerId="ADAL" clId="{862F6CA3-7F23-4337-BBFE-E31827E32968}" dt="2023-09-26T07:19:25.649" v="766" actId="20577"/>
        <pc:sldMkLst>
          <pc:docMk/>
          <pc:sldMk cId="622301111" sldId="257"/>
        </pc:sldMkLst>
        <pc:spChg chg="mod">
          <ac:chgData name="Abigail Patikis" userId="c8e3efd2-0501-4d7a-a3e2-f17b75bae880" providerId="ADAL" clId="{862F6CA3-7F23-4337-BBFE-E31827E32968}" dt="2023-09-26T07:19:25.649" v="766" actId="20577"/>
          <ac:spMkLst>
            <pc:docMk/>
            <pc:sldMk cId="622301111" sldId="257"/>
            <ac:spMk id="2" creationId="{626AB12F-83A9-0FF3-57B7-51931124661D}"/>
          </ac:spMkLst>
        </pc:spChg>
        <pc:spChg chg="mod">
          <ac:chgData name="Abigail Patikis" userId="c8e3efd2-0501-4d7a-a3e2-f17b75bae880" providerId="ADAL" clId="{862F6CA3-7F23-4337-BBFE-E31827E32968}" dt="2023-09-15T05:59:48.816" v="170" actId="1076"/>
          <ac:spMkLst>
            <pc:docMk/>
            <pc:sldMk cId="622301111" sldId="257"/>
            <ac:spMk id="3" creationId="{FA16100E-92CF-4FF0-C052-B85C2F70A66A}"/>
          </ac:spMkLst>
        </pc:spChg>
        <pc:spChg chg="mod ord">
          <ac:chgData name="Abigail Patikis" userId="c8e3efd2-0501-4d7a-a3e2-f17b75bae880" providerId="ADAL" clId="{862F6CA3-7F23-4337-BBFE-E31827E32968}" dt="2023-09-17T07:51:08.242" v="226" actId="20577"/>
          <ac:spMkLst>
            <pc:docMk/>
            <pc:sldMk cId="622301111" sldId="257"/>
            <ac:spMk id="4" creationId="{E6E8F1B3-64DF-F8BF-136C-27790AA88009}"/>
          </ac:spMkLst>
        </pc:spChg>
        <pc:spChg chg="add del">
          <ac:chgData name="Abigail Patikis" userId="c8e3efd2-0501-4d7a-a3e2-f17b75bae880" providerId="ADAL" clId="{862F6CA3-7F23-4337-BBFE-E31827E32968}" dt="2023-09-15T05:52:39.762" v="78" actId="26606"/>
          <ac:spMkLst>
            <pc:docMk/>
            <pc:sldMk cId="622301111" sldId="257"/>
            <ac:spMk id="32" creationId="{F13C74B1-5B17-4795-BED0-7140497B445A}"/>
          </ac:spMkLst>
        </pc:spChg>
        <pc:spChg chg="add del">
          <ac:chgData name="Abigail Patikis" userId="c8e3efd2-0501-4d7a-a3e2-f17b75bae880" providerId="ADAL" clId="{862F6CA3-7F23-4337-BBFE-E31827E32968}" dt="2023-09-15T05:52:39.762" v="78" actId="26606"/>
          <ac:spMkLst>
            <pc:docMk/>
            <pc:sldMk cId="622301111" sldId="257"/>
            <ac:spMk id="34" creationId="{D4974D33-8DC5-464E-8C6D-BE58F0669C17}"/>
          </ac:spMkLst>
        </pc:spChg>
        <pc:spChg chg="add del">
          <ac:chgData name="Abigail Patikis" userId="c8e3efd2-0501-4d7a-a3e2-f17b75bae880" providerId="ADAL" clId="{862F6CA3-7F23-4337-BBFE-E31827E32968}" dt="2023-09-15T05:55:06.898" v="93" actId="26606"/>
          <ac:spMkLst>
            <pc:docMk/>
            <pc:sldMk cId="622301111" sldId="257"/>
            <ac:spMk id="37" creationId="{201CC55D-ED54-4C5C-95E6-10947BD1103B}"/>
          </ac:spMkLst>
        </pc:spChg>
        <pc:spChg chg="add del">
          <ac:chgData name="Abigail Patikis" userId="c8e3efd2-0501-4d7a-a3e2-f17b75bae880" providerId="ADAL" clId="{862F6CA3-7F23-4337-BBFE-E31827E32968}" dt="2023-09-15T05:55:06.898" v="93" actId="26606"/>
          <ac:spMkLst>
            <pc:docMk/>
            <pc:sldMk cId="622301111" sldId="257"/>
            <ac:spMk id="38" creationId="{3873B707-463F-40B0-8227-E8CC6C67EB25}"/>
          </ac:spMkLst>
        </pc:spChg>
        <pc:spChg chg="add del">
          <ac:chgData name="Abigail Patikis" userId="c8e3efd2-0501-4d7a-a3e2-f17b75bae880" providerId="ADAL" clId="{862F6CA3-7F23-4337-BBFE-E31827E32968}" dt="2023-09-15T05:55:06.898" v="93" actId="26606"/>
          <ac:spMkLst>
            <pc:docMk/>
            <pc:sldMk cId="622301111" sldId="257"/>
            <ac:spMk id="40" creationId="{C13237C8-E62C-4F0D-A318-BD6FB6C2D138}"/>
          </ac:spMkLst>
        </pc:spChg>
        <pc:spChg chg="add del">
          <ac:chgData name="Abigail Patikis" userId="c8e3efd2-0501-4d7a-a3e2-f17b75bae880" providerId="ADAL" clId="{862F6CA3-7F23-4337-BBFE-E31827E32968}" dt="2023-09-15T05:55:06.898" v="93" actId="26606"/>
          <ac:spMkLst>
            <pc:docMk/>
            <pc:sldMk cId="622301111" sldId="257"/>
            <ac:spMk id="42" creationId="{19C9EAEA-39D0-4B0E-A0EB-51E7B26740B1}"/>
          </ac:spMkLst>
        </pc:spChg>
        <pc:spChg chg="add del">
          <ac:chgData name="Abigail Patikis" userId="c8e3efd2-0501-4d7a-a3e2-f17b75bae880" providerId="ADAL" clId="{862F6CA3-7F23-4337-BBFE-E31827E32968}" dt="2023-09-15T05:53:49.360" v="82" actId="26606"/>
          <ac:spMkLst>
            <pc:docMk/>
            <pc:sldMk cId="622301111" sldId="257"/>
            <ac:spMk id="47" creationId="{B0B8DCBA-FEED-46EF-A140-35B904015B49}"/>
          </ac:spMkLst>
        </pc:spChg>
        <pc:spChg chg="add del">
          <ac:chgData name="Abigail Patikis" userId="c8e3efd2-0501-4d7a-a3e2-f17b75bae880" providerId="ADAL" clId="{862F6CA3-7F23-4337-BBFE-E31827E32968}" dt="2023-09-15T05:53:52.054" v="84" actId="26606"/>
          <ac:spMkLst>
            <pc:docMk/>
            <pc:sldMk cId="622301111" sldId="257"/>
            <ac:spMk id="53" creationId="{3873B707-463F-40B0-8227-E8CC6C67EB25}"/>
          </ac:spMkLst>
        </pc:spChg>
        <pc:spChg chg="add del">
          <ac:chgData name="Abigail Patikis" userId="c8e3efd2-0501-4d7a-a3e2-f17b75bae880" providerId="ADAL" clId="{862F6CA3-7F23-4337-BBFE-E31827E32968}" dt="2023-09-15T05:53:49.360" v="82" actId="26606"/>
          <ac:spMkLst>
            <pc:docMk/>
            <pc:sldMk cId="622301111" sldId="257"/>
            <ac:spMk id="54" creationId="{D5B0017B-2ECA-49AF-B397-DC140825DF8D}"/>
          </ac:spMkLst>
        </pc:spChg>
        <pc:spChg chg="add del">
          <ac:chgData name="Abigail Patikis" userId="c8e3efd2-0501-4d7a-a3e2-f17b75bae880" providerId="ADAL" clId="{862F6CA3-7F23-4337-BBFE-E31827E32968}" dt="2023-09-15T05:53:52.054" v="84" actId="26606"/>
          <ac:spMkLst>
            <pc:docMk/>
            <pc:sldMk cId="622301111" sldId="257"/>
            <ac:spMk id="55" creationId="{C13237C8-E62C-4F0D-A318-BD6FB6C2D138}"/>
          </ac:spMkLst>
        </pc:spChg>
        <pc:spChg chg="add del">
          <ac:chgData name="Abigail Patikis" userId="c8e3efd2-0501-4d7a-a3e2-f17b75bae880" providerId="ADAL" clId="{862F6CA3-7F23-4337-BBFE-E31827E32968}" dt="2023-09-15T05:53:52.054" v="84" actId="26606"/>
          <ac:spMkLst>
            <pc:docMk/>
            <pc:sldMk cId="622301111" sldId="257"/>
            <ac:spMk id="57" creationId="{19C9EAEA-39D0-4B0E-A0EB-51E7B26740B1}"/>
          </ac:spMkLst>
        </pc:spChg>
        <pc:spChg chg="add del">
          <ac:chgData name="Abigail Patikis" userId="c8e3efd2-0501-4d7a-a3e2-f17b75bae880" providerId="ADAL" clId="{862F6CA3-7F23-4337-BBFE-E31827E32968}" dt="2023-09-15T05:53:52.054" v="84" actId="26606"/>
          <ac:spMkLst>
            <pc:docMk/>
            <pc:sldMk cId="622301111" sldId="257"/>
            <ac:spMk id="58" creationId="{201CC55D-ED54-4C5C-95E6-10947BD1103B}"/>
          </ac:spMkLst>
        </pc:spChg>
        <pc:spChg chg="add del">
          <ac:chgData name="Abigail Patikis" userId="c8e3efd2-0501-4d7a-a3e2-f17b75bae880" providerId="ADAL" clId="{862F6CA3-7F23-4337-BBFE-E31827E32968}" dt="2023-09-15T05:53:54.343" v="86" actId="26606"/>
          <ac:spMkLst>
            <pc:docMk/>
            <pc:sldMk cId="622301111" sldId="257"/>
            <ac:spMk id="63" creationId="{9F7D5CDA-D291-4307-BF55-1381FED29634}"/>
          </ac:spMkLst>
        </pc:spChg>
        <pc:spChg chg="add del">
          <ac:chgData name="Abigail Patikis" userId="c8e3efd2-0501-4d7a-a3e2-f17b75bae880" providerId="ADAL" clId="{862F6CA3-7F23-4337-BBFE-E31827E32968}" dt="2023-09-15T05:53:56.003" v="88" actId="26606"/>
          <ac:spMkLst>
            <pc:docMk/>
            <pc:sldMk cId="622301111" sldId="257"/>
            <ac:spMk id="65" creationId="{B0B8DCBA-FEED-46EF-A140-35B904015B49}"/>
          </ac:spMkLst>
        </pc:spChg>
        <pc:spChg chg="add del">
          <ac:chgData name="Abigail Patikis" userId="c8e3efd2-0501-4d7a-a3e2-f17b75bae880" providerId="ADAL" clId="{862F6CA3-7F23-4337-BBFE-E31827E32968}" dt="2023-09-15T05:53:56.003" v="88" actId="26606"/>
          <ac:spMkLst>
            <pc:docMk/>
            <pc:sldMk cId="622301111" sldId="257"/>
            <ac:spMk id="67" creationId="{D5B0017B-2ECA-49AF-B397-DC140825DF8D}"/>
          </ac:spMkLst>
        </pc:spChg>
        <pc:spChg chg="add del">
          <ac:chgData name="Abigail Patikis" userId="c8e3efd2-0501-4d7a-a3e2-f17b75bae880" providerId="ADAL" clId="{862F6CA3-7F23-4337-BBFE-E31827E32968}" dt="2023-09-15T05:54:59.248" v="90" actId="26606"/>
          <ac:spMkLst>
            <pc:docMk/>
            <pc:sldMk cId="622301111" sldId="257"/>
            <ac:spMk id="70" creationId="{201CC55D-ED54-4C5C-95E6-10947BD1103B}"/>
          </ac:spMkLst>
        </pc:spChg>
        <pc:spChg chg="add del">
          <ac:chgData name="Abigail Patikis" userId="c8e3efd2-0501-4d7a-a3e2-f17b75bae880" providerId="ADAL" clId="{862F6CA3-7F23-4337-BBFE-E31827E32968}" dt="2023-09-15T05:54:59.248" v="90" actId="26606"/>
          <ac:spMkLst>
            <pc:docMk/>
            <pc:sldMk cId="622301111" sldId="257"/>
            <ac:spMk id="74" creationId="{3873B707-463F-40B0-8227-E8CC6C67EB25}"/>
          </ac:spMkLst>
        </pc:spChg>
        <pc:spChg chg="add del">
          <ac:chgData name="Abigail Patikis" userId="c8e3efd2-0501-4d7a-a3e2-f17b75bae880" providerId="ADAL" clId="{862F6CA3-7F23-4337-BBFE-E31827E32968}" dt="2023-09-15T05:54:59.248" v="90" actId="26606"/>
          <ac:spMkLst>
            <pc:docMk/>
            <pc:sldMk cId="622301111" sldId="257"/>
            <ac:spMk id="75" creationId="{C13237C8-E62C-4F0D-A318-BD6FB6C2D138}"/>
          </ac:spMkLst>
        </pc:spChg>
        <pc:spChg chg="add del">
          <ac:chgData name="Abigail Patikis" userId="c8e3efd2-0501-4d7a-a3e2-f17b75bae880" providerId="ADAL" clId="{862F6CA3-7F23-4337-BBFE-E31827E32968}" dt="2023-09-15T05:54:59.248" v="90" actId="26606"/>
          <ac:spMkLst>
            <pc:docMk/>
            <pc:sldMk cId="622301111" sldId="257"/>
            <ac:spMk id="76" creationId="{19C9EAEA-39D0-4B0E-A0EB-51E7B26740B1}"/>
          </ac:spMkLst>
        </pc:spChg>
        <pc:spChg chg="add del">
          <ac:chgData name="Abigail Patikis" userId="c8e3efd2-0501-4d7a-a3e2-f17b75bae880" providerId="ADAL" clId="{862F6CA3-7F23-4337-BBFE-E31827E32968}" dt="2023-09-15T05:55:06.885" v="92" actId="26606"/>
          <ac:spMkLst>
            <pc:docMk/>
            <pc:sldMk cId="622301111" sldId="257"/>
            <ac:spMk id="78" creationId="{F821940F-7A1D-4ACC-85B4-A932898ABB37}"/>
          </ac:spMkLst>
        </pc:spChg>
        <pc:spChg chg="add del">
          <ac:chgData name="Abigail Patikis" userId="c8e3efd2-0501-4d7a-a3e2-f17b75bae880" providerId="ADAL" clId="{862F6CA3-7F23-4337-BBFE-E31827E32968}" dt="2023-09-15T05:55:06.885" v="92" actId="26606"/>
          <ac:spMkLst>
            <pc:docMk/>
            <pc:sldMk cId="622301111" sldId="257"/>
            <ac:spMk id="79" creationId="{16674508-81D3-48CF-96BF-7FC60EAA572A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81" creationId="{201CC55D-ED54-4C5C-95E6-10947BD1103B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83" creationId="{3873B707-463F-40B0-8227-E8CC6C67EB25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84" creationId="{C13237C8-E62C-4F0D-A318-BD6FB6C2D138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85" creationId="{19C9EAEA-39D0-4B0E-A0EB-51E7B26740B1}"/>
          </ac:spMkLst>
        </pc:spChg>
        <pc:spChg chg="add del">
          <ac:chgData name="Abigail Patikis" userId="c8e3efd2-0501-4d7a-a3e2-f17b75bae880" providerId="ADAL" clId="{862F6CA3-7F23-4337-BBFE-E31827E32968}" dt="2023-09-15T05:58:00.054" v="99" actId="26606"/>
          <ac:spMkLst>
            <pc:docMk/>
            <pc:sldMk cId="622301111" sldId="257"/>
            <ac:spMk id="90" creationId="{45D37F4E-DDB4-456B-97E0-9937730A039F}"/>
          </ac:spMkLst>
        </pc:spChg>
        <pc:spChg chg="add del">
          <ac:chgData name="Abigail Patikis" userId="c8e3efd2-0501-4d7a-a3e2-f17b75bae880" providerId="ADAL" clId="{862F6CA3-7F23-4337-BBFE-E31827E32968}" dt="2023-09-15T05:58:00.054" v="99" actId="26606"/>
          <ac:spMkLst>
            <pc:docMk/>
            <pc:sldMk cId="622301111" sldId="257"/>
            <ac:spMk id="92" creationId="{B2DD41CD-8F47-4F56-AD12-4E2FF7696987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94" creationId="{AA866F0E-F54B-4BF5-8A88-7D97BD45FC0C}"/>
          </ac:spMkLst>
        </pc:spChg>
        <pc:spChg chg="add del">
          <ac:chgData name="Abigail Patikis" userId="c8e3efd2-0501-4d7a-a3e2-f17b75bae880" providerId="ADAL" clId="{862F6CA3-7F23-4337-BBFE-E31827E32968}" dt="2023-09-15T05:58:18.168" v="105" actId="26606"/>
          <ac:spMkLst>
            <pc:docMk/>
            <pc:sldMk cId="622301111" sldId="257"/>
            <ac:spMk id="95" creationId="{8229EC50-E910-4AE2-9EEA-604A81EF6147}"/>
          </ac:spMkLst>
        </pc:spChg>
        <pc:spChg chg="add del">
          <ac:chgData name="Abigail Patikis" userId="c8e3efd2-0501-4d7a-a3e2-f17b75bae880" providerId="ADAL" clId="{862F6CA3-7F23-4337-BBFE-E31827E32968}" dt="2023-09-15T05:58:16.854" v="103" actId="26606"/>
          <ac:spMkLst>
            <pc:docMk/>
            <pc:sldMk cId="622301111" sldId="257"/>
            <ac:spMk id="100" creationId="{DBC6133C-0615-4CE4-9132-37E609A9BDFA}"/>
          </ac:spMkLst>
        </pc:spChg>
        <pc:spChg chg="add del">
          <ac:chgData name="Abigail Patikis" userId="c8e3efd2-0501-4d7a-a3e2-f17b75bae880" providerId="ADAL" clId="{862F6CA3-7F23-4337-BBFE-E31827E32968}" dt="2023-09-15T05:58:16.854" v="103" actId="26606"/>
          <ac:spMkLst>
            <pc:docMk/>
            <pc:sldMk cId="622301111" sldId="257"/>
            <ac:spMk id="102" creationId="{169CC832-2974-4E8D-90ED-3E2941BA7336}"/>
          </ac:spMkLst>
        </pc:spChg>
        <pc:spChg chg="add del">
          <ac:chgData name="Abigail Patikis" userId="c8e3efd2-0501-4d7a-a3e2-f17b75bae880" providerId="ADAL" clId="{862F6CA3-7F23-4337-BBFE-E31827E32968}" dt="2023-09-15T05:58:16.854" v="103" actId="26606"/>
          <ac:spMkLst>
            <pc:docMk/>
            <pc:sldMk cId="622301111" sldId="257"/>
            <ac:spMk id="104" creationId="{55222F96-971A-4F90-B841-6BAB416C7AC1}"/>
          </ac:spMkLst>
        </pc:spChg>
        <pc:spChg chg="add del">
          <ac:chgData name="Abigail Patikis" userId="c8e3efd2-0501-4d7a-a3e2-f17b75bae880" providerId="ADAL" clId="{862F6CA3-7F23-4337-BBFE-E31827E32968}" dt="2023-09-15T05:58:16.854" v="103" actId="26606"/>
          <ac:spMkLst>
            <pc:docMk/>
            <pc:sldMk cId="622301111" sldId="257"/>
            <ac:spMk id="106" creationId="{08980754-6F4B-43C9-B9BE-127B6BED6586}"/>
          </ac:spMkLst>
        </pc:spChg>
        <pc:spChg chg="add del">
          <ac:chgData name="Abigail Patikis" userId="c8e3efd2-0501-4d7a-a3e2-f17b75bae880" providerId="ADAL" clId="{862F6CA3-7F23-4337-BBFE-E31827E32968}" dt="2023-09-15T05:58:16.854" v="103" actId="26606"/>
          <ac:spMkLst>
            <pc:docMk/>
            <pc:sldMk cId="622301111" sldId="257"/>
            <ac:spMk id="108" creationId="{2C1BBA94-3F40-40AA-8BB9-E69E25E537C1}"/>
          </ac:spMkLst>
        </pc:spChg>
        <pc:grpChg chg="add del">
          <ac:chgData name="Abigail Patikis" userId="c8e3efd2-0501-4d7a-a3e2-f17b75bae880" providerId="ADAL" clId="{862F6CA3-7F23-4337-BBFE-E31827E32968}" dt="2023-09-15T05:55:06.898" v="93" actId="26606"/>
          <ac:grpSpMkLst>
            <pc:docMk/>
            <pc:sldMk cId="622301111" sldId="257"/>
            <ac:grpSpMk id="39" creationId="{1DE889C7-FAD6-4397-98E2-05D503484459}"/>
          </ac:grpSpMkLst>
        </pc:grpChg>
        <pc:grpChg chg="add del">
          <ac:chgData name="Abigail Patikis" userId="c8e3efd2-0501-4d7a-a3e2-f17b75bae880" providerId="ADAL" clId="{862F6CA3-7F23-4337-BBFE-E31827E32968}" dt="2023-09-15T05:53:49.360" v="82" actId="26606"/>
          <ac:grpSpMkLst>
            <pc:docMk/>
            <pc:sldMk cId="622301111" sldId="257"/>
            <ac:grpSpMk id="49" creationId="{AE1C45F0-260A-458C-96ED-C1F6D2151219}"/>
          </ac:grpSpMkLst>
        </pc:grpChg>
        <pc:grpChg chg="add del">
          <ac:chgData name="Abigail Patikis" userId="c8e3efd2-0501-4d7a-a3e2-f17b75bae880" providerId="ADAL" clId="{862F6CA3-7F23-4337-BBFE-E31827E32968}" dt="2023-09-15T05:53:52.054" v="84" actId="26606"/>
          <ac:grpSpMkLst>
            <pc:docMk/>
            <pc:sldMk cId="622301111" sldId="257"/>
            <ac:grpSpMk id="59" creationId="{1DE889C7-FAD6-4397-98E2-05D503484459}"/>
          </ac:grpSpMkLst>
        </pc:grpChg>
        <pc:grpChg chg="add del">
          <ac:chgData name="Abigail Patikis" userId="c8e3efd2-0501-4d7a-a3e2-f17b75bae880" providerId="ADAL" clId="{862F6CA3-7F23-4337-BBFE-E31827E32968}" dt="2023-09-15T05:53:56.003" v="88" actId="26606"/>
          <ac:grpSpMkLst>
            <pc:docMk/>
            <pc:sldMk cId="622301111" sldId="257"/>
            <ac:grpSpMk id="66" creationId="{AE1C45F0-260A-458C-96ED-C1F6D2151219}"/>
          </ac:grpSpMkLst>
        </pc:grpChg>
        <pc:grpChg chg="add del">
          <ac:chgData name="Abigail Patikis" userId="c8e3efd2-0501-4d7a-a3e2-f17b75bae880" providerId="ADAL" clId="{862F6CA3-7F23-4337-BBFE-E31827E32968}" dt="2023-09-15T05:54:59.248" v="90" actId="26606"/>
          <ac:grpSpMkLst>
            <pc:docMk/>
            <pc:sldMk cId="622301111" sldId="257"/>
            <ac:grpSpMk id="71" creationId="{1DE889C7-FAD6-4397-98E2-05D503484459}"/>
          </ac:grpSpMkLst>
        </pc:grpChg>
        <pc:grpChg chg="add del">
          <ac:chgData name="Abigail Patikis" userId="c8e3efd2-0501-4d7a-a3e2-f17b75bae880" providerId="ADAL" clId="{862F6CA3-7F23-4337-BBFE-E31827E32968}" dt="2023-09-15T05:58:18.168" v="105" actId="26606"/>
          <ac:grpSpMkLst>
            <pc:docMk/>
            <pc:sldMk cId="622301111" sldId="257"/>
            <ac:grpSpMk id="82" creationId="{1DE889C7-FAD6-4397-98E2-05D503484459}"/>
          </ac:grpSpMkLst>
        </pc:grpChg>
        <pc:picChg chg="mod ord">
          <ac:chgData name="Abigail Patikis" userId="c8e3efd2-0501-4d7a-a3e2-f17b75bae880" providerId="ADAL" clId="{862F6CA3-7F23-4337-BBFE-E31827E32968}" dt="2023-09-15T05:58:18.168" v="105" actId="26606"/>
          <ac:picMkLst>
            <pc:docMk/>
            <pc:sldMk cId="622301111" sldId="257"/>
            <ac:picMk id="27" creationId="{16D4B4D7-DA55-7687-2A2C-5065124A8662}"/>
          </ac:picMkLst>
        </pc:picChg>
        <pc:cxnChg chg="add del">
          <ac:chgData name="Abigail Patikis" userId="c8e3efd2-0501-4d7a-a3e2-f17b75bae880" providerId="ADAL" clId="{862F6CA3-7F23-4337-BBFE-E31827E32968}" dt="2023-09-15T05:53:49.360" v="82" actId="26606"/>
          <ac:cxnSpMkLst>
            <pc:docMk/>
            <pc:sldMk cId="622301111" sldId="257"/>
            <ac:cxnSpMk id="56" creationId="{6CF1BAF6-AD41-4082-B212-8A1F9A2E8779}"/>
          </ac:cxnSpMkLst>
        </pc:cxnChg>
        <pc:cxnChg chg="add del">
          <ac:chgData name="Abigail Patikis" userId="c8e3efd2-0501-4d7a-a3e2-f17b75bae880" providerId="ADAL" clId="{862F6CA3-7F23-4337-BBFE-E31827E32968}" dt="2023-09-15T05:53:56.003" v="88" actId="26606"/>
          <ac:cxnSpMkLst>
            <pc:docMk/>
            <pc:sldMk cId="622301111" sldId="257"/>
            <ac:cxnSpMk id="68" creationId="{6CF1BAF6-AD41-4082-B212-8A1F9A2E8779}"/>
          </ac:cxnSpMkLst>
        </pc:cxnChg>
      </pc:sldChg>
      <pc:sldChg chg="addSp delSp modSp mod">
        <pc:chgData name="Abigail Patikis" userId="c8e3efd2-0501-4d7a-a3e2-f17b75bae880" providerId="ADAL" clId="{862F6CA3-7F23-4337-BBFE-E31827E32968}" dt="2023-09-27T10:27:51.543" v="816" actId="20577"/>
        <pc:sldMkLst>
          <pc:docMk/>
          <pc:sldMk cId="873192604" sldId="258"/>
        </pc:sldMkLst>
        <pc:spChg chg="mod">
          <ac:chgData name="Abigail Patikis" userId="c8e3efd2-0501-4d7a-a3e2-f17b75bae880" providerId="ADAL" clId="{862F6CA3-7F23-4337-BBFE-E31827E32968}" dt="2023-09-27T10:27:51.543" v="816" actId="20577"/>
          <ac:spMkLst>
            <pc:docMk/>
            <pc:sldMk cId="873192604" sldId="258"/>
            <ac:spMk id="3" creationId="{EF5A9F38-59DA-B192-BE6D-035FF45AC021}"/>
          </ac:spMkLst>
        </pc:spChg>
        <pc:spChg chg="mod ord">
          <ac:chgData name="Abigail Patikis" userId="c8e3efd2-0501-4d7a-a3e2-f17b75bae880" providerId="ADAL" clId="{862F6CA3-7F23-4337-BBFE-E31827E32968}" dt="2023-09-17T07:51:13.680" v="231" actId="20577"/>
          <ac:spMkLst>
            <pc:docMk/>
            <pc:sldMk cId="873192604" sldId="258"/>
            <ac:spMk id="4" creationId="{BF0C26C9-1FB6-965D-7E93-416F17230B29}"/>
          </ac:spMkLst>
        </pc:spChg>
        <pc:spChg chg="add del">
          <ac:chgData name="Abigail Patikis" userId="c8e3efd2-0501-4d7a-a3e2-f17b75bae880" providerId="ADAL" clId="{862F6CA3-7F23-4337-BBFE-E31827E32968}" dt="2023-09-15T05:55:33.152" v="96" actId="26606"/>
          <ac:spMkLst>
            <pc:docMk/>
            <pc:sldMk cId="873192604" sldId="258"/>
            <ac:spMk id="1031" creationId="{AA866F0E-F54B-4BF5-8A88-7D97BD45FC0C}"/>
          </ac:spMkLst>
        </pc:spChg>
        <pc:spChg chg="add del">
          <ac:chgData name="Abigail Patikis" userId="c8e3efd2-0501-4d7a-a3e2-f17b75bae880" providerId="ADAL" clId="{862F6CA3-7F23-4337-BBFE-E31827E32968}" dt="2023-09-15T05:55:33.152" v="96" actId="26606"/>
          <ac:spMkLst>
            <pc:docMk/>
            <pc:sldMk cId="873192604" sldId="258"/>
            <ac:spMk id="1033" creationId="{8229EC50-E910-4AE2-9EEA-604A81EF6147}"/>
          </ac:spMkLst>
        </pc:spChg>
        <pc:spChg chg="add">
          <ac:chgData name="Abigail Patikis" userId="c8e3efd2-0501-4d7a-a3e2-f17b75bae880" providerId="ADAL" clId="{862F6CA3-7F23-4337-BBFE-E31827E32968}" dt="2023-09-15T05:55:33.152" v="96" actId="26606"/>
          <ac:spMkLst>
            <pc:docMk/>
            <pc:sldMk cId="873192604" sldId="258"/>
            <ac:spMk id="1038" creationId="{AA866F0E-F54B-4BF5-8A88-7D97BD45FC0C}"/>
          </ac:spMkLst>
        </pc:spChg>
        <pc:spChg chg="add">
          <ac:chgData name="Abigail Patikis" userId="c8e3efd2-0501-4d7a-a3e2-f17b75bae880" providerId="ADAL" clId="{862F6CA3-7F23-4337-BBFE-E31827E32968}" dt="2023-09-15T05:55:33.152" v="96" actId="26606"/>
          <ac:spMkLst>
            <pc:docMk/>
            <pc:sldMk cId="873192604" sldId="258"/>
            <ac:spMk id="1040" creationId="{8229EC50-E910-4AE2-9EEA-604A81EF6147}"/>
          </ac:spMkLst>
        </pc:spChg>
        <pc:picChg chg="add mod">
          <ac:chgData name="Abigail Patikis" userId="c8e3efd2-0501-4d7a-a3e2-f17b75bae880" providerId="ADAL" clId="{862F6CA3-7F23-4337-BBFE-E31827E32968}" dt="2023-09-23T07:46:47.203" v="749" actId="14100"/>
          <ac:picMkLst>
            <pc:docMk/>
            <pc:sldMk cId="873192604" sldId="258"/>
            <ac:picMk id="5" creationId="{DD7F93AC-7204-BC19-7242-0A8B98055B3E}"/>
          </ac:picMkLst>
        </pc:picChg>
        <pc:picChg chg="del">
          <ac:chgData name="Abigail Patikis" userId="c8e3efd2-0501-4d7a-a3e2-f17b75bae880" providerId="ADAL" clId="{862F6CA3-7F23-4337-BBFE-E31827E32968}" dt="2023-09-23T07:45:59.846" v="744" actId="478"/>
          <ac:picMkLst>
            <pc:docMk/>
            <pc:sldMk cId="873192604" sldId="258"/>
            <ac:picMk id="1026" creationId="{98927E1A-FE3F-CC73-6BB7-3D6D728934C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BA37F-31BF-44DF-A4C7-E757D98E990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0386-B1B9-4C16-B671-2DD0D8965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71F6-19F5-4602-6309-9F8EDCF5F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99BD3-962A-C192-0AF5-0391CD539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D8B79-F0FF-0576-4E4E-7F79590E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B515-18A6-4893-9F48-14E847C0E5CB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314ED-7EA2-B599-2B22-DF1F3202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D7205-9DD5-1127-E138-14839AD2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831D-13E9-2931-F7D0-0737D4E2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0FB09-01FB-BFEB-1D32-57B0751C5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0FB1E-D87F-6480-8C92-3D33E52E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4038-A303-41EE-B692-D7496BDA3C87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77737-E63A-0C78-0794-01616C26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A1E7-AFCC-9A54-55B3-6060ABCC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BAE2DC-FFAC-D855-399A-B56AC6B56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68B59-8C96-3221-B5E9-342CD8038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54979-81A8-8F29-AEEF-6863DD38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F3A0-4FD1-445B-A617-EEB7E87DCBCC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6DA0D-4B59-BB4C-E289-04EA050E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A6E07-1FBA-5203-32E2-19690AB1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9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696-C815-043C-42CA-BD43AFD0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56C1B-0274-9F93-B6A5-1E560A3D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57FBC-DF75-9106-0B72-26425CEB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35A8-1223-4B8C-8DD4-01526E7D846B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D65ED-0666-D244-8415-887F1AD3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B155-BB39-8444-325C-2DF1DF9E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AE39-278A-712D-1354-EBE74C54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8554C-FDF5-9ACB-5697-7180AD092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32B40-294E-C63C-D485-60983437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ECB0-7B10-4C18-B9CA-2BDFDD6B3A90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D42C6-BCB9-6966-5DDB-50343E22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AF958-1CF3-664C-4C4F-B048BB27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7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ED5A-2096-AE46-AA9E-55E94A46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8FBD-ABB2-9DB4-97D6-A19C947B5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022C6-D915-A1A4-5B02-7F3CC7F07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4D8BC-0C20-F317-ADEF-65C58652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626E-86D5-4275-A17C-2EC467006198}" type="datetime1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02771-651C-5848-F383-D6683092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A0295-E82A-9F1C-F9A8-BFC366E2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5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0D41-AADC-8B6A-430D-9140B816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35BBC-9FCE-D316-83F2-B8F2A4A0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23256-B569-DF0F-8DF2-FDB93E7B2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CF4C8-E665-DCFE-D8BF-C854C0F31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70C84-DE57-1563-6DE3-32480D0A1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16A5D-EDD0-0B48-A5F2-618F1C64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C310-103D-42F7-A91E-20CF0BCEDC87}" type="datetime1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1825F-E654-2495-CB0F-02A739FA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8C0B7E-AFCA-466E-C183-2A13E1F5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8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C89D-F760-00AF-CD47-397503A8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C7085-9FD0-28B7-6C30-B110D93F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9755-5F20-4E35-8F6F-A07C68618C04}" type="datetime1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2CEBD-C8E6-64C9-0032-7CDB395A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0E249-345A-77A6-205F-6C7159C7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474B0-EC7E-CA77-6BB7-CD6A3576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FDA6-A190-4AC0-A7A3-C65E6B3A5FA9}" type="datetime1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E9E6A-F46A-23A3-FF79-C3BD49D1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12D21-9361-A6E7-85D8-B8C1F223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0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420A-354B-CCB7-7C94-A9BB9A0E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37087-E46E-9CBB-6D9F-6C0D8A357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1C3FC-A636-D48D-1F86-F2F5083CB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CC8E2-2E34-D5AF-6DD1-D66059C2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E71C-80C3-45BC-A051-0C365860EF31}" type="datetime1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4B661-D143-3A50-B089-8919F488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5602E-B382-62BB-DF16-DEB1D14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9714-0A29-A091-B914-7EB8010A4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E7265-DBAE-BC8C-AADE-536666D21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6F97A-A71C-5E7E-14BD-D1C8E0C3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D27E2-BA17-92F2-F59C-A0C4A20F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05-C5C0-4230-AE3E-0DF65F1392BF}" type="datetime1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685E0-60B1-1F2B-9A0C-4F9DA11D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Abigail Patikis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F9F09-8CF7-1095-A805-62EDF18A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4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3E884-05B2-750B-8066-F072406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F9034-2714-41A3-987B-B35020CD5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64F6A-88D4-C3E1-7B6E-BF00B8D7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474C-03E2-4334-9F34-E9B59A8EA86A}" type="datetime1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31942-E57E-2F0F-2C95-1EC637045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Abigail Patikis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F6697-1B80-7641-9059-34142FF2D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5F62-10F7-4809-8DEE-CCD880EB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4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3BE1FC9-C2FC-F8FF-1AAE-DEA03C044992}"/>
              </a:ext>
            </a:extLst>
          </p:cNvPr>
          <p:cNvSpPr/>
          <p:nvPr/>
        </p:nvSpPr>
        <p:spPr>
          <a:xfrm>
            <a:off x="739745" y="442394"/>
            <a:ext cx="4584095" cy="2570127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552">
              <a:spcAft>
                <a:spcPts val="600"/>
              </a:spcAft>
            </a:pPr>
            <a:r>
              <a:rPr lang="en-GB" sz="432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“ </a:t>
            </a:r>
            <a:r>
              <a:rPr lang="en-GB" sz="36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 Autistic </a:t>
            </a:r>
            <a:r>
              <a:rPr lang="en-GB" sz="3600" kern="120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ADHDer</a:t>
            </a:r>
            <a:r>
              <a:rPr lang="en-GB" sz="3600" dirty="0"/>
              <a:t>”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EA096F9-F154-32D4-7A74-1AB870E44F3C}"/>
              </a:ext>
            </a:extLst>
          </p:cNvPr>
          <p:cNvSpPr/>
          <p:nvPr/>
        </p:nvSpPr>
        <p:spPr>
          <a:xfrm>
            <a:off x="1748125" y="3431496"/>
            <a:ext cx="4584095" cy="2570127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552">
              <a:spcAft>
                <a:spcPts val="600"/>
              </a:spcAft>
            </a:pPr>
            <a:r>
              <a:rPr lang="en-GB" sz="432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GB" sz="32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Parents Plus Facilitator within CAMHS</a:t>
            </a:r>
            <a:r>
              <a:rPr lang="en-GB" sz="3200" dirty="0"/>
              <a:t>”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C78F1453-5757-3884-57BF-106033F2D845}"/>
              </a:ext>
            </a:extLst>
          </p:cNvPr>
          <p:cNvSpPr/>
          <p:nvPr/>
        </p:nvSpPr>
        <p:spPr>
          <a:xfrm>
            <a:off x="6015003" y="1024467"/>
            <a:ext cx="4584095" cy="2570127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552">
              <a:spcAft>
                <a:spcPts val="600"/>
              </a:spcAft>
            </a:pPr>
            <a:r>
              <a:rPr lang="en-GB" sz="432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“ </a:t>
            </a:r>
            <a:r>
              <a:rPr lang="en-GB" sz="32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parent to 3 neurodivergent children</a:t>
            </a:r>
            <a:r>
              <a:rPr lang="en-GB" sz="3200" dirty="0"/>
              <a:t>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D9FAFA-25D7-980F-6A18-87D975DF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©Abigail Patikis 2023 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8309BFF-EBCA-7F89-0F64-506331C87104}"/>
              </a:ext>
            </a:extLst>
          </p:cNvPr>
          <p:cNvSpPr/>
          <p:nvPr/>
        </p:nvSpPr>
        <p:spPr>
          <a:xfrm>
            <a:off x="6401488" y="3958566"/>
            <a:ext cx="4584095" cy="2570127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7552">
              <a:spcAft>
                <a:spcPts val="600"/>
              </a:spcAft>
            </a:pPr>
            <a:r>
              <a:rPr lang="en-GB" sz="28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“An educator, trainer and advocate </a:t>
            </a:r>
            <a:r>
              <a:rPr lang="en-GB" sz="2800" dirty="0"/>
              <a:t>for ADHD and Autism</a:t>
            </a:r>
            <a:r>
              <a:rPr lang="en-GB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24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4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6AB12F-83A9-0FF3-57B7-51931124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900" b="1" dirty="0"/>
              <a:t>Neurodiversity </a:t>
            </a:r>
            <a:br>
              <a:rPr lang="en-US" sz="1900" b="1" dirty="0"/>
            </a:br>
            <a:r>
              <a:rPr lang="en-US" sz="1900" b="1" dirty="0"/>
              <a:t>‘</a:t>
            </a:r>
            <a:r>
              <a:rPr lang="en-US" sz="1900" i="1" dirty="0"/>
              <a:t>A natural variation across human brains’</a:t>
            </a:r>
            <a:br>
              <a:rPr lang="en-US" sz="1900" i="1" dirty="0"/>
            </a:br>
            <a:endParaRPr lang="en-US" sz="1900" b="1" dirty="0"/>
          </a:p>
        </p:txBody>
      </p:sp>
      <p:grpSp>
        <p:nvGrpSpPr>
          <p:cNvPr id="82" name="Group 4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ectangle 5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6100E-92CF-4FF0-C052-B85C2F70A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60" y="2431014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A brain that  ‘diverges’ significantly away from the majority brain are termed </a:t>
            </a:r>
            <a:r>
              <a:rPr lang="en-US" sz="2000" b="1" dirty="0"/>
              <a:t>neurodivergent </a:t>
            </a:r>
            <a:r>
              <a:rPr lang="en-US" sz="2000" dirty="0"/>
              <a:t>(ND) . This includes the ADHD brain.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Society , rules and expectations are largely set up for the majority , </a:t>
            </a:r>
            <a:r>
              <a:rPr lang="en-US" sz="2000" b="1" dirty="0"/>
              <a:t>neurotypical</a:t>
            </a:r>
            <a:r>
              <a:rPr lang="en-US" sz="2000" dirty="0"/>
              <a:t> (NT ), brain.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Neurodivergent brains  are not a ‘broken ‘ or deficient version of a neurotypical one.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All brain types are valuable.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4" name="Rectangle 5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5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4" descr="Digital art of brain">
            <a:extLst>
              <a:ext uri="{FF2B5EF4-FFF2-40B4-BE49-F238E27FC236}">
                <a16:creationId xmlns:a16="http://schemas.microsoft.com/office/drawing/2014/main" id="{16D4B4D7-DA55-7687-2A2C-5065124A8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01" r="17073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8F1B3-64DF-F8BF-136C-27790AA8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85810" y="6492240"/>
            <a:ext cx="305086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dirty="0"/>
              <a:t>©Abigail Patikis 2023</a:t>
            </a:r>
          </a:p>
        </p:txBody>
      </p:sp>
    </p:spTree>
    <p:extLst>
      <p:ext uri="{BB962C8B-B14F-4D97-AF65-F5344CB8AC3E}">
        <p14:creationId xmlns:p14="http://schemas.microsoft.com/office/powerpoint/2010/main" val="6223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9F38-59DA-B192-BE6D-035FF45AC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32" y="705678"/>
            <a:ext cx="5219642" cy="56506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Neuroaffirming</a:t>
            </a:r>
            <a:r>
              <a:rPr lang="en-US" sz="2000" dirty="0"/>
              <a:t> parenting seeks to 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1800" b="1" dirty="0"/>
              <a:t>Understand</a:t>
            </a:r>
            <a:r>
              <a:rPr lang="en-US" sz="1800" dirty="0"/>
              <a:t> and </a:t>
            </a:r>
            <a:r>
              <a:rPr lang="en-US" sz="1800" b="1" dirty="0"/>
              <a:t>accept</a:t>
            </a:r>
            <a:r>
              <a:rPr lang="en-US" sz="1800" dirty="0"/>
              <a:t> difference to enable your child to be their true </a:t>
            </a:r>
            <a:r>
              <a:rPr lang="en-US" sz="1800" b="1" dirty="0"/>
              <a:t>authentic</a:t>
            </a:r>
            <a:r>
              <a:rPr lang="en-US" sz="1800" dirty="0"/>
              <a:t> self.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Provide </a:t>
            </a:r>
            <a:r>
              <a:rPr lang="en-US" sz="1800" b="1" dirty="0"/>
              <a:t>autonomy</a:t>
            </a:r>
            <a:r>
              <a:rPr lang="en-US" sz="1800" dirty="0"/>
              <a:t> (let your child make their own choices)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Take a </a:t>
            </a:r>
            <a:r>
              <a:rPr lang="en-US" sz="1800" b="1" dirty="0"/>
              <a:t>strengths</a:t>
            </a:r>
            <a:r>
              <a:rPr lang="en-US" sz="1800" dirty="0"/>
              <a:t>-based approach and embrace </a:t>
            </a:r>
            <a:r>
              <a:rPr lang="en-US" sz="1800" b="1" dirty="0"/>
              <a:t>interests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Provide </a:t>
            </a:r>
            <a:r>
              <a:rPr lang="en-US" sz="1800" b="1" dirty="0"/>
              <a:t>support </a:t>
            </a:r>
            <a:r>
              <a:rPr lang="en-US" sz="1800" dirty="0"/>
              <a:t>and adjustments to  the </a:t>
            </a:r>
            <a:r>
              <a:rPr lang="en-US" sz="1800" b="1" dirty="0"/>
              <a:t>environment</a:t>
            </a:r>
            <a:r>
              <a:rPr lang="en-US" sz="1800" dirty="0"/>
              <a:t> that affirms their brain type.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Be </a:t>
            </a:r>
            <a:r>
              <a:rPr lang="en-US" sz="1800" b="1" dirty="0"/>
              <a:t>trauma-informed</a:t>
            </a:r>
          </a:p>
          <a:p>
            <a:pPr lvl="1"/>
            <a:endParaRPr lang="en-US" sz="1800" b="1" dirty="0"/>
          </a:p>
          <a:p>
            <a:pPr lvl="1"/>
            <a:r>
              <a:rPr lang="en-US" sz="1800" b="1" dirty="0"/>
              <a:t>Learn </a:t>
            </a:r>
            <a:r>
              <a:rPr lang="en-US" sz="1800" dirty="0"/>
              <a:t>from adult ND voices </a:t>
            </a:r>
          </a:p>
          <a:p>
            <a:pPr lvl="1"/>
            <a:endParaRPr lang="en-US" sz="1800" dirty="0"/>
          </a:p>
          <a:p>
            <a:pPr lvl="1"/>
            <a:r>
              <a:rPr lang="en-US" sz="1800"/>
              <a:t>Nurture </a:t>
            </a:r>
            <a:r>
              <a:rPr lang="en-US" sz="1800" dirty="0"/>
              <a:t>development of a </a:t>
            </a:r>
            <a:r>
              <a:rPr lang="en-US" sz="1800" b="1" dirty="0"/>
              <a:t>positive ADHD identity 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C26C9-1FB6-965D-7E93-416F1723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©Abigail Patikis  2023</a:t>
            </a:r>
          </a:p>
        </p:txBody>
      </p:sp>
      <p:pic>
        <p:nvPicPr>
          <p:cNvPr id="5" name="Picture 4" descr="A rainbow colored infinity symbol&#10;&#10;Description automatically generated">
            <a:extLst>
              <a:ext uri="{FF2B5EF4-FFF2-40B4-BE49-F238E27FC236}">
                <a16:creationId xmlns:a16="http://schemas.microsoft.com/office/drawing/2014/main" id="{DD7F93AC-7204-BC19-7242-0A8B98055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530" y="2078041"/>
            <a:ext cx="3806456" cy="380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9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6B11EA4741245A90B66D6628D67F5" ma:contentTypeVersion="16" ma:contentTypeDescription="Create a new document." ma:contentTypeScope="" ma:versionID="bd48a1a0f94716ea057fd90ece0d358f">
  <xsd:schema xmlns:xsd="http://www.w3.org/2001/XMLSchema" xmlns:xs="http://www.w3.org/2001/XMLSchema" xmlns:p="http://schemas.microsoft.com/office/2006/metadata/properties" xmlns:ns2="ea9e0811-dd77-441d-b805-773db57a5997" xmlns:ns3="1c53f41e-3da0-40b9-99ab-9127a88112b0" targetNamespace="http://schemas.microsoft.com/office/2006/metadata/properties" ma:root="true" ma:fieldsID="18012d783c74f020397ea6ca00604228" ns2:_="" ns3:_="">
    <xsd:import namespace="ea9e0811-dd77-441d-b805-773db57a5997"/>
    <xsd:import namespace="1c53f41e-3da0-40b9-99ab-9127a8811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e0811-dd77-441d-b805-773db57a59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c839b8c-313e-4c38-aeb5-2a518af74e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3f41e-3da0-40b9-99ab-9127a88112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b6b2845-0ab9-440d-b533-4c28596b4685}" ma:internalName="TaxCatchAll" ma:showField="CatchAllData" ma:web="1c53f41e-3da0-40b9-99ab-9127a88112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9e0811-dd77-441d-b805-773db57a5997">
      <Terms xmlns="http://schemas.microsoft.com/office/infopath/2007/PartnerControls"/>
    </lcf76f155ced4ddcb4097134ff3c332f>
    <TaxCatchAll xmlns="1c53f41e-3da0-40b9-99ab-9127a88112b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DC8A7-FF72-4DC5-8DB5-8C7D140E5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9e0811-dd77-441d-b805-773db57a5997"/>
    <ds:schemaRef ds:uri="1c53f41e-3da0-40b9-99ab-9127a8811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4B4252-A1D1-4C5A-94BE-75572844A2D8}">
  <ds:schemaRefs>
    <ds:schemaRef ds:uri="ea9e0811-dd77-441d-b805-773db57a5997"/>
    <ds:schemaRef ds:uri="http://schemas.microsoft.com/office/2006/metadata/properties"/>
    <ds:schemaRef ds:uri="http://purl.org/dc/terms/"/>
    <ds:schemaRef ds:uri="http://schemas.microsoft.com/office/2006/documentManagement/types"/>
    <ds:schemaRef ds:uri="1c53f41e-3da0-40b9-99ab-9127a88112b0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FC6150-E722-4D46-85A2-5C2DFDEF3C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188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Neurodiversity  ‘A natural variation across human brains’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Patikis</dc:creator>
  <cp:lastModifiedBy>Abigail Patikis</cp:lastModifiedBy>
  <cp:revision>3</cp:revision>
  <dcterms:created xsi:type="dcterms:W3CDTF">2023-09-14T07:05:28Z</dcterms:created>
  <dcterms:modified xsi:type="dcterms:W3CDTF">2023-09-27T10:27:56Z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0x01010019A6B11EA4741245A90B66D6628D67F5</vt:lpwstr>
  </property>
  <property fmtid="{D5CDD505-2E9C-101B-9397-08002B2CF9AE}" pid="3" name="MediaServiceImageTags">
    <vt:lpwstr/>
  </property>
</Properties>
</file>