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8"/>
  </p:notes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2F6CA3-7F23-4337-BBFE-E31827E32968}" v="9" dt="2023-09-23T07:47:48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igail Patikis" userId="c8e3efd2-0501-4d7a-a3e2-f17b75bae880" providerId="ADAL" clId="{862F6CA3-7F23-4337-BBFE-E31827E32968}"/>
    <pc:docChg chg="undo custSel mod modSld">
      <pc:chgData name="Abigail Patikis" userId="c8e3efd2-0501-4d7a-a3e2-f17b75bae880" providerId="ADAL" clId="{862F6CA3-7F23-4337-BBFE-E31827E32968}" dt="2023-09-27T10:27:51.543" v="816" actId="20577"/>
      <pc:docMkLst>
        <pc:docMk/>
      </pc:docMkLst>
      <pc:sldChg chg="addSp delSp modSp mod setBg">
        <pc:chgData name="Abigail Patikis" userId="c8e3efd2-0501-4d7a-a3e2-f17b75bae880" providerId="ADAL" clId="{862F6CA3-7F23-4337-BBFE-E31827E32968}" dt="2023-09-17T07:51:03.102" v="222" actId="20577"/>
        <pc:sldMkLst>
          <pc:docMk/>
          <pc:sldMk cId="254241625" sldId="256"/>
        </pc:sldMkLst>
        <pc:spChg chg="mod">
          <ac:chgData name="Abigail Patikis" userId="c8e3efd2-0501-4d7a-a3e2-f17b75bae880" providerId="ADAL" clId="{862F6CA3-7F23-4337-BBFE-E31827E32968}" dt="2023-09-17T07:51:03.102" v="222" actId="20577"/>
          <ac:spMkLst>
            <pc:docMk/>
            <pc:sldMk cId="254241625" sldId="256"/>
            <ac:spMk id="2" creationId="{30D9FAFA-25D7-980F-6A18-87D975DF0852}"/>
          </ac:spMkLst>
        </pc:spChg>
        <pc:spChg chg="add del mod">
          <ac:chgData name="Abigail Patikis" userId="c8e3efd2-0501-4d7a-a3e2-f17b75bae880" providerId="ADAL" clId="{862F6CA3-7F23-4337-BBFE-E31827E32968}" dt="2023-09-15T05:48:54.212" v="4" actId="478"/>
          <ac:spMkLst>
            <pc:docMk/>
            <pc:sldMk cId="254241625" sldId="256"/>
            <ac:spMk id="3" creationId="{1E7D17CC-1E50-F312-D9D8-88C0C9142AC3}"/>
          </ac:spMkLst>
        </pc:spChg>
        <pc:spChg chg="del mod">
          <ac:chgData name="Abigail Patikis" userId="c8e3efd2-0501-4d7a-a3e2-f17b75bae880" providerId="ADAL" clId="{862F6CA3-7F23-4337-BBFE-E31827E32968}" dt="2023-09-15T05:48:50.484" v="2"/>
          <ac:spMkLst>
            <pc:docMk/>
            <pc:sldMk cId="254241625" sldId="256"/>
            <ac:spMk id="8" creationId="{BC194BC9-DE66-F18B-DC1D-80AE672666AE}"/>
          </ac:spMkLst>
        </pc:spChg>
        <pc:spChg chg="add del mod">
          <ac:chgData name="Abigail Patikis" userId="c8e3efd2-0501-4d7a-a3e2-f17b75bae880" providerId="ADAL" clId="{862F6CA3-7F23-4337-BBFE-E31827E32968}" dt="2023-09-15T05:50:09.369" v="73" actId="478"/>
          <ac:spMkLst>
            <pc:docMk/>
            <pc:sldMk cId="254241625" sldId="256"/>
            <ac:spMk id="9" creationId="{5D590CB4-DCB2-9CFF-2DD8-C0E25E4EE955}"/>
          </ac:spMkLst>
        </pc:spChg>
        <pc:spChg chg="add mod">
          <ac:chgData name="Abigail Patikis" userId="c8e3efd2-0501-4d7a-a3e2-f17b75bae880" providerId="ADAL" clId="{862F6CA3-7F23-4337-BBFE-E31827E32968}" dt="2023-09-15T05:49:50.131" v="70" actId="255"/>
          <ac:spMkLst>
            <pc:docMk/>
            <pc:sldMk cId="254241625" sldId="256"/>
            <ac:spMk id="10" creationId="{D8309BFF-EBCA-7F89-0F64-506331C87104}"/>
          </ac:spMkLst>
        </pc:spChg>
      </pc:sldChg>
      <pc:sldChg chg="addSp delSp modSp mod modAnim">
        <pc:chgData name="Abigail Patikis" userId="c8e3efd2-0501-4d7a-a3e2-f17b75bae880" providerId="ADAL" clId="{862F6CA3-7F23-4337-BBFE-E31827E32968}" dt="2023-09-26T07:19:25.649" v="766" actId="20577"/>
        <pc:sldMkLst>
          <pc:docMk/>
          <pc:sldMk cId="622301111" sldId="257"/>
        </pc:sldMkLst>
        <pc:spChg chg="mod">
          <ac:chgData name="Abigail Patikis" userId="c8e3efd2-0501-4d7a-a3e2-f17b75bae880" providerId="ADAL" clId="{862F6CA3-7F23-4337-BBFE-E31827E32968}" dt="2023-09-26T07:19:25.649" v="766" actId="20577"/>
          <ac:spMkLst>
            <pc:docMk/>
            <pc:sldMk cId="622301111" sldId="257"/>
            <ac:spMk id="2" creationId="{626AB12F-83A9-0FF3-57B7-51931124661D}"/>
          </ac:spMkLst>
        </pc:spChg>
        <pc:spChg chg="mod">
          <ac:chgData name="Abigail Patikis" userId="c8e3efd2-0501-4d7a-a3e2-f17b75bae880" providerId="ADAL" clId="{862F6CA3-7F23-4337-BBFE-E31827E32968}" dt="2023-09-15T05:59:48.816" v="170" actId="1076"/>
          <ac:spMkLst>
            <pc:docMk/>
            <pc:sldMk cId="622301111" sldId="257"/>
            <ac:spMk id="3" creationId="{FA16100E-92CF-4FF0-C052-B85C2F70A66A}"/>
          </ac:spMkLst>
        </pc:spChg>
        <pc:spChg chg="mod ord">
          <ac:chgData name="Abigail Patikis" userId="c8e3efd2-0501-4d7a-a3e2-f17b75bae880" providerId="ADAL" clId="{862F6CA3-7F23-4337-BBFE-E31827E32968}" dt="2023-09-17T07:51:08.242" v="226" actId="20577"/>
          <ac:spMkLst>
            <pc:docMk/>
            <pc:sldMk cId="622301111" sldId="257"/>
            <ac:spMk id="4" creationId="{E6E8F1B3-64DF-F8BF-136C-27790AA88009}"/>
          </ac:spMkLst>
        </pc:spChg>
        <pc:spChg chg="add del">
          <ac:chgData name="Abigail Patikis" userId="c8e3efd2-0501-4d7a-a3e2-f17b75bae880" providerId="ADAL" clId="{862F6CA3-7F23-4337-BBFE-E31827E32968}" dt="2023-09-15T05:52:39.762" v="78" actId="26606"/>
          <ac:spMkLst>
            <pc:docMk/>
            <pc:sldMk cId="622301111" sldId="257"/>
            <ac:spMk id="32" creationId="{F13C74B1-5B17-4795-BED0-7140497B445A}"/>
          </ac:spMkLst>
        </pc:spChg>
        <pc:spChg chg="add del">
          <ac:chgData name="Abigail Patikis" userId="c8e3efd2-0501-4d7a-a3e2-f17b75bae880" providerId="ADAL" clId="{862F6CA3-7F23-4337-BBFE-E31827E32968}" dt="2023-09-15T05:52:39.762" v="78" actId="26606"/>
          <ac:spMkLst>
            <pc:docMk/>
            <pc:sldMk cId="622301111" sldId="257"/>
            <ac:spMk id="34" creationId="{D4974D33-8DC5-464E-8C6D-BE58F0669C17}"/>
          </ac:spMkLst>
        </pc:spChg>
        <pc:spChg chg="add del">
          <ac:chgData name="Abigail Patikis" userId="c8e3efd2-0501-4d7a-a3e2-f17b75bae880" providerId="ADAL" clId="{862F6CA3-7F23-4337-BBFE-E31827E32968}" dt="2023-09-15T05:55:06.898" v="93" actId="26606"/>
          <ac:spMkLst>
            <pc:docMk/>
            <pc:sldMk cId="622301111" sldId="257"/>
            <ac:spMk id="37" creationId="{201CC55D-ED54-4C5C-95E6-10947BD1103B}"/>
          </ac:spMkLst>
        </pc:spChg>
        <pc:spChg chg="add del">
          <ac:chgData name="Abigail Patikis" userId="c8e3efd2-0501-4d7a-a3e2-f17b75bae880" providerId="ADAL" clId="{862F6CA3-7F23-4337-BBFE-E31827E32968}" dt="2023-09-15T05:55:06.898" v="93" actId="26606"/>
          <ac:spMkLst>
            <pc:docMk/>
            <pc:sldMk cId="622301111" sldId="257"/>
            <ac:spMk id="38" creationId="{3873B707-463F-40B0-8227-E8CC6C67EB25}"/>
          </ac:spMkLst>
        </pc:spChg>
        <pc:spChg chg="add del">
          <ac:chgData name="Abigail Patikis" userId="c8e3efd2-0501-4d7a-a3e2-f17b75bae880" providerId="ADAL" clId="{862F6CA3-7F23-4337-BBFE-E31827E32968}" dt="2023-09-15T05:55:06.898" v="93" actId="26606"/>
          <ac:spMkLst>
            <pc:docMk/>
            <pc:sldMk cId="622301111" sldId="257"/>
            <ac:spMk id="40" creationId="{C13237C8-E62C-4F0D-A318-BD6FB6C2D138}"/>
          </ac:spMkLst>
        </pc:spChg>
        <pc:spChg chg="add del">
          <ac:chgData name="Abigail Patikis" userId="c8e3efd2-0501-4d7a-a3e2-f17b75bae880" providerId="ADAL" clId="{862F6CA3-7F23-4337-BBFE-E31827E32968}" dt="2023-09-15T05:55:06.898" v="93" actId="26606"/>
          <ac:spMkLst>
            <pc:docMk/>
            <pc:sldMk cId="622301111" sldId="257"/>
            <ac:spMk id="42" creationId="{19C9EAEA-39D0-4B0E-A0EB-51E7B26740B1}"/>
          </ac:spMkLst>
        </pc:spChg>
        <pc:spChg chg="add del">
          <ac:chgData name="Abigail Patikis" userId="c8e3efd2-0501-4d7a-a3e2-f17b75bae880" providerId="ADAL" clId="{862F6CA3-7F23-4337-BBFE-E31827E32968}" dt="2023-09-15T05:53:49.360" v="82" actId="26606"/>
          <ac:spMkLst>
            <pc:docMk/>
            <pc:sldMk cId="622301111" sldId="257"/>
            <ac:spMk id="47" creationId="{B0B8DCBA-FEED-46EF-A140-35B904015B49}"/>
          </ac:spMkLst>
        </pc:spChg>
        <pc:spChg chg="add del">
          <ac:chgData name="Abigail Patikis" userId="c8e3efd2-0501-4d7a-a3e2-f17b75bae880" providerId="ADAL" clId="{862F6CA3-7F23-4337-BBFE-E31827E32968}" dt="2023-09-15T05:53:52.054" v="84" actId="26606"/>
          <ac:spMkLst>
            <pc:docMk/>
            <pc:sldMk cId="622301111" sldId="257"/>
            <ac:spMk id="53" creationId="{3873B707-463F-40B0-8227-E8CC6C67EB25}"/>
          </ac:spMkLst>
        </pc:spChg>
        <pc:spChg chg="add del">
          <ac:chgData name="Abigail Patikis" userId="c8e3efd2-0501-4d7a-a3e2-f17b75bae880" providerId="ADAL" clId="{862F6CA3-7F23-4337-BBFE-E31827E32968}" dt="2023-09-15T05:53:49.360" v="82" actId="26606"/>
          <ac:spMkLst>
            <pc:docMk/>
            <pc:sldMk cId="622301111" sldId="257"/>
            <ac:spMk id="54" creationId="{D5B0017B-2ECA-49AF-B397-DC140825DF8D}"/>
          </ac:spMkLst>
        </pc:spChg>
        <pc:spChg chg="add del">
          <ac:chgData name="Abigail Patikis" userId="c8e3efd2-0501-4d7a-a3e2-f17b75bae880" providerId="ADAL" clId="{862F6CA3-7F23-4337-BBFE-E31827E32968}" dt="2023-09-15T05:53:52.054" v="84" actId="26606"/>
          <ac:spMkLst>
            <pc:docMk/>
            <pc:sldMk cId="622301111" sldId="257"/>
            <ac:spMk id="55" creationId="{C13237C8-E62C-4F0D-A318-BD6FB6C2D138}"/>
          </ac:spMkLst>
        </pc:spChg>
        <pc:spChg chg="add del">
          <ac:chgData name="Abigail Patikis" userId="c8e3efd2-0501-4d7a-a3e2-f17b75bae880" providerId="ADAL" clId="{862F6CA3-7F23-4337-BBFE-E31827E32968}" dt="2023-09-15T05:53:52.054" v="84" actId="26606"/>
          <ac:spMkLst>
            <pc:docMk/>
            <pc:sldMk cId="622301111" sldId="257"/>
            <ac:spMk id="57" creationId="{19C9EAEA-39D0-4B0E-A0EB-51E7B26740B1}"/>
          </ac:spMkLst>
        </pc:spChg>
        <pc:spChg chg="add del">
          <ac:chgData name="Abigail Patikis" userId="c8e3efd2-0501-4d7a-a3e2-f17b75bae880" providerId="ADAL" clId="{862F6CA3-7F23-4337-BBFE-E31827E32968}" dt="2023-09-15T05:53:52.054" v="84" actId="26606"/>
          <ac:spMkLst>
            <pc:docMk/>
            <pc:sldMk cId="622301111" sldId="257"/>
            <ac:spMk id="58" creationId="{201CC55D-ED54-4C5C-95E6-10947BD1103B}"/>
          </ac:spMkLst>
        </pc:spChg>
        <pc:spChg chg="add del">
          <ac:chgData name="Abigail Patikis" userId="c8e3efd2-0501-4d7a-a3e2-f17b75bae880" providerId="ADAL" clId="{862F6CA3-7F23-4337-BBFE-E31827E32968}" dt="2023-09-15T05:53:54.343" v="86" actId="26606"/>
          <ac:spMkLst>
            <pc:docMk/>
            <pc:sldMk cId="622301111" sldId="257"/>
            <ac:spMk id="63" creationId="{9F7D5CDA-D291-4307-BF55-1381FED29634}"/>
          </ac:spMkLst>
        </pc:spChg>
        <pc:spChg chg="add del">
          <ac:chgData name="Abigail Patikis" userId="c8e3efd2-0501-4d7a-a3e2-f17b75bae880" providerId="ADAL" clId="{862F6CA3-7F23-4337-BBFE-E31827E32968}" dt="2023-09-15T05:53:56.003" v="88" actId="26606"/>
          <ac:spMkLst>
            <pc:docMk/>
            <pc:sldMk cId="622301111" sldId="257"/>
            <ac:spMk id="65" creationId="{B0B8DCBA-FEED-46EF-A140-35B904015B49}"/>
          </ac:spMkLst>
        </pc:spChg>
        <pc:spChg chg="add del">
          <ac:chgData name="Abigail Patikis" userId="c8e3efd2-0501-4d7a-a3e2-f17b75bae880" providerId="ADAL" clId="{862F6CA3-7F23-4337-BBFE-E31827E32968}" dt="2023-09-15T05:53:56.003" v="88" actId="26606"/>
          <ac:spMkLst>
            <pc:docMk/>
            <pc:sldMk cId="622301111" sldId="257"/>
            <ac:spMk id="67" creationId="{D5B0017B-2ECA-49AF-B397-DC140825DF8D}"/>
          </ac:spMkLst>
        </pc:spChg>
        <pc:spChg chg="add del">
          <ac:chgData name="Abigail Patikis" userId="c8e3efd2-0501-4d7a-a3e2-f17b75bae880" providerId="ADAL" clId="{862F6CA3-7F23-4337-BBFE-E31827E32968}" dt="2023-09-15T05:54:59.248" v="90" actId="26606"/>
          <ac:spMkLst>
            <pc:docMk/>
            <pc:sldMk cId="622301111" sldId="257"/>
            <ac:spMk id="70" creationId="{201CC55D-ED54-4C5C-95E6-10947BD1103B}"/>
          </ac:spMkLst>
        </pc:spChg>
        <pc:spChg chg="add del">
          <ac:chgData name="Abigail Patikis" userId="c8e3efd2-0501-4d7a-a3e2-f17b75bae880" providerId="ADAL" clId="{862F6CA3-7F23-4337-BBFE-E31827E32968}" dt="2023-09-15T05:54:59.248" v="90" actId="26606"/>
          <ac:spMkLst>
            <pc:docMk/>
            <pc:sldMk cId="622301111" sldId="257"/>
            <ac:spMk id="74" creationId="{3873B707-463F-40B0-8227-E8CC6C67EB25}"/>
          </ac:spMkLst>
        </pc:spChg>
        <pc:spChg chg="add del">
          <ac:chgData name="Abigail Patikis" userId="c8e3efd2-0501-4d7a-a3e2-f17b75bae880" providerId="ADAL" clId="{862F6CA3-7F23-4337-BBFE-E31827E32968}" dt="2023-09-15T05:54:59.248" v="90" actId="26606"/>
          <ac:spMkLst>
            <pc:docMk/>
            <pc:sldMk cId="622301111" sldId="257"/>
            <ac:spMk id="75" creationId="{C13237C8-E62C-4F0D-A318-BD6FB6C2D138}"/>
          </ac:spMkLst>
        </pc:spChg>
        <pc:spChg chg="add del">
          <ac:chgData name="Abigail Patikis" userId="c8e3efd2-0501-4d7a-a3e2-f17b75bae880" providerId="ADAL" clId="{862F6CA3-7F23-4337-BBFE-E31827E32968}" dt="2023-09-15T05:54:59.248" v="90" actId="26606"/>
          <ac:spMkLst>
            <pc:docMk/>
            <pc:sldMk cId="622301111" sldId="257"/>
            <ac:spMk id="76" creationId="{19C9EAEA-39D0-4B0E-A0EB-51E7B26740B1}"/>
          </ac:spMkLst>
        </pc:spChg>
        <pc:spChg chg="add del">
          <ac:chgData name="Abigail Patikis" userId="c8e3efd2-0501-4d7a-a3e2-f17b75bae880" providerId="ADAL" clId="{862F6CA3-7F23-4337-BBFE-E31827E32968}" dt="2023-09-15T05:55:06.885" v="92" actId="26606"/>
          <ac:spMkLst>
            <pc:docMk/>
            <pc:sldMk cId="622301111" sldId="257"/>
            <ac:spMk id="78" creationId="{F821940F-7A1D-4ACC-85B4-A932898ABB37}"/>
          </ac:spMkLst>
        </pc:spChg>
        <pc:spChg chg="add del">
          <ac:chgData name="Abigail Patikis" userId="c8e3efd2-0501-4d7a-a3e2-f17b75bae880" providerId="ADAL" clId="{862F6CA3-7F23-4337-BBFE-E31827E32968}" dt="2023-09-15T05:55:06.885" v="92" actId="26606"/>
          <ac:spMkLst>
            <pc:docMk/>
            <pc:sldMk cId="622301111" sldId="257"/>
            <ac:spMk id="79" creationId="{16674508-81D3-48CF-96BF-7FC60EAA572A}"/>
          </ac:spMkLst>
        </pc:spChg>
        <pc:spChg chg="add del">
          <ac:chgData name="Abigail Patikis" userId="c8e3efd2-0501-4d7a-a3e2-f17b75bae880" providerId="ADAL" clId="{862F6CA3-7F23-4337-BBFE-E31827E32968}" dt="2023-09-15T05:58:18.168" v="105" actId="26606"/>
          <ac:spMkLst>
            <pc:docMk/>
            <pc:sldMk cId="622301111" sldId="257"/>
            <ac:spMk id="81" creationId="{201CC55D-ED54-4C5C-95E6-10947BD1103B}"/>
          </ac:spMkLst>
        </pc:spChg>
        <pc:spChg chg="add del">
          <ac:chgData name="Abigail Patikis" userId="c8e3efd2-0501-4d7a-a3e2-f17b75bae880" providerId="ADAL" clId="{862F6CA3-7F23-4337-BBFE-E31827E32968}" dt="2023-09-15T05:58:18.168" v="105" actId="26606"/>
          <ac:spMkLst>
            <pc:docMk/>
            <pc:sldMk cId="622301111" sldId="257"/>
            <ac:spMk id="83" creationId="{3873B707-463F-40B0-8227-E8CC6C67EB25}"/>
          </ac:spMkLst>
        </pc:spChg>
        <pc:spChg chg="add del">
          <ac:chgData name="Abigail Patikis" userId="c8e3efd2-0501-4d7a-a3e2-f17b75bae880" providerId="ADAL" clId="{862F6CA3-7F23-4337-BBFE-E31827E32968}" dt="2023-09-15T05:58:18.168" v="105" actId="26606"/>
          <ac:spMkLst>
            <pc:docMk/>
            <pc:sldMk cId="622301111" sldId="257"/>
            <ac:spMk id="84" creationId="{C13237C8-E62C-4F0D-A318-BD6FB6C2D138}"/>
          </ac:spMkLst>
        </pc:spChg>
        <pc:spChg chg="add del">
          <ac:chgData name="Abigail Patikis" userId="c8e3efd2-0501-4d7a-a3e2-f17b75bae880" providerId="ADAL" clId="{862F6CA3-7F23-4337-BBFE-E31827E32968}" dt="2023-09-15T05:58:18.168" v="105" actId="26606"/>
          <ac:spMkLst>
            <pc:docMk/>
            <pc:sldMk cId="622301111" sldId="257"/>
            <ac:spMk id="85" creationId="{19C9EAEA-39D0-4B0E-A0EB-51E7B26740B1}"/>
          </ac:spMkLst>
        </pc:spChg>
        <pc:spChg chg="add del">
          <ac:chgData name="Abigail Patikis" userId="c8e3efd2-0501-4d7a-a3e2-f17b75bae880" providerId="ADAL" clId="{862F6CA3-7F23-4337-BBFE-E31827E32968}" dt="2023-09-15T05:58:00.054" v="99" actId="26606"/>
          <ac:spMkLst>
            <pc:docMk/>
            <pc:sldMk cId="622301111" sldId="257"/>
            <ac:spMk id="90" creationId="{45D37F4E-DDB4-456B-97E0-9937730A039F}"/>
          </ac:spMkLst>
        </pc:spChg>
        <pc:spChg chg="add del">
          <ac:chgData name="Abigail Patikis" userId="c8e3efd2-0501-4d7a-a3e2-f17b75bae880" providerId="ADAL" clId="{862F6CA3-7F23-4337-BBFE-E31827E32968}" dt="2023-09-15T05:58:00.054" v="99" actId="26606"/>
          <ac:spMkLst>
            <pc:docMk/>
            <pc:sldMk cId="622301111" sldId="257"/>
            <ac:spMk id="92" creationId="{B2DD41CD-8F47-4F56-AD12-4E2FF7696987}"/>
          </ac:spMkLst>
        </pc:spChg>
        <pc:spChg chg="add del">
          <ac:chgData name="Abigail Patikis" userId="c8e3efd2-0501-4d7a-a3e2-f17b75bae880" providerId="ADAL" clId="{862F6CA3-7F23-4337-BBFE-E31827E32968}" dt="2023-09-15T05:58:18.168" v="105" actId="26606"/>
          <ac:spMkLst>
            <pc:docMk/>
            <pc:sldMk cId="622301111" sldId="257"/>
            <ac:spMk id="94" creationId="{AA866F0E-F54B-4BF5-8A88-7D97BD45FC0C}"/>
          </ac:spMkLst>
        </pc:spChg>
        <pc:spChg chg="add del">
          <ac:chgData name="Abigail Patikis" userId="c8e3efd2-0501-4d7a-a3e2-f17b75bae880" providerId="ADAL" clId="{862F6CA3-7F23-4337-BBFE-E31827E32968}" dt="2023-09-15T05:58:18.168" v="105" actId="26606"/>
          <ac:spMkLst>
            <pc:docMk/>
            <pc:sldMk cId="622301111" sldId="257"/>
            <ac:spMk id="95" creationId="{8229EC50-E910-4AE2-9EEA-604A81EF6147}"/>
          </ac:spMkLst>
        </pc:spChg>
        <pc:spChg chg="add del">
          <ac:chgData name="Abigail Patikis" userId="c8e3efd2-0501-4d7a-a3e2-f17b75bae880" providerId="ADAL" clId="{862F6CA3-7F23-4337-BBFE-E31827E32968}" dt="2023-09-15T05:58:16.854" v="103" actId="26606"/>
          <ac:spMkLst>
            <pc:docMk/>
            <pc:sldMk cId="622301111" sldId="257"/>
            <ac:spMk id="100" creationId="{DBC6133C-0615-4CE4-9132-37E609A9BDFA}"/>
          </ac:spMkLst>
        </pc:spChg>
        <pc:spChg chg="add del">
          <ac:chgData name="Abigail Patikis" userId="c8e3efd2-0501-4d7a-a3e2-f17b75bae880" providerId="ADAL" clId="{862F6CA3-7F23-4337-BBFE-E31827E32968}" dt="2023-09-15T05:58:16.854" v="103" actId="26606"/>
          <ac:spMkLst>
            <pc:docMk/>
            <pc:sldMk cId="622301111" sldId="257"/>
            <ac:spMk id="102" creationId="{169CC832-2974-4E8D-90ED-3E2941BA7336}"/>
          </ac:spMkLst>
        </pc:spChg>
        <pc:spChg chg="add del">
          <ac:chgData name="Abigail Patikis" userId="c8e3efd2-0501-4d7a-a3e2-f17b75bae880" providerId="ADAL" clId="{862F6CA3-7F23-4337-BBFE-E31827E32968}" dt="2023-09-15T05:58:16.854" v="103" actId="26606"/>
          <ac:spMkLst>
            <pc:docMk/>
            <pc:sldMk cId="622301111" sldId="257"/>
            <ac:spMk id="104" creationId="{55222F96-971A-4F90-B841-6BAB416C7AC1}"/>
          </ac:spMkLst>
        </pc:spChg>
        <pc:spChg chg="add del">
          <ac:chgData name="Abigail Patikis" userId="c8e3efd2-0501-4d7a-a3e2-f17b75bae880" providerId="ADAL" clId="{862F6CA3-7F23-4337-BBFE-E31827E32968}" dt="2023-09-15T05:58:16.854" v="103" actId="26606"/>
          <ac:spMkLst>
            <pc:docMk/>
            <pc:sldMk cId="622301111" sldId="257"/>
            <ac:spMk id="106" creationId="{08980754-6F4B-43C9-B9BE-127B6BED6586}"/>
          </ac:spMkLst>
        </pc:spChg>
        <pc:spChg chg="add del">
          <ac:chgData name="Abigail Patikis" userId="c8e3efd2-0501-4d7a-a3e2-f17b75bae880" providerId="ADAL" clId="{862F6CA3-7F23-4337-BBFE-E31827E32968}" dt="2023-09-15T05:58:16.854" v="103" actId="26606"/>
          <ac:spMkLst>
            <pc:docMk/>
            <pc:sldMk cId="622301111" sldId="257"/>
            <ac:spMk id="108" creationId="{2C1BBA94-3F40-40AA-8BB9-E69E25E537C1}"/>
          </ac:spMkLst>
        </pc:spChg>
        <pc:grpChg chg="add del">
          <ac:chgData name="Abigail Patikis" userId="c8e3efd2-0501-4d7a-a3e2-f17b75bae880" providerId="ADAL" clId="{862F6CA3-7F23-4337-BBFE-E31827E32968}" dt="2023-09-15T05:55:06.898" v="93" actId="26606"/>
          <ac:grpSpMkLst>
            <pc:docMk/>
            <pc:sldMk cId="622301111" sldId="257"/>
            <ac:grpSpMk id="39" creationId="{1DE889C7-FAD6-4397-98E2-05D503484459}"/>
          </ac:grpSpMkLst>
        </pc:grpChg>
        <pc:grpChg chg="add del">
          <ac:chgData name="Abigail Patikis" userId="c8e3efd2-0501-4d7a-a3e2-f17b75bae880" providerId="ADAL" clId="{862F6CA3-7F23-4337-BBFE-E31827E32968}" dt="2023-09-15T05:53:49.360" v="82" actId="26606"/>
          <ac:grpSpMkLst>
            <pc:docMk/>
            <pc:sldMk cId="622301111" sldId="257"/>
            <ac:grpSpMk id="49" creationId="{AE1C45F0-260A-458C-96ED-C1F6D2151219}"/>
          </ac:grpSpMkLst>
        </pc:grpChg>
        <pc:grpChg chg="add del">
          <ac:chgData name="Abigail Patikis" userId="c8e3efd2-0501-4d7a-a3e2-f17b75bae880" providerId="ADAL" clId="{862F6CA3-7F23-4337-BBFE-E31827E32968}" dt="2023-09-15T05:53:52.054" v="84" actId="26606"/>
          <ac:grpSpMkLst>
            <pc:docMk/>
            <pc:sldMk cId="622301111" sldId="257"/>
            <ac:grpSpMk id="59" creationId="{1DE889C7-FAD6-4397-98E2-05D503484459}"/>
          </ac:grpSpMkLst>
        </pc:grpChg>
        <pc:grpChg chg="add del">
          <ac:chgData name="Abigail Patikis" userId="c8e3efd2-0501-4d7a-a3e2-f17b75bae880" providerId="ADAL" clId="{862F6CA3-7F23-4337-BBFE-E31827E32968}" dt="2023-09-15T05:53:56.003" v="88" actId="26606"/>
          <ac:grpSpMkLst>
            <pc:docMk/>
            <pc:sldMk cId="622301111" sldId="257"/>
            <ac:grpSpMk id="66" creationId="{AE1C45F0-260A-458C-96ED-C1F6D2151219}"/>
          </ac:grpSpMkLst>
        </pc:grpChg>
        <pc:grpChg chg="add del">
          <ac:chgData name="Abigail Patikis" userId="c8e3efd2-0501-4d7a-a3e2-f17b75bae880" providerId="ADAL" clId="{862F6CA3-7F23-4337-BBFE-E31827E32968}" dt="2023-09-15T05:54:59.248" v="90" actId="26606"/>
          <ac:grpSpMkLst>
            <pc:docMk/>
            <pc:sldMk cId="622301111" sldId="257"/>
            <ac:grpSpMk id="71" creationId="{1DE889C7-FAD6-4397-98E2-05D503484459}"/>
          </ac:grpSpMkLst>
        </pc:grpChg>
        <pc:grpChg chg="add del">
          <ac:chgData name="Abigail Patikis" userId="c8e3efd2-0501-4d7a-a3e2-f17b75bae880" providerId="ADAL" clId="{862F6CA3-7F23-4337-BBFE-E31827E32968}" dt="2023-09-15T05:58:18.168" v="105" actId="26606"/>
          <ac:grpSpMkLst>
            <pc:docMk/>
            <pc:sldMk cId="622301111" sldId="257"/>
            <ac:grpSpMk id="82" creationId="{1DE889C7-FAD6-4397-98E2-05D503484459}"/>
          </ac:grpSpMkLst>
        </pc:grpChg>
        <pc:picChg chg="mod ord">
          <ac:chgData name="Abigail Patikis" userId="c8e3efd2-0501-4d7a-a3e2-f17b75bae880" providerId="ADAL" clId="{862F6CA3-7F23-4337-BBFE-E31827E32968}" dt="2023-09-15T05:58:18.168" v="105" actId="26606"/>
          <ac:picMkLst>
            <pc:docMk/>
            <pc:sldMk cId="622301111" sldId="257"/>
            <ac:picMk id="27" creationId="{16D4B4D7-DA55-7687-2A2C-5065124A8662}"/>
          </ac:picMkLst>
        </pc:picChg>
        <pc:cxnChg chg="add del">
          <ac:chgData name="Abigail Patikis" userId="c8e3efd2-0501-4d7a-a3e2-f17b75bae880" providerId="ADAL" clId="{862F6CA3-7F23-4337-BBFE-E31827E32968}" dt="2023-09-15T05:53:49.360" v="82" actId="26606"/>
          <ac:cxnSpMkLst>
            <pc:docMk/>
            <pc:sldMk cId="622301111" sldId="257"/>
            <ac:cxnSpMk id="56" creationId="{6CF1BAF6-AD41-4082-B212-8A1F9A2E8779}"/>
          </ac:cxnSpMkLst>
        </pc:cxnChg>
        <pc:cxnChg chg="add del">
          <ac:chgData name="Abigail Patikis" userId="c8e3efd2-0501-4d7a-a3e2-f17b75bae880" providerId="ADAL" clId="{862F6CA3-7F23-4337-BBFE-E31827E32968}" dt="2023-09-15T05:53:56.003" v="88" actId="26606"/>
          <ac:cxnSpMkLst>
            <pc:docMk/>
            <pc:sldMk cId="622301111" sldId="257"/>
            <ac:cxnSpMk id="68" creationId="{6CF1BAF6-AD41-4082-B212-8A1F9A2E8779}"/>
          </ac:cxnSpMkLst>
        </pc:cxnChg>
      </pc:sldChg>
      <pc:sldChg chg="addSp delSp modSp mod">
        <pc:chgData name="Abigail Patikis" userId="c8e3efd2-0501-4d7a-a3e2-f17b75bae880" providerId="ADAL" clId="{862F6CA3-7F23-4337-BBFE-E31827E32968}" dt="2023-09-27T10:27:51.543" v="816" actId="20577"/>
        <pc:sldMkLst>
          <pc:docMk/>
          <pc:sldMk cId="873192604" sldId="258"/>
        </pc:sldMkLst>
        <pc:spChg chg="mod">
          <ac:chgData name="Abigail Patikis" userId="c8e3efd2-0501-4d7a-a3e2-f17b75bae880" providerId="ADAL" clId="{862F6CA3-7F23-4337-BBFE-E31827E32968}" dt="2023-09-27T10:27:51.543" v="816" actId="20577"/>
          <ac:spMkLst>
            <pc:docMk/>
            <pc:sldMk cId="873192604" sldId="258"/>
            <ac:spMk id="3" creationId="{EF5A9F38-59DA-B192-BE6D-035FF45AC021}"/>
          </ac:spMkLst>
        </pc:spChg>
        <pc:spChg chg="mod ord">
          <ac:chgData name="Abigail Patikis" userId="c8e3efd2-0501-4d7a-a3e2-f17b75bae880" providerId="ADAL" clId="{862F6CA3-7F23-4337-BBFE-E31827E32968}" dt="2023-09-17T07:51:13.680" v="231" actId="20577"/>
          <ac:spMkLst>
            <pc:docMk/>
            <pc:sldMk cId="873192604" sldId="258"/>
            <ac:spMk id="4" creationId="{BF0C26C9-1FB6-965D-7E93-416F17230B29}"/>
          </ac:spMkLst>
        </pc:spChg>
        <pc:spChg chg="add del">
          <ac:chgData name="Abigail Patikis" userId="c8e3efd2-0501-4d7a-a3e2-f17b75bae880" providerId="ADAL" clId="{862F6CA3-7F23-4337-BBFE-E31827E32968}" dt="2023-09-15T05:55:33.152" v="96" actId="26606"/>
          <ac:spMkLst>
            <pc:docMk/>
            <pc:sldMk cId="873192604" sldId="258"/>
            <ac:spMk id="1031" creationId="{AA866F0E-F54B-4BF5-8A88-7D97BD45FC0C}"/>
          </ac:spMkLst>
        </pc:spChg>
        <pc:spChg chg="add del">
          <ac:chgData name="Abigail Patikis" userId="c8e3efd2-0501-4d7a-a3e2-f17b75bae880" providerId="ADAL" clId="{862F6CA3-7F23-4337-BBFE-E31827E32968}" dt="2023-09-15T05:55:33.152" v="96" actId="26606"/>
          <ac:spMkLst>
            <pc:docMk/>
            <pc:sldMk cId="873192604" sldId="258"/>
            <ac:spMk id="1033" creationId="{8229EC50-E910-4AE2-9EEA-604A81EF6147}"/>
          </ac:spMkLst>
        </pc:spChg>
        <pc:spChg chg="add">
          <ac:chgData name="Abigail Patikis" userId="c8e3efd2-0501-4d7a-a3e2-f17b75bae880" providerId="ADAL" clId="{862F6CA3-7F23-4337-BBFE-E31827E32968}" dt="2023-09-15T05:55:33.152" v="96" actId="26606"/>
          <ac:spMkLst>
            <pc:docMk/>
            <pc:sldMk cId="873192604" sldId="258"/>
            <ac:spMk id="1038" creationId="{AA866F0E-F54B-4BF5-8A88-7D97BD45FC0C}"/>
          </ac:spMkLst>
        </pc:spChg>
        <pc:spChg chg="add">
          <ac:chgData name="Abigail Patikis" userId="c8e3efd2-0501-4d7a-a3e2-f17b75bae880" providerId="ADAL" clId="{862F6CA3-7F23-4337-BBFE-E31827E32968}" dt="2023-09-15T05:55:33.152" v="96" actId="26606"/>
          <ac:spMkLst>
            <pc:docMk/>
            <pc:sldMk cId="873192604" sldId="258"/>
            <ac:spMk id="1040" creationId="{8229EC50-E910-4AE2-9EEA-604A81EF6147}"/>
          </ac:spMkLst>
        </pc:spChg>
        <pc:picChg chg="add mod">
          <ac:chgData name="Abigail Patikis" userId="c8e3efd2-0501-4d7a-a3e2-f17b75bae880" providerId="ADAL" clId="{862F6CA3-7F23-4337-BBFE-E31827E32968}" dt="2023-09-23T07:46:47.203" v="749" actId="14100"/>
          <ac:picMkLst>
            <pc:docMk/>
            <pc:sldMk cId="873192604" sldId="258"/>
            <ac:picMk id="5" creationId="{DD7F93AC-7204-BC19-7242-0A8B98055B3E}"/>
          </ac:picMkLst>
        </pc:picChg>
        <pc:picChg chg="del">
          <ac:chgData name="Abigail Patikis" userId="c8e3efd2-0501-4d7a-a3e2-f17b75bae880" providerId="ADAL" clId="{862F6CA3-7F23-4337-BBFE-E31827E32968}" dt="2023-09-23T07:45:59.846" v="744" actId="478"/>
          <ac:picMkLst>
            <pc:docMk/>
            <pc:sldMk cId="873192604" sldId="258"/>
            <ac:picMk id="1026" creationId="{98927E1A-FE3F-CC73-6BB7-3D6D728934C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BA37F-31BF-44DF-A4C7-E757D98E9904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60386-B1B9-4C16-B671-2DD0D8965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26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571F6-19F5-4602-6309-9F8EDCF5F6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199BD3-962A-C192-0AF5-0391CD5394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D8B79-F0FF-0576-4E4E-7F79590E2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9B515-18A6-4893-9F48-14E847C0E5CB}" type="datetime1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314ED-7EA2-B599-2B22-DF1F32025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Abigail Patikis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D7205-9DD5-1127-E138-14839AD23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5F62-10F7-4809-8DEE-CCD880EB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64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0831D-13E9-2931-F7D0-0737D4E2D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80FB09-01FB-BFEB-1D32-57B0751C5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0FB1E-D87F-6480-8C92-3D33E52EB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4038-A303-41EE-B692-D7496BDA3C87}" type="datetime1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77737-E63A-0C78-0794-01616C264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Abigail Patikis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9A1E7-AFCC-9A54-55B3-6060ABCC5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5F62-10F7-4809-8DEE-CCD880EB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37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BAE2DC-FFAC-D855-399A-B56AC6B560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568B59-8C96-3221-B5E9-342CD80384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54979-81A8-8F29-AEEF-6863DD38A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F3A0-4FD1-445B-A617-EEB7E87DCBCC}" type="datetime1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6DA0D-4B59-BB4C-E289-04EA050E8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Abigail Patikis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A6E07-1FBA-5203-32E2-19690AB1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5F62-10F7-4809-8DEE-CCD880EB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39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E696-C815-043C-42CA-BD43AFD09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56C1B-0274-9F93-B6A5-1E560A3D2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57FBC-DF75-9106-0B72-26425CEB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35A8-1223-4B8C-8DD4-01526E7D846B}" type="datetime1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D65ED-0666-D244-8415-887F1AD3C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Abigail Patikis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5B155-BB39-8444-325C-2DF1DF9E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5F62-10F7-4809-8DEE-CCD880EB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83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5AE39-278A-712D-1354-EBE74C544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8554C-FDF5-9ACB-5697-7180AD092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32B40-294E-C63C-D485-609834374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ECB0-7B10-4C18-B9CA-2BDFDD6B3A90}" type="datetime1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D42C6-BCB9-6966-5DDB-50343E22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Abigail Patikis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AF958-1CF3-664C-4C4F-B048BB276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5F62-10F7-4809-8DEE-CCD880EB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47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AED5A-2096-AE46-AA9E-55E94A46C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78FBD-ABB2-9DB4-97D6-A19C947B5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022C6-D915-A1A4-5B02-7F3CC7F07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54D8BC-0C20-F317-ADEF-65C586528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626E-86D5-4275-A17C-2EC467006198}" type="datetime1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202771-651C-5848-F383-D6683092A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Abigail Patikis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A0295-E82A-9F1C-F9A8-BFC366E2E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5F62-10F7-4809-8DEE-CCD880EB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85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80D41-AADC-8B6A-430D-9140B8160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35BBC-9FCE-D316-83F2-B8F2A4A01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223256-B569-DF0F-8DF2-FDB93E7B2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DCF4C8-E665-DCFE-D8BF-C854C0F313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170C84-DE57-1563-6DE3-32480D0A1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A16A5D-EDD0-0B48-A5F2-618F1C64B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C310-103D-42F7-A91E-20CF0BCEDC87}" type="datetime1">
              <a:rPr lang="en-GB" smtClean="0"/>
              <a:t>27/09/2023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21825F-E654-2495-CB0F-02A739FA2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Abigail Patikis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8C0B7E-AFCA-466E-C183-2A13E1F5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5F62-10F7-4809-8DEE-CCD880EB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68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CC89D-F760-00AF-CD47-397503A82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2C7085-9FD0-28B7-6C30-B110D93FD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9755-5F20-4E35-8F6F-A07C68618C04}" type="datetime1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2CEBD-C8E6-64C9-0032-7CDB395AF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Abigail Patikis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0E249-345A-77A6-205F-6C7159C7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5F62-10F7-4809-8DEE-CCD880EB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76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0474B0-EC7E-CA77-6BB7-CD6A35760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FDA6-A190-4AC0-A7A3-C65E6B3A5FA9}" type="datetime1">
              <a:rPr lang="en-GB" smtClean="0"/>
              <a:t>27/09/2023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5E9E6A-F46A-23A3-FF79-C3BD49D1D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Abigail Patikis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12D21-9361-A6E7-85D8-B8C1F223D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5F62-10F7-4809-8DEE-CCD880EB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40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A420A-354B-CCB7-7C94-A9BB9A0E9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37087-E46E-9CBB-6D9F-6C0D8A357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1C3FC-A636-D48D-1F86-F2F5083CB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CC8E2-2E34-D5AF-6DD1-D66059C2A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E71C-80C3-45BC-A051-0C365860EF31}" type="datetime1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24B661-D143-3A50-B089-8919F488E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Abigail Patikis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95602E-B382-62BB-DF16-DEB1D14D5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5F62-10F7-4809-8DEE-CCD880EB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48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79714-0A29-A091-B914-7EB8010A4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0E7265-DBAE-BC8C-AADE-536666D21B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36F97A-A71C-5E7E-14BD-D1C8E0C30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4D27E2-BA17-92F2-F59C-A0C4A20FE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F505-C5C0-4230-AE3E-0DF65F1392BF}" type="datetime1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685E0-60B1-1F2B-9A0C-4F9DA11D2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Abigail Patikis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F9F09-8CF7-1095-A805-62EDF18A5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5F62-10F7-4809-8DEE-CCD880EB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04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93E884-05B2-750B-8066-F072406B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BF9034-2714-41A3-987B-B35020CD5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64F6A-88D4-C3E1-7B6E-BF00B8D7AC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F474C-03E2-4334-9F34-E9B59A8EA86A}" type="datetime1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31942-E57E-2F0F-2C95-1EC6370451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Abigail Patikis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F6697-1B80-7641-9059-34142FF2D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A5F62-10F7-4809-8DEE-CCD880EB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64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A3BE1FC9-C2FC-F8FF-1AAE-DEA03C044992}"/>
              </a:ext>
            </a:extLst>
          </p:cNvPr>
          <p:cNvSpPr/>
          <p:nvPr/>
        </p:nvSpPr>
        <p:spPr>
          <a:xfrm>
            <a:off x="739745" y="442394"/>
            <a:ext cx="4584095" cy="2570127"/>
          </a:xfrm>
          <a:prstGeom prst="wedgeEllipseCallou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7552">
              <a:spcAft>
                <a:spcPts val="600"/>
              </a:spcAft>
            </a:pPr>
            <a:r>
              <a:rPr lang="en-GB" sz="4320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“ </a:t>
            </a:r>
            <a:r>
              <a:rPr lang="en-GB" sz="3600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An Autistic </a:t>
            </a:r>
            <a:r>
              <a:rPr lang="en-GB" sz="3600" kern="1200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ADHDer</a:t>
            </a:r>
            <a:r>
              <a:rPr lang="en-GB" sz="3600" dirty="0"/>
              <a:t>”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BEA096F9-F154-32D4-7A74-1AB870E44F3C}"/>
              </a:ext>
            </a:extLst>
          </p:cNvPr>
          <p:cNvSpPr/>
          <p:nvPr/>
        </p:nvSpPr>
        <p:spPr>
          <a:xfrm>
            <a:off x="1748125" y="3431496"/>
            <a:ext cx="4584095" cy="2570127"/>
          </a:xfrm>
          <a:prstGeom prst="wedgeEllipseCallou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7552">
              <a:spcAft>
                <a:spcPts val="600"/>
              </a:spcAft>
            </a:pPr>
            <a:r>
              <a:rPr lang="en-GB" sz="4320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“</a:t>
            </a:r>
            <a:r>
              <a:rPr lang="en-GB" sz="3200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 Parents Plus Facilitator within CAMHS</a:t>
            </a:r>
            <a:r>
              <a:rPr lang="en-GB" sz="3200" dirty="0"/>
              <a:t>”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C78F1453-5757-3884-57BF-106033F2D845}"/>
              </a:ext>
            </a:extLst>
          </p:cNvPr>
          <p:cNvSpPr/>
          <p:nvPr/>
        </p:nvSpPr>
        <p:spPr>
          <a:xfrm>
            <a:off x="6015003" y="1024467"/>
            <a:ext cx="4584095" cy="2570127"/>
          </a:xfrm>
          <a:prstGeom prst="wedgeEllipseCallou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7552">
              <a:spcAft>
                <a:spcPts val="600"/>
              </a:spcAft>
            </a:pPr>
            <a:r>
              <a:rPr lang="en-GB" sz="4320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“ </a:t>
            </a:r>
            <a:r>
              <a:rPr lang="en-GB" sz="3200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 parent to 3 neurodivergent children</a:t>
            </a:r>
            <a:r>
              <a:rPr lang="en-GB" sz="3200" dirty="0"/>
              <a:t>”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D9FAFA-25D7-980F-6A18-87D975DF0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©Abigail Patikis 2023 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D8309BFF-EBCA-7F89-0F64-506331C87104}"/>
              </a:ext>
            </a:extLst>
          </p:cNvPr>
          <p:cNvSpPr/>
          <p:nvPr/>
        </p:nvSpPr>
        <p:spPr>
          <a:xfrm>
            <a:off x="6401488" y="3958566"/>
            <a:ext cx="4584095" cy="2570127"/>
          </a:xfrm>
          <a:prstGeom prst="wedgeEllipseCallou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7552">
              <a:spcAft>
                <a:spcPts val="600"/>
              </a:spcAft>
            </a:pPr>
            <a:r>
              <a:rPr lang="en-GB" sz="2800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“An educator, trainer and advocate </a:t>
            </a:r>
            <a:r>
              <a:rPr lang="en-GB" sz="2800" dirty="0"/>
              <a:t>for ADHD and Autism</a:t>
            </a:r>
            <a:r>
              <a:rPr lang="en-GB" sz="3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24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46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6AB12F-83A9-0FF3-57B7-519311246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900" b="1" dirty="0"/>
              <a:t>Neurodiversity </a:t>
            </a:r>
            <a:br>
              <a:rPr lang="en-US" sz="1900" b="1" dirty="0"/>
            </a:br>
            <a:r>
              <a:rPr lang="en-US" sz="1900" b="1" dirty="0"/>
              <a:t>‘</a:t>
            </a:r>
            <a:r>
              <a:rPr lang="en-US" sz="1900" i="1" dirty="0"/>
              <a:t>A natural variation across human brains’</a:t>
            </a:r>
            <a:br>
              <a:rPr lang="en-US" sz="1900" i="1" dirty="0"/>
            </a:br>
            <a:endParaRPr lang="en-US" sz="1900" b="1" dirty="0"/>
          </a:p>
        </p:txBody>
      </p:sp>
      <p:grpSp>
        <p:nvGrpSpPr>
          <p:cNvPr id="82" name="Group 48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3" name="Rectangle 52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6100E-92CF-4FF0-C052-B85C2F70A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60" y="2431014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A brain that  ‘diverges’ significantly away from the majority brain are termed </a:t>
            </a:r>
            <a:r>
              <a:rPr lang="en-US" sz="2000" b="1" dirty="0"/>
              <a:t>neurodivergent </a:t>
            </a:r>
            <a:r>
              <a:rPr lang="en-US" sz="2000" dirty="0"/>
              <a:t>(ND) . This includes the ADHD brain.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Society , rules and expectations are largely set up for the majority , </a:t>
            </a:r>
            <a:r>
              <a:rPr lang="en-US" sz="2000" b="1" dirty="0"/>
              <a:t>neurotypical</a:t>
            </a:r>
            <a:r>
              <a:rPr lang="en-US" sz="2000" dirty="0"/>
              <a:t> (NT ), brain.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Neurodivergent brains  are not a ‘broken ‘ or deficient version of a neurotypical one.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All brain types are valuable.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84" name="Rectangle 54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5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4" descr="Digital art of brain">
            <a:extLst>
              <a:ext uri="{FF2B5EF4-FFF2-40B4-BE49-F238E27FC236}">
                <a16:creationId xmlns:a16="http://schemas.microsoft.com/office/drawing/2014/main" id="{16D4B4D7-DA55-7687-2A2C-5065124A86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901" r="17073" b="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E8F1B3-64DF-F8BF-136C-27790AA88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85810" y="6492240"/>
            <a:ext cx="305086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GB" dirty="0"/>
              <a:t>©Abigail Patikis 2023</a:t>
            </a:r>
          </a:p>
        </p:txBody>
      </p:sp>
    </p:spTree>
    <p:extLst>
      <p:ext uri="{BB962C8B-B14F-4D97-AF65-F5344CB8AC3E}">
        <p14:creationId xmlns:p14="http://schemas.microsoft.com/office/powerpoint/2010/main" val="62230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AA866F0E-F54B-4BF5-8A88-7D97BD45F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Freeform: Shape 1039">
            <a:extLst>
              <a:ext uri="{FF2B5EF4-FFF2-40B4-BE49-F238E27FC236}">
                <a16:creationId xmlns:a16="http://schemas.microsoft.com/office/drawing/2014/main" id="{8229EC50-E910-4AE2-9EEA-604A81EF6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941221 w 12192000"/>
              <a:gd name="connsiteY0" fmla="*/ 2015186 h 6858000"/>
              <a:gd name="connsiteX1" fmla="*/ 6907857 w 12192000"/>
              <a:gd name="connsiteY1" fmla="*/ 2033351 h 6858000"/>
              <a:gd name="connsiteX2" fmla="*/ 7093700 w 12192000"/>
              <a:gd name="connsiteY2" fmla="*/ 2101457 h 6858000"/>
              <a:gd name="connsiteX3" fmla="*/ 6803079 w 12192000"/>
              <a:gd name="connsiteY3" fmla="*/ 2065612 h 6858000"/>
              <a:gd name="connsiteX4" fmla="*/ 6798115 w 12192000"/>
              <a:gd name="connsiteY4" fmla="*/ 2088772 h 6858000"/>
              <a:gd name="connsiteX5" fmla="*/ 7128167 w 12192000"/>
              <a:gd name="connsiteY5" fmla="*/ 2176455 h 6858000"/>
              <a:gd name="connsiteX6" fmla="*/ 7098663 w 12192000"/>
              <a:gd name="connsiteY6" fmla="*/ 2189968 h 6858000"/>
              <a:gd name="connsiteX7" fmla="*/ 6923298 w 12192000"/>
              <a:gd name="connsiteY7" fmla="*/ 2156052 h 6858000"/>
              <a:gd name="connsiteX8" fmla="*/ 6888004 w 12192000"/>
              <a:gd name="connsiteY8" fmla="*/ 2164875 h 6858000"/>
              <a:gd name="connsiteX9" fmla="*/ 6905375 w 12192000"/>
              <a:gd name="connsiteY9" fmla="*/ 2205958 h 6858000"/>
              <a:gd name="connsiteX10" fmla="*/ 6981477 w 12192000"/>
              <a:gd name="connsiteY10" fmla="*/ 2221951 h 6858000"/>
              <a:gd name="connsiteX11" fmla="*/ 7100043 w 12192000"/>
              <a:gd name="connsiteY11" fmla="*/ 2318459 h 6858000"/>
              <a:gd name="connsiteX12" fmla="*/ 6920540 w 12192000"/>
              <a:gd name="connsiteY12" fmla="*/ 2306877 h 6858000"/>
              <a:gd name="connsiteX13" fmla="*/ 6888831 w 12192000"/>
              <a:gd name="connsiteY13" fmla="*/ 2330314 h 6858000"/>
              <a:gd name="connsiteX14" fmla="*/ 6876698 w 12192000"/>
              <a:gd name="connsiteY14" fmla="*/ 2360645 h 6858000"/>
              <a:gd name="connsiteX15" fmla="*/ 6807214 w 12192000"/>
              <a:gd name="connsiteY15" fmla="*/ 2385736 h 6858000"/>
              <a:gd name="connsiteX16" fmla="*/ 6916405 w 12192000"/>
              <a:gd name="connsiteY16" fmla="*/ 2413862 h 6858000"/>
              <a:gd name="connsiteX17" fmla="*/ 6799770 w 12192000"/>
              <a:gd name="connsiteY17" fmla="*/ 2413862 h 6858000"/>
              <a:gd name="connsiteX18" fmla="*/ 6665762 w 12192000"/>
              <a:gd name="connsiteY18" fmla="*/ 2394561 h 6858000"/>
              <a:gd name="connsiteX19" fmla="*/ 6522933 w 12192000"/>
              <a:gd name="connsiteY19" fmla="*/ 2400626 h 6858000"/>
              <a:gd name="connsiteX20" fmla="*/ 6237275 w 12192000"/>
              <a:gd name="connsiteY20" fmla="*/ 2365057 h 6858000"/>
              <a:gd name="connsiteX21" fmla="*/ 6101338 w 12192000"/>
              <a:gd name="connsiteY21" fmla="*/ 2367538 h 6858000"/>
              <a:gd name="connsiteX22" fmla="*/ 6857121 w 12192000"/>
              <a:gd name="connsiteY22" fmla="*/ 2606875 h 6858000"/>
              <a:gd name="connsiteX23" fmla="*/ 6818519 w 12192000"/>
              <a:gd name="connsiteY23" fmla="*/ 2659539 h 6858000"/>
              <a:gd name="connsiteX24" fmla="*/ 6976790 w 12192000"/>
              <a:gd name="connsiteY24" fmla="*/ 2716892 h 6858000"/>
              <a:gd name="connsiteX25" fmla="*/ 7015669 w 12192000"/>
              <a:gd name="connsiteY25" fmla="*/ 2773693 h 6858000"/>
              <a:gd name="connsiteX26" fmla="*/ 6966864 w 12192000"/>
              <a:gd name="connsiteY26" fmla="*/ 2768730 h 6858000"/>
              <a:gd name="connsiteX27" fmla="*/ 6924953 w 12192000"/>
              <a:gd name="connsiteY27" fmla="*/ 2779483 h 6858000"/>
              <a:gd name="connsiteX28" fmla="*/ 6942323 w 12192000"/>
              <a:gd name="connsiteY28" fmla="*/ 2851726 h 6858000"/>
              <a:gd name="connsiteX29" fmla="*/ 7165943 w 12192000"/>
              <a:gd name="connsiteY29" fmla="*/ 2944924 h 6858000"/>
              <a:gd name="connsiteX30" fmla="*/ 7186071 w 12192000"/>
              <a:gd name="connsiteY30" fmla="*/ 2975254 h 6858000"/>
              <a:gd name="connsiteX31" fmla="*/ 7159325 w 12192000"/>
              <a:gd name="connsiteY31" fmla="*/ 2996762 h 6858000"/>
              <a:gd name="connsiteX32" fmla="*/ 7087082 w 12192000"/>
              <a:gd name="connsiteY32" fmla="*/ 3007790 h 6858000"/>
              <a:gd name="connsiteX33" fmla="*/ 7188276 w 12192000"/>
              <a:gd name="connsiteY33" fmla="*/ 3111191 h 6858000"/>
              <a:gd name="connsiteX34" fmla="*/ 7225225 w 12192000"/>
              <a:gd name="connsiteY34" fmla="*/ 3139866 h 6858000"/>
              <a:gd name="connsiteX35" fmla="*/ 7288368 w 12192000"/>
              <a:gd name="connsiteY35" fmla="*/ 3184260 h 6858000"/>
              <a:gd name="connsiteX36" fmla="*/ 7289471 w 12192000"/>
              <a:gd name="connsiteY36" fmla="*/ 3197771 h 6858000"/>
              <a:gd name="connsiteX37" fmla="*/ 7203442 w 12192000"/>
              <a:gd name="connsiteY37" fmla="*/ 3245472 h 6858000"/>
              <a:gd name="connsiteX38" fmla="*/ 7048205 w 12192000"/>
              <a:gd name="connsiteY38" fmla="*/ 3232512 h 6858000"/>
              <a:gd name="connsiteX39" fmla="*/ 7277614 w 12192000"/>
              <a:gd name="connsiteY39" fmla="*/ 3303652 h 6858000"/>
              <a:gd name="connsiteX40" fmla="*/ 6535066 w 12192000"/>
              <a:gd name="connsiteY40" fmla="*/ 3134077 h 6858000"/>
              <a:gd name="connsiteX41" fmla="*/ 6582492 w 12192000"/>
              <a:gd name="connsiteY41" fmla="*/ 3178469 h 6858000"/>
              <a:gd name="connsiteX42" fmla="*/ 6842233 w 12192000"/>
              <a:gd name="connsiteY42" fmla="*/ 3295379 h 6858000"/>
              <a:gd name="connsiteX43" fmla="*/ 6915853 w 12192000"/>
              <a:gd name="connsiteY43" fmla="*/ 3368725 h 6858000"/>
              <a:gd name="connsiteX44" fmla="*/ 6993058 w 12192000"/>
              <a:gd name="connsiteY44" fmla="*/ 3409257 h 6858000"/>
              <a:gd name="connsiteX45" fmla="*/ 7101421 w 12192000"/>
              <a:gd name="connsiteY45" fmla="*/ 3408430 h 6858000"/>
              <a:gd name="connsiteX46" fmla="*/ 7178350 w 12192000"/>
              <a:gd name="connsiteY46" fmla="*/ 3470746 h 6858000"/>
              <a:gd name="connsiteX47" fmla="*/ 7098112 w 12192000"/>
              <a:gd name="connsiteY47" fmla="*/ 3483982 h 6858000"/>
              <a:gd name="connsiteX48" fmla="*/ 7004088 w 12192000"/>
              <a:gd name="connsiteY48" fmla="*/ 3473780 h 6858000"/>
              <a:gd name="connsiteX49" fmla="*/ 6801147 w 12192000"/>
              <a:gd name="connsiteY49" fmla="*/ 3477087 h 6858000"/>
              <a:gd name="connsiteX50" fmla="*/ 6684788 w 12192000"/>
              <a:gd name="connsiteY50" fmla="*/ 3489220 h 6858000"/>
              <a:gd name="connsiteX51" fmla="*/ 6417328 w 12192000"/>
              <a:gd name="connsiteY51" fmla="*/ 3468539 h 6858000"/>
              <a:gd name="connsiteX52" fmla="*/ 6433045 w 12192000"/>
              <a:gd name="connsiteY52" fmla="*/ 3521481 h 6858000"/>
              <a:gd name="connsiteX53" fmla="*/ 6423117 w 12192000"/>
              <a:gd name="connsiteY53" fmla="*/ 3567527 h 6858000"/>
              <a:gd name="connsiteX54" fmla="*/ 6419258 w 12192000"/>
              <a:gd name="connsiteY54" fmla="*/ 3667620 h 6858000"/>
              <a:gd name="connsiteX55" fmla="*/ 6421740 w 12192000"/>
              <a:gd name="connsiteY55" fmla="*/ 3683888 h 6858000"/>
              <a:gd name="connsiteX56" fmla="*/ 6361906 w 12192000"/>
              <a:gd name="connsiteY56" fmla="*/ 3694366 h 6858000"/>
              <a:gd name="connsiteX57" fmla="*/ 6718429 w 12192000"/>
              <a:gd name="connsiteY57" fmla="*/ 3902544 h 6858000"/>
              <a:gd name="connsiteX58" fmla="*/ 6480195 w 12192000"/>
              <a:gd name="connsiteY58" fmla="*/ 3849603 h 6858000"/>
              <a:gd name="connsiteX59" fmla="*/ 6447934 w 12192000"/>
              <a:gd name="connsiteY59" fmla="*/ 3937011 h 6858000"/>
              <a:gd name="connsiteX60" fmla="*/ 6559882 w 12192000"/>
              <a:gd name="connsiteY60" fmla="*/ 4014767 h 6858000"/>
              <a:gd name="connsiteX61" fmla="*/ 6601241 w 12192000"/>
              <a:gd name="connsiteY61" fmla="*/ 4168626 h 6858000"/>
              <a:gd name="connsiteX62" fmla="*/ 6581113 w 12192000"/>
              <a:gd name="connsiteY62" fmla="*/ 4309250 h 6858000"/>
              <a:gd name="connsiteX63" fmla="*/ 6533136 w 12192000"/>
              <a:gd name="connsiteY63" fmla="*/ 4353918 h 6858000"/>
              <a:gd name="connsiteX64" fmla="*/ 6463651 w 12192000"/>
              <a:gd name="connsiteY64" fmla="*/ 4434156 h 6858000"/>
              <a:gd name="connsiteX65" fmla="*/ 6420637 w 12192000"/>
              <a:gd name="connsiteY65" fmla="*/ 4483787 h 6858000"/>
              <a:gd name="connsiteX66" fmla="*/ 6271190 w 12192000"/>
              <a:gd name="connsiteY66" fmla="*/ 4464487 h 6858000"/>
              <a:gd name="connsiteX67" fmla="*/ 6470545 w 12192000"/>
              <a:gd name="connsiteY67" fmla="*/ 4590498 h 6858000"/>
              <a:gd name="connsiteX68" fmla="*/ 6308965 w 12192000"/>
              <a:gd name="connsiteY68" fmla="*/ 4574780 h 6858000"/>
              <a:gd name="connsiteX69" fmla="*/ 6256301 w 12192000"/>
              <a:gd name="connsiteY69" fmla="*/ 4583603 h 6858000"/>
              <a:gd name="connsiteX70" fmla="*/ 6286354 w 12192000"/>
              <a:gd name="connsiteY70" fmla="*/ 4624412 h 6858000"/>
              <a:gd name="connsiteX71" fmla="*/ 6404920 w 12192000"/>
              <a:gd name="connsiteY71" fmla="*/ 4693621 h 6858000"/>
              <a:gd name="connsiteX72" fmla="*/ 6649220 w 12192000"/>
              <a:gd name="connsiteY72" fmla="*/ 4881120 h 6858000"/>
              <a:gd name="connsiteX73" fmla="*/ 6412640 w 12192000"/>
              <a:gd name="connsiteY73" fmla="*/ 4795092 h 6858000"/>
              <a:gd name="connsiteX74" fmla="*/ 6661902 w 12192000"/>
              <a:gd name="connsiteY74" fmla="*/ 4987828 h 6858000"/>
              <a:gd name="connsiteX75" fmla="*/ 6717325 w 12192000"/>
              <a:gd name="connsiteY75" fmla="*/ 5051798 h 6858000"/>
              <a:gd name="connsiteX76" fmla="*/ 6829272 w 12192000"/>
              <a:gd name="connsiteY76" fmla="*/ 5210619 h 6858000"/>
              <a:gd name="connsiteX77" fmla="*/ 6823757 w 12192000"/>
              <a:gd name="connsiteY77" fmla="*/ 5228542 h 6858000"/>
              <a:gd name="connsiteX78" fmla="*/ 6694439 w 12192000"/>
              <a:gd name="connsiteY78" fmla="*/ 5202899 h 6858000"/>
              <a:gd name="connsiteX79" fmla="*/ 6862085 w 12192000"/>
              <a:gd name="connsiteY79" fmla="*/ 5336355 h 6858000"/>
              <a:gd name="connsiteX80" fmla="*/ 7035246 w 12192000"/>
              <a:gd name="connsiteY80" fmla="*/ 5438926 h 6858000"/>
              <a:gd name="connsiteX81" fmla="*/ 6912268 w 12192000"/>
              <a:gd name="connsiteY81" fmla="*/ 5423210 h 6858000"/>
              <a:gd name="connsiteX82" fmla="*/ 6743244 w 12192000"/>
              <a:gd name="connsiteY82" fmla="*/ 5364479 h 6858000"/>
              <a:gd name="connsiteX83" fmla="*/ 6684513 w 12192000"/>
              <a:gd name="connsiteY83" fmla="*/ 5386538 h 6858000"/>
              <a:gd name="connsiteX84" fmla="*/ 6844713 w 12192000"/>
              <a:gd name="connsiteY84" fmla="*/ 5483595 h 6858000"/>
              <a:gd name="connsiteX85" fmla="*/ 6936533 w 12192000"/>
              <a:gd name="connsiteY85" fmla="*/ 5528541 h 6858000"/>
              <a:gd name="connsiteX86" fmla="*/ 6973204 w 12192000"/>
              <a:gd name="connsiteY86" fmla="*/ 5563007 h 6858000"/>
              <a:gd name="connsiteX87" fmla="*/ 7077983 w 12192000"/>
              <a:gd name="connsiteY87" fmla="*/ 5685983 h 6858000"/>
              <a:gd name="connsiteX88" fmla="*/ 7385702 w 12192000"/>
              <a:gd name="connsiteY88" fmla="*/ 5820265 h 6858000"/>
              <a:gd name="connsiteX89" fmla="*/ 7673565 w 12192000"/>
              <a:gd name="connsiteY89" fmla="*/ 5987085 h 6858000"/>
              <a:gd name="connsiteX90" fmla="*/ 7898289 w 12192000"/>
              <a:gd name="connsiteY90" fmla="*/ 6091035 h 6858000"/>
              <a:gd name="connsiteX91" fmla="*/ 8466299 w 12192000"/>
              <a:gd name="connsiteY91" fmla="*/ 6224765 h 6858000"/>
              <a:gd name="connsiteX92" fmla="*/ 10620599 w 12192000"/>
              <a:gd name="connsiteY92" fmla="*/ 5317605 h 6858000"/>
              <a:gd name="connsiteX93" fmla="*/ 10647894 w 12192000"/>
              <a:gd name="connsiteY93" fmla="*/ 5290581 h 6858000"/>
              <a:gd name="connsiteX94" fmla="*/ 10752398 w 12192000"/>
              <a:gd name="connsiteY94" fmla="*/ 5188838 h 6858000"/>
              <a:gd name="connsiteX95" fmla="*/ 10841186 w 12192000"/>
              <a:gd name="connsiteY95" fmla="*/ 5097293 h 6858000"/>
              <a:gd name="connsiteX96" fmla="*/ 10794861 w 12192000"/>
              <a:gd name="connsiteY96" fmla="*/ 5066412 h 6858000"/>
              <a:gd name="connsiteX97" fmla="*/ 10857454 w 12192000"/>
              <a:gd name="connsiteY97" fmla="*/ 4979004 h 6858000"/>
              <a:gd name="connsiteX98" fmla="*/ 11056532 w 12192000"/>
              <a:gd name="connsiteY98" fmla="*/ 4709613 h 6858000"/>
              <a:gd name="connsiteX99" fmla="*/ 11143939 w 12192000"/>
              <a:gd name="connsiteY99" fmla="*/ 4650332 h 6858000"/>
              <a:gd name="connsiteX100" fmla="*/ 11250372 w 12192000"/>
              <a:gd name="connsiteY100" fmla="*/ 4501160 h 6858000"/>
              <a:gd name="connsiteX101" fmla="*/ 11265538 w 12192000"/>
              <a:gd name="connsiteY101" fmla="*/ 4466694 h 6858000"/>
              <a:gd name="connsiteX102" fmla="*/ 11243755 w 12192000"/>
              <a:gd name="connsiteY102" fmla="*/ 4422850 h 6858000"/>
              <a:gd name="connsiteX103" fmla="*/ 11227486 w 12192000"/>
              <a:gd name="connsiteY103" fmla="*/ 4378734 h 6858000"/>
              <a:gd name="connsiteX104" fmla="*/ 11248718 w 12192000"/>
              <a:gd name="connsiteY104" fmla="*/ 4365774 h 6858000"/>
              <a:gd name="connsiteX105" fmla="*/ 11385204 w 12192000"/>
              <a:gd name="connsiteY105" fmla="*/ 4343440 h 6858000"/>
              <a:gd name="connsiteX106" fmla="*/ 11306070 w 12192000"/>
              <a:gd name="connsiteY106" fmla="*/ 4259618 h 6858000"/>
              <a:gd name="connsiteX107" fmla="*/ 11166550 w 12192000"/>
              <a:gd name="connsiteY107" fmla="*/ 4134711 h 6858000"/>
              <a:gd name="connsiteX108" fmla="*/ 11103130 w 12192000"/>
              <a:gd name="connsiteY108" fmla="*/ 4045924 h 6858000"/>
              <a:gd name="connsiteX109" fmla="*/ 11095686 w 12192000"/>
              <a:gd name="connsiteY109" fmla="*/ 3966514 h 6858000"/>
              <a:gd name="connsiteX110" fmla="*/ 10971054 w 12192000"/>
              <a:gd name="connsiteY110" fmla="*/ 3919640 h 6858000"/>
              <a:gd name="connsiteX111" fmla="*/ 11088241 w 12192000"/>
              <a:gd name="connsiteY111" fmla="*/ 3751718 h 6858000"/>
              <a:gd name="connsiteX112" fmla="*/ 11100098 w 12192000"/>
              <a:gd name="connsiteY112" fmla="*/ 3716977 h 6858000"/>
              <a:gd name="connsiteX113" fmla="*/ 11029786 w 12192000"/>
              <a:gd name="connsiteY113" fmla="*/ 3592621 h 6858000"/>
              <a:gd name="connsiteX114" fmla="*/ 11018206 w 12192000"/>
              <a:gd name="connsiteY114" fmla="*/ 3572767 h 6858000"/>
              <a:gd name="connsiteX115" fmla="*/ 10992287 w 12192000"/>
              <a:gd name="connsiteY115" fmla="*/ 3533061 h 6858000"/>
              <a:gd name="connsiteX116" fmla="*/ 10917838 w 12192000"/>
              <a:gd name="connsiteY116" fmla="*/ 3523410 h 6858000"/>
              <a:gd name="connsiteX117" fmla="*/ 10956441 w 12192000"/>
              <a:gd name="connsiteY117" fmla="*/ 3495287 h 6858000"/>
              <a:gd name="connsiteX118" fmla="*/ 11031442 w 12192000"/>
              <a:gd name="connsiteY118" fmla="*/ 3400159 h 6858000"/>
              <a:gd name="connsiteX119" fmla="*/ 10981533 w 12192000"/>
              <a:gd name="connsiteY119" fmla="*/ 3309166 h 6858000"/>
              <a:gd name="connsiteX120" fmla="*/ 10978225 w 12192000"/>
              <a:gd name="connsiteY120" fmla="*/ 3258982 h 6858000"/>
              <a:gd name="connsiteX121" fmla="*/ 11062322 w 12192000"/>
              <a:gd name="connsiteY121" fmla="*/ 3194737 h 6858000"/>
              <a:gd name="connsiteX122" fmla="*/ 11125742 w 12192000"/>
              <a:gd name="connsiteY122" fmla="*/ 3169370 h 6858000"/>
              <a:gd name="connsiteX123" fmla="*/ 11154968 w 12192000"/>
              <a:gd name="connsiteY123" fmla="*/ 3132974 h 6858000"/>
              <a:gd name="connsiteX124" fmla="*/ 11120502 w 12192000"/>
              <a:gd name="connsiteY124" fmla="*/ 3102642 h 6858000"/>
              <a:gd name="connsiteX125" fmla="*/ 10967470 w 12192000"/>
              <a:gd name="connsiteY125" fmla="*/ 3030401 h 6858000"/>
              <a:gd name="connsiteX126" fmla="*/ 11049914 w 12192000"/>
              <a:gd name="connsiteY126" fmla="*/ 2970015 h 6858000"/>
              <a:gd name="connsiteX127" fmla="*/ 10618944 w 12192000"/>
              <a:gd name="connsiteY127" fmla="*/ 2685183 h 6858000"/>
              <a:gd name="connsiteX128" fmla="*/ 10566830 w 12192000"/>
              <a:gd name="connsiteY128" fmla="*/ 2641617 h 6858000"/>
              <a:gd name="connsiteX129" fmla="*/ 10290271 w 12192000"/>
              <a:gd name="connsiteY129" fmla="*/ 2536011 h 6858000"/>
              <a:gd name="connsiteX130" fmla="*/ 10005715 w 12192000"/>
              <a:gd name="connsiteY130" fmla="*/ 2461288 h 6858000"/>
              <a:gd name="connsiteX131" fmla="*/ 10203414 w 12192000"/>
              <a:gd name="connsiteY131" fmla="*/ 2303568 h 6858000"/>
              <a:gd name="connsiteX132" fmla="*/ 9901487 w 12192000"/>
              <a:gd name="connsiteY132" fmla="*/ 2266895 h 6858000"/>
              <a:gd name="connsiteX133" fmla="*/ 9871984 w 12192000"/>
              <a:gd name="connsiteY133" fmla="*/ 2267999 h 6858000"/>
              <a:gd name="connsiteX134" fmla="*/ 9279158 w 12192000"/>
              <a:gd name="connsiteY134" fmla="*/ 2243734 h 6858000"/>
              <a:gd name="connsiteX135" fmla="*/ 8429350 w 12192000"/>
              <a:gd name="connsiteY135" fmla="*/ 2163219 h 6858000"/>
              <a:gd name="connsiteX136" fmla="*/ 7725955 w 12192000"/>
              <a:gd name="connsiteY136" fmla="*/ 2114967 h 6858000"/>
              <a:gd name="connsiteX137" fmla="*/ 6977065 w 12192000"/>
              <a:gd name="connsiteY137" fmla="*/ 2021218 h 6858000"/>
              <a:gd name="connsiteX138" fmla="*/ 6941221 w 12192000"/>
              <a:gd name="connsiteY138" fmla="*/ 201518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6941221" y="2015186"/>
                </a:moveTo>
                <a:cubicBezTo>
                  <a:pt x="6929158" y="2014876"/>
                  <a:pt x="6917508" y="2018599"/>
                  <a:pt x="6907857" y="2033351"/>
                </a:cubicBezTo>
                <a:cubicBezTo>
                  <a:pt x="6959143" y="2072228"/>
                  <a:pt x="7024491" y="2057614"/>
                  <a:pt x="7093700" y="2101457"/>
                </a:cubicBezTo>
                <a:cubicBezTo>
                  <a:pt x="6981202" y="2087669"/>
                  <a:pt x="6892139" y="2076639"/>
                  <a:pt x="6803079" y="2065612"/>
                </a:cubicBezTo>
                <a:cubicBezTo>
                  <a:pt x="6801424" y="2073332"/>
                  <a:pt x="6799770" y="2081052"/>
                  <a:pt x="6798115" y="2088772"/>
                </a:cubicBezTo>
                <a:cubicBezTo>
                  <a:pt x="6911993" y="2105040"/>
                  <a:pt x="7017322" y="2146951"/>
                  <a:pt x="7128167" y="2176455"/>
                </a:cubicBezTo>
                <a:cubicBezTo>
                  <a:pt x="7117964" y="2194655"/>
                  <a:pt x="7107764" y="2191070"/>
                  <a:pt x="7098663" y="2189968"/>
                </a:cubicBezTo>
                <a:cubicBezTo>
                  <a:pt x="7039381" y="2182798"/>
                  <a:pt x="6980099" y="2175629"/>
                  <a:pt x="6923298" y="2156052"/>
                </a:cubicBezTo>
                <a:cubicBezTo>
                  <a:pt x="6910614" y="2151639"/>
                  <a:pt x="6895172" y="2151639"/>
                  <a:pt x="6888004" y="2164875"/>
                </a:cubicBezTo>
                <a:cubicBezTo>
                  <a:pt x="6877801" y="2183625"/>
                  <a:pt x="6892414" y="2195758"/>
                  <a:pt x="6905375" y="2205958"/>
                </a:cubicBezTo>
                <a:cubicBezTo>
                  <a:pt x="6927985" y="2223606"/>
                  <a:pt x="6955282" y="2218643"/>
                  <a:pt x="6981477" y="2221951"/>
                </a:cubicBezTo>
                <a:cubicBezTo>
                  <a:pt x="7051237" y="2230499"/>
                  <a:pt x="7084601" y="2257245"/>
                  <a:pt x="7100043" y="2318459"/>
                </a:cubicBezTo>
                <a:cubicBezTo>
                  <a:pt x="7038829" y="2293642"/>
                  <a:pt x="6979822" y="2324249"/>
                  <a:pt x="6920540" y="2306877"/>
                </a:cubicBezTo>
                <a:cubicBezTo>
                  <a:pt x="6905099" y="2302466"/>
                  <a:pt x="6880559" y="2309083"/>
                  <a:pt x="6888831" y="2330314"/>
                </a:cubicBezTo>
                <a:cubicBezTo>
                  <a:pt x="6896552" y="2350168"/>
                  <a:pt x="6922195" y="2364505"/>
                  <a:pt x="6876698" y="2360645"/>
                </a:cubicBezTo>
                <a:cubicBezTo>
                  <a:pt x="6844163" y="2357887"/>
                  <a:pt x="6780468" y="2380223"/>
                  <a:pt x="6807214" y="2385736"/>
                </a:cubicBezTo>
                <a:cubicBezTo>
                  <a:pt x="6840853" y="2392631"/>
                  <a:pt x="6873666" y="2402557"/>
                  <a:pt x="6916405" y="2413862"/>
                </a:cubicBezTo>
                <a:cubicBezTo>
                  <a:pt x="6869254" y="2432335"/>
                  <a:pt x="6835338" y="2428475"/>
                  <a:pt x="6799770" y="2413862"/>
                </a:cubicBezTo>
                <a:cubicBezTo>
                  <a:pt x="6756756" y="2396214"/>
                  <a:pt x="6700781" y="2374708"/>
                  <a:pt x="6665762" y="2394561"/>
                </a:cubicBezTo>
                <a:cubicBezTo>
                  <a:pt x="6613373" y="2424340"/>
                  <a:pt x="6569807" y="2405589"/>
                  <a:pt x="6522933" y="2400626"/>
                </a:cubicBezTo>
                <a:cubicBezTo>
                  <a:pt x="6427531" y="2390424"/>
                  <a:pt x="6332953" y="2373328"/>
                  <a:pt x="6237275" y="2365057"/>
                </a:cubicBezTo>
                <a:cubicBezTo>
                  <a:pt x="6198948" y="2361748"/>
                  <a:pt x="6157588" y="2346032"/>
                  <a:pt x="6101338" y="2367538"/>
                </a:cubicBezTo>
                <a:cubicBezTo>
                  <a:pt x="6356116" y="2477556"/>
                  <a:pt x="6629642" y="2470664"/>
                  <a:pt x="6857121" y="2606875"/>
                </a:cubicBezTo>
                <a:cubicBezTo>
                  <a:pt x="6847471" y="2619834"/>
                  <a:pt x="6798391" y="2656782"/>
                  <a:pt x="6818519" y="2659539"/>
                </a:cubicBezTo>
                <a:cubicBezTo>
                  <a:pt x="6875044" y="2667537"/>
                  <a:pt x="6925227" y="2694558"/>
                  <a:pt x="6976790" y="2716892"/>
                </a:cubicBezTo>
                <a:cubicBezTo>
                  <a:pt x="6999125" y="2726543"/>
                  <a:pt x="7026146" y="2739227"/>
                  <a:pt x="7015669" y="2773693"/>
                </a:cubicBezTo>
                <a:cubicBezTo>
                  <a:pt x="6996642" y="2783343"/>
                  <a:pt x="6982580" y="2769833"/>
                  <a:pt x="6966864" y="2768730"/>
                </a:cubicBezTo>
                <a:cubicBezTo>
                  <a:pt x="6950871" y="2767628"/>
                  <a:pt x="6915025" y="2774796"/>
                  <a:pt x="6924953" y="2779483"/>
                </a:cubicBezTo>
                <a:cubicBezTo>
                  <a:pt x="6970172" y="2800715"/>
                  <a:pt x="6888831" y="2851726"/>
                  <a:pt x="6942323" y="2851726"/>
                </a:cubicBezTo>
                <a:cubicBezTo>
                  <a:pt x="7031937" y="2852001"/>
                  <a:pt x="7079638" y="2942441"/>
                  <a:pt x="7165943" y="2944924"/>
                </a:cubicBezTo>
                <a:cubicBezTo>
                  <a:pt x="7179728" y="2945198"/>
                  <a:pt x="7186346" y="2961191"/>
                  <a:pt x="7186071" y="2975254"/>
                </a:cubicBezTo>
                <a:cubicBezTo>
                  <a:pt x="7186071" y="2992074"/>
                  <a:pt x="7173387" y="2995107"/>
                  <a:pt x="7159325" y="2996762"/>
                </a:cubicBezTo>
                <a:cubicBezTo>
                  <a:pt x="7137817" y="2999242"/>
                  <a:pt x="7115483" y="2975254"/>
                  <a:pt x="7087082" y="3007790"/>
                </a:cubicBezTo>
                <a:cubicBezTo>
                  <a:pt x="7138094" y="3026815"/>
                  <a:pt x="7189103" y="3045842"/>
                  <a:pt x="7188276" y="3111191"/>
                </a:cubicBezTo>
                <a:cubicBezTo>
                  <a:pt x="7188001" y="3128836"/>
                  <a:pt x="7209232" y="3135454"/>
                  <a:pt x="7225225" y="3139866"/>
                </a:cubicBezTo>
                <a:cubicBezTo>
                  <a:pt x="7251696" y="3147036"/>
                  <a:pt x="7274028" y="3159720"/>
                  <a:pt x="7288368" y="3184260"/>
                </a:cubicBezTo>
                <a:cubicBezTo>
                  <a:pt x="7288092" y="3188948"/>
                  <a:pt x="7287816" y="3193910"/>
                  <a:pt x="7289471" y="3197771"/>
                </a:cubicBezTo>
                <a:cubicBezTo>
                  <a:pt x="7284784" y="3257053"/>
                  <a:pt x="7246181" y="3255398"/>
                  <a:pt x="7203442" y="3245472"/>
                </a:cubicBezTo>
                <a:cubicBezTo>
                  <a:pt x="7152432" y="3233340"/>
                  <a:pt x="7101973" y="3211281"/>
                  <a:pt x="7048205" y="3232512"/>
                </a:cubicBezTo>
                <a:cubicBezTo>
                  <a:pt x="7124032" y="3260913"/>
                  <a:pt x="7206475" y="3263118"/>
                  <a:pt x="7277614" y="3303652"/>
                </a:cubicBezTo>
                <a:cubicBezTo>
                  <a:pt x="7017322" y="3311097"/>
                  <a:pt x="6787361" y="3183155"/>
                  <a:pt x="6535066" y="3134077"/>
                </a:cubicBezTo>
                <a:cubicBezTo>
                  <a:pt x="6543614" y="3166887"/>
                  <a:pt x="6564017" y="3173505"/>
                  <a:pt x="6582492" y="3178469"/>
                </a:cubicBezTo>
                <a:cubicBezTo>
                  <a:pt x="6675690" y="3203286"/>
                  <a:pt x="6757305" y="3252642"/>
                  <a:pt x="6842233" y="3295379"/>
                </a:cubicBezTo>
                <a:cubicBezTo>
                  <a:pt x="6877249" y="3313026"/>
                  <a:pt x="6902618" y="3330674"/>
                  <a:pt x="6915853" y="3368725"/>
                </a:cubicBezTo>
                <a:cubicBezTo>
                  <a:pt x="6927710" y="3403192"/>
                  <a:pt x="6950596" y="3419185"/>
                  <a:pt x="6993058" y="3409257"/>
                </a:cubicBezTo>
                <a:cubicBezTo>
                  <a:pt x="7027524" y="3400985"/>
                  <a:pt x="7065299" y="3405397"/>
                  <a:pt x="7101421" y="3408430"/>
                </a:cubicBezTo>
                <a:cubicBezTo>
                  <a:pt x="7143057" y="3411739"/>
                  <a:pt x="7189655" y="3450618"/>
                  <a:pt x="7178350" y="3470746"/>
                </a:cubicBezTo>
                <a:cubicBezTo>
                  <a:pt x="7159050" y="3504937"/>
                  <a:pt x="7126789" y="3487842"/>
                  <a:pt x="7098112" y="3483982"/>
                </a:cubicBezTo>
                <a:cubicBezTo>
                  <a:pt x="7065575" y="3479295"/>
                  <a:pt x="7005191" y="3469643"/>
                  <a:pt x="7004088" y="3473780"/>
                </a:cubicBezTo>
                <a:cubicBezTo>
                  <a:pt x="6982854" y="3559532"/>
                  <a:pt x="6833408" y="3484809"/>
                  <a:pt x="6801147" y="3477087"/>
                </a:cubicBezTo>
                <a:cubicBezTo>
                  <a:pt x="6760891" y="3467437"/>
                  <a:pt x="6723115" y="3485085"/>
                  <a:pt x="6684788" y="3489220"/>
                </a:cubicBezTo>
                <a:cubicBezTo>
                  <a:pt x="6650597" y="3493080"/>
                  <a:pt x="6457309" y="3504937"/>
                  <a:pt x="6417328" y="3468539"/>
                </a:cubicBezTo>
                <a:cubicBezTo>
                  <a:pt x="6411813" y="3496940"/>
                  <a:pt x="6423393" y="3508521"/>
                  <a:pt x="6433045" y="3521481"/>
                </a:cubicBezTo>
                <a:cubicBezTo>
                  <a:pt x="6446556" y="3539954"/>
                  <a:pt x="6448762" y="3552914"/>
                  <a:pt x="6423117" y="3567527"/>
                </a:cubicBezTo>
                <a:cubicBezTo>
                  <a:pt x="6350049" y="3609441"/>
                  <a:pt x="6351153" y="3610818"/>
                  <a:pt x="6419258" y="3667620"/>
                </a:cubicBezTo>
                <a:cubicBezTo>
                  <a:pt x="6422568" y="3670100"/>
                  <a:pt x="6421188" y="3678373"/>
                  <a:pt x="6421740" y="3683888"/>
                </a:cubicBezTo>
                <a:cubicBezTo>
                  <a:pt x="6403817" y="3692711"/>
                  <a:pt x="6382861" y="3670652"/>
                  <a:pt x="6361906" y="3694366"/>
                </a:cubicBezTo>
                <a:cubicBezTo>
                  <a:pt x="6453173" y="3798591"/>
                  <a:pt x="6592418" y="3824234"/>
                  <a:pt x="6718429" y="3902544"/>
                </a:cubicBezTo>
                <a:cubicBezTo>
                  <a:pt x="6616407" y="3928462"/>
                  <a:pt x="6555194" y="3838022"/>
                  <a:pt x="6480195" y="3849603"/>
                </a:cubicBezTo>
                <a:cubicBezTo>
                  <a:pt x="6442696" y="3878004"/>
                  <a:pt x="6554091" y="3923499"/>
                  <a:pt x="6447934" y="3937011"/>
                </a:cubicBezTo>
                <a:cubicBezTo>
                  <a:pt x="6493983" y="3961826"/>
                  <a:pt x="6528173" y="3986089"/>
                  <a:pt x="6559882" y="4014767"/>
                </a:cubicBezTo>
                <a:cubicBezTo>
                  <a:pt x="6616407" y="4066053"/>
                  <a:pt x="6627437" y="4099693"/>
                  <a:pt x="6601241" y="4168626"/>
                </a:cubicBezTo>
                <a:cubicBezTo>
                  <a:pt x="6584145" y="4213846"/>
                  <a:pt x="6559054" y="4255483"/>
                  <a:pt x="6581113" y="4309250"/>
                </a:cubicBezTo>
                <a:cubicBezTo>
                  <a:pt x="6596553" y="4346198"/>
                  <a:pt x="6590487" y="4370461"/>
                  <a:pt x="6533136" y="4353918"/>
                </a:cubicBezTo>
                <a:cubicBezTo>
                  <a:pt x="6471372" y="4336270"/>
                  <a:pt x="6448211" y="4369358"/>
                  <a:pt x="6463651" y="4434156"/>
                </a:cubicBezTo>
                <a:cubicBezTo>
                  <a:pt x="6473577" y="4475792"/>
                  <a:pt x="6463099" y="4488475"/>
                  <a:pt x="6420637" y="4483787"/>
                </a:cubicBezTo>
                <a:cubicBezTo>
                  <a:pt x="6373762" y="4478549"/>
                  <a:pt x="6329093" y="4451251"/>
                  <a:pt x="6271190" y="4464487"/>
                </a:cubicBezTo>
                <a:cubicBezTo>
                  <a:pt x="6317512" y="4540039"/>
                  <a:pt x="6416501" y="4518531"/>
                  <a:pt x="6470545" y="4590498"/>
                </a:cubicBezTo>
                <a:cubicBezTo>
                  <a:pt x="6406023" y="4590772"/>
                  <a:pt x="6356666" y="4590498"/>
                  <a:pt x="6308965" y="4574780"/>
                </a:cubicBezTo>
                <a:cubicBezTo>
                  <a:pt x="6289111" y="4568437"/>
                  <a:pt x="6267328" y="4561822"/>
                  <a:pt x="6256301" y="4583603"/>
                </a:cubicBezTo>
                <a:cubicBezTo>
                  <a:pt x="6243340" y="4609798"/>
                  <a:pt x="6270086" y="4619724"/>
                  <a:pt x="6286354" y="4624412"/>
                </a:cubicBezTo>
                <a:cubicBezTo>
                  <a:pt x="6332128" y="4637647"/>
                  <a:pt x="6367144" y="4669081"/>
                  <a:pt x="6404920" y="4693621"/>
                </a:cubicBezTo>
                <a:cubicBezTo>
                  <a:pt x="6487915" y="4747390"/>
                  <a:pt x="6578908" y="4792334"/>
                  <a:pt x="6649220" y="4881120"/>
                </a:cubicBezTo>
                <a:cubicBezTo>
                  <a:pt x="6560709" y="4858509"/>
                  <a:pt x="6494809" y="4805845"/>
                  <a:pt x="6412640" y="4795092"/>
                </a:cubicBezTo>
                <a:cubicBezTo>
                  <a:pt x="6483779" y="4875881"/>
                  <a:pt x="6575322" y="4929098"/>
                  <a:pt x="6661902" y="4987828"/>
                </a:cubicBezTo>
                <a:cubicBezTo>
                  <a:pt x="6686719" y="5004373"/>
                  <a:pt x="6711811" y="5015678"/>
                  <a:pt x="6717325" y="5051798"/>
                </a:cubicBezTo>
                <a:cubicBezTo>
                  <a:pt x="6728079" y="5121834"/>
                  <a:pt x="6760340" y="5179738"/>
                  <a:pt x="6829272" y="5210619"/>
                </a:cubicBezTo>
                <a:cubicBezTo>
                  <a:pt x="6829824" y="5210897"/>
                  <a:pt x="6825965" y="5221375"/>
                  <a:pt x="6823757" y="5228542"/>
                </a:cubicBezTo>
                <a:cubicBezTo>
                  <a:pt x="6781571" y="5230749"/>
                  <a:pt x="6748207" y="5189388"/>
                  <a:pt x="6694439" y="5202899"/>
                </a:cubicBezTo>
                <a:cubicBezTo>
                  <a:pt x="6746002" y="5259148"/>
                  <a:pt x="6789016" y="5309609"/>
                  <a:pt x="6862085" y="5336355"/>
                </a:cubicBezTo>
                <a:cubicBezTo>
                  <a:pt x="6920540" y="5357586"/>
                  <a:pt x="6992783" y="5369994"/>
                  <a:pt x="7035246" y="5438926"/>
                </a:cubicBezTo>
                <a:cubicBezTo>
                  <a:pt x="6985889" y="5452439"/>
                  <a:pt x="6949216" y="5435343"/>
                  <a:pt x="6912268" y="5423210"/>
                </a:cubicBezTo>
                <a:cubicBezTo>
                  <a:pt x="6855743" y="5404461"/>
                  <a:pt x="6799770" y="5383230"/>
                  <a:pt x="6743244" y="5364479"/>
                </a:cubicBezTo>
                <a:cubicBezTo>
                  <a:pt x="6721737" y="5357310"/>
                  <a:pt x="6698299" y="5352346"/>
                  <a:pt x="6684513" y="5386538"/>
                </a:cubicBezTo>
                <a:cubicBezTo>
                  <a:pt x="6756480" y="5393708"/>
                  <a:pt x="6799494" y="5440031"/>
                  <a:pt x="6844713" y="5483595"/>
                </a:cubicBezTo>
                <a:cubicBezTo>
                  <a:pt x="6870082" y="5508135"/>
                  <a:pt x="6890762" y="5540948"/>
                  <a:pt x="6936533" y="5528541"/>
                </a:cubicBezTo>
                <a:cubicBezTo>
                  <a:pt x="6960522" y="5521923"/>
                  <a:pt x="6975687" y="5540396"/>
                  <a:pt x="6973204" y="5563007"/>
                </a:cubicBezTo>
                <a:cubicBezTo>
                  <a:pt x="6964106" y="5642695"/>
                  <a:pt x="7020080" y="5670543"/>
                  <a:pt x="7077983" y="5685983"/>
                </a:cubicBezTo>
                <a:cubicBezTo>
                  <a:pt x="7187726" y="5714935"/>
                  <a:pt x="7278993" y="5783041"/>
                  <a:pt x="7385702" y="5820265"/>
                </a:cubicBezTo>
                <a:cubicBezTo>
                  <a:pt x="7489378" y="5856387"/>
                  <a:pt x="7569615" y="5942139"/>
                  <a:pt x="7673565" y="5987085"/>
                </a:cubicBezTo>
                <a:cubicBezTo>
                  <a:pt x="7748843" y="6019621"/>
                  <a:pt x="7820807" y="6061533"/>
                  <a:pt x="7898289" y="6091035"/>
                </a:cubicBezTo>
                <a:cubicBezTo>
                  <a:pt x="8081651" y="6160795"/>
                  <a:pt x="8268598" y="6216770"/>
                  <a:pt x="8466299" y="6224765"/>
                </a:cubicBezTo>
                <a:cubicBezTo>
                  <a:pt x="8629532" y="6231107"/>
                  <a:pt x="10045419" y="6225043"/>
                  <a:pt x="10620599" y="5317605"/>
                </a:cubicBezTo>
                <a:cubicBezTo>
                  <a:pt x="10631626" y="5313192"/>
                  <a:pt x="10644035" y="5301612"/>
                  <a:pt x="10647894" y="5290581"/>
                </a:cubicBezTo>
                <a:cubicBezTo>
                  <a:pt x="10666370" y="5239020"/>
                  <a:pt x="10711590" y="5216686"/>
                  <a:pt x="10752398" y="5188838"/>
                </a:cubicBezTo>
                <a:cubicBezTo>
                  <a:pt x="10788244" y="5164297"/>
                  <a:pt x="10826296" y="5138654"/>
                  <a:pt x="10841186" y="5097293"/>
                </a:cubicBezTo>
                <a:cubicBezTo>
                  <a:pt x="10860762" y="5042147"/>
                  <a:pt x="10805064" y="5087367"/>
                  <a:pt x="10794861" y="5066412"/>
                </a:cubicBezTo>
                <a:cubicBezTo>
                  <a:pt x="10816092" y="5037737"/>
                  <a:pt x="10848906" y="5011540"/>
                  <a:pt x="10857454" y="4979004"/>
                </a:cubicBezTo>
                <a:cubicBezTo>
                  <a:pt x="10888610" y="4861543"/>
                  <a:pt x="10955890" y="4776065"/>
                  <a:pt x="11056532" y="4709613"/>
                </a:cubicBezTo>
                <a:cubicBezTo>
                  <a:pt x="11085484" y="4690588"/>
                  <a:pt x="11104509" y="4655845"/>
                  <a:pt x="11143939" y="4650332"/>
                </a:cubicBezTo>
                <a:cubicBezTo>
                  <a:pt x="11231622" y="4638199"/>
                  <a:pt x="11204048" y="4543346"/>
                  <a:pt x="11250372" y="4501160"/>
                </a:cubicBezTo>
                <a:cubicBezTo>
                  <a:pt x="11259196" y="4493162"/>
                  <a:pt x="11267190" y="4477447"/>
                  <a:pt x="11265538" y="4466694"/>
                </a:cubicBezTo>
                <a:cubicBezTo>
                  <a:pt x="11263056" y="4451251"/>
                  <a:pt x="11252578" y="4436638"/>
                  <a:pt x="11243755" y="4422850"/>
                </a:cubicBezTo>
                <a:cubicBezTo>
                  <a:pt x="11234654" y="4409065"/>
                  <a:pt x="11220870" y="4396932"/>
                  <a:pt x="11227486" y="4378734"/>
                </a:cubicBezTo>
                <a:cubicBezTo>
                  <a:pt x="11230242" y="4371289"/>
                  <a:pt x="11228314" y="4345371"/>
                  <a:pt x="11248718" y="4365774"/>
                </a:cubicBezTo>
                <a:cubicBezTo>
                  <a:pt x="11304692" y="4421748"/>
                  <a:pt x="11337228" y="4368809"/>
                  <a:pt x="11385204" y="4343440"/>
                </a:cubicBezTo>
                <a:cubicBezTo>
                  <a:pt x="11346603" y="4317245"/>
                  <a:pt x="11311861" y="4298772"/>
                  <a:pt x="11306070" y="4259618"/>
                </a:cubicBezTo>
                <a:cubicBezTo>
                  <a:pt x="11294214" y="4178828"/>
                  <a:pt x="11243480" y="4141880"/>
                  <a:pt x="11166550" y="4134711"/>
                </a:cubicBezTo>
                <a:cubicBezTo>
                  <a:pt x="11194949" y="4056679"/>
                  <a:pt x="11194949" y="4056679"/>
                  <a:pt x="11103130" y="4045924"/>
                </a:cubicBezTo>
                <a:cubicBezTo>
                  <a:pt x="11138425" y="3996293"/>
                  <a:pt x="11138425" y="3983609"/>
                  <a:pt x="11095686" y="3966514"/>
                </a:cubicBezTo>
                <a:cubicBezTo>
                  <a:pt x="11054602" y="3950245"/>
                  <a:pt x="11009106" y="3944730"/>
                  <a:pt x="10971054" y="3919640"/>
                </a:cubicBezTo>
                <a:cubicBezTo>
                  <a:pt x="11006073" y="3856221"/>
                  <a:pt x="11015998" y="3782600"/>
                  <a:pt x="11088241" y="3751718"/>
                </a:cubicBezTo>
                <a:cubicBezTo>
                  <a:pt x="11099546" y="3747030"/>
                  <a:pt x="11107266" y="3728004"/>
                  <a:pt x="11100098" y="3716977"/>
                </a:cubicBezTo>
                <a:cubicBezTo>
                  <a:pt x="11073904" y="3676995"/>
                  <a:pt x="11111404" y="3601168"/>
                  <a:pt x="11029786" y="3592621"/>
                </a:cubicBezTo>
                <a:cubicBezTo>
                  <a:pt x="11019583" y="3591793"/>
                  <a:pt x="11010208" y="3583520"/>
                  <a:pt x="11018206" y="3572767"/>
                </a:cubicBezTo>
                <a:cubicBezTo>
                  <a:pt x="11045779" y="3535268"/>
                  <a:pt x="11012415" y="3537749"/>
                  <a:pt x="10992287" y="3533061"/>
                </a:cubicBezTo>
                <a:cubicBezTo>
                  <a:pt x="10968022" y="3527271"/>
                  <a:pt x="10940448" y="3543816"/>
                  <a:pt x="10917838" y="3523410"/>
                </a:cubicBezTo>
                <a:cubicBezTo>
                  <a:pt x="10923078" y="3501903"/>
                  <a:pt x="10942654" y="3502179"/>
                  <a:pt x="10956441" y="3495287"/>
                </a:cubicBezTo>
                <a:cubicBezTo>
                  <a:pt x="10996698" y="3475433"/>
                  <a:pt x="11029511" y="3451721"/>
                  <a:pt x="11031442" y="3400159"/>
                </a:cubicBezTo>
                <a:cubicBezTo>
                  <a:pt x="11032818" y="3358523"/>
                  <a:pt x="11037230" y="3321850"/>
                  <a:pt x="10981533" y="3309166"/>
                </a:cubicBezTo>
                <a:cubicBezTo>
                  <a:pt x="10958372" y="3303927"/>
                  <a:pt x="10964990" y="3273873"/>
                  <a:pt x="10978225" y="3258982"/>
                </a:cubicBezTo>
                <a:cubicBezTo>
                  <a:pt x="11001938" y="3232512"/>
                  <a:pt x="11021514" y="3197219"/>
                  <a:pt x="11062322" y="3194737"/>
                </a:cubicBezTo>
                <a:cubicBezTo>
                  <a:pt x="11087138" y="3193084"/>
                  <a:pt x="11106164" y="3182053"/>
                  <a:pt x="11125742" y="3169370"/>
                </a:cubicBezTo>
                <a:cubicBezTo>
                  <a:pt x="11139802" y="3160269"/>
                  <a:pt x="11156622" y="3152550"/>
                  <a:pt x="11154968" y="3132974"/>
                </a:cubicBezTo>
                <a:cubicBezTo>
                  <a:pt x="11153315" y="3114223"/>
                  <a:pt x="11137046" y="3106503"/>
                  <a:pt x="11120502" y="3102642"/>
                </a:cubicBezTo>
                <a:cubicBezTo>
                  <a:pt x="11065355" y="3090235"/>
                  <a:pt x="11013518" y="3072037"/>
                  <a:pt x="10967470" y="3030401"/>
                </a:cubicBezTo>
                <a:cubicBezTo>
                  <a:pt x="10998076" y="3008342"/>
                  <a:pt x="11027304" y="2992350"/>
                  <a:pt x="11049914" y="2970015"/>
                </a:cubicBezTo>
                <a:cubicBezTo>
                  <a:pt x="11104509" y="2915972"/>
                  <a:pt x="10642106" y="2745845"/>
                  <a:pt x="10618944" y="2685183"/>
                </a:cubicBezTo>
                <a:cubicBezTo>
                  <a:pt x="10611775" y="2666432"/>
                  <a:pt x="10587235" y="2647132"/>
                  <a:pt x="10566830" y="2641617"/>
                </a:cubicBezTo>
                <a:cubicBezTo>
                  <a:pt x="10471151" y="2615699"/>
                  <a:pt x="10388156" y="2557518"/>
                  <a:pt x="10290271" y="2536011"/>
                </a:cubicBezTo>
                <a:cubicBezTo>
                  <a:pt x="10197900" y="2515607"/>
                  <a:pt x="10106908" y="2488309"/>
                  <a:pt x="10005715" y="2461288"/>
                </a:cubicBezTo>
                <a:cubicBezTo>
                  <a:pt x="10067754" y="2393457"/>
                  <a:pt x="10177772" y="2401454"/>
                  <a:pt x="10203414" y="2303568"/>
                </a:cubicBezTo>
                <a:cubicBezTo>
                  <a:pt x="10103324" y="2278201"/>
                  <a:pt x="9997996" y="2307154"/>
                  <a:pt x="9901487" y="2266895"/>
                </a:cubicBezTo>
                <a:cubicBezTo>
                  <a:pt x="9893216" y="2263312"/>
                  <a:pt x="9881910" y="2266895"/>
                  <a:pt x="9871984" y="2267999"/>
                </a:cubicBezTo>
                <a:cubicBezTo>
                  <a:pt x="9673181" y="2289506"/>
                  <a:pt x="9475204" y="2270758"/>
                  <a:pt x="9279158" y="2243734"/>
                </a:cubicBezTo>
                <a:cubicBezTo>
                  <a:pt x="8996808" y="2205133"/>
                  <a:pt x="8713354" y="2180592"/>
                  <a:pt x="8429350" y="2163219"/>
                </a:cubicBezTo>
                <a:cubicBezTo>
                  <a:pt x="8194701" y="2148882"/>
                  <a:pt x="7959502" y="2142541"/>
                  <a:pt x="7725955" y="2114967"/>
                </a:cubicBezTo>
                <a:cubicBezTo>
                  <a:pt x="7476142" y="2085464"/>
                  <a:pt x="7226605" y="2052100"/>
                  <a:pt x="6977065" y="2021218"/>
                </a:cubicBezTo>
                <a:cubicBezTo>
                  <a:pt x="6965761" y="2019839"/>
                  <a:pt x="6953283" y="2015496"/>
                  <a:pt x="6941221" y="201518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A9F38-59DA-B192-BE6D-035FF45AC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932" y="705678"/>
            <a:ext cx="5219642" cy="56506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/>
              <a:t>Neuroaffirming</a:t>
            </a:r>
            <a:r>
              <a:rPr lang="en-US" sz="2000" dirty="0"/>
              <a:t> parenting seeks to :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r>
              <a:rPr lang="en-US" sz="1800" b="1" dirty="0"/>
              <a:t>Understand</a:t>
            </a:r>
            <a:r>
              <a:rPr lang="en-US" sz="1800" dirty="0"/>
              <a:t> and </a:t>
            </a:r>
            <a:r>
              <a:rPr lang="en-US" sz="1800" b="1" dirty="0"/>
              <a:t>accept</a:t>
            </a:r>
            <a:r>
              <a:rPr lang="en-US" sz="1800" dirty="0"/>
              <a:t> difference to enable your child to be their true </a:t>
            </a:r>
            <a:r>
              <a:rPr lang="en-US" sz="1800" b="1" dirty="0"/>
              <a:t>authentic</a:t>
            </a:r>
            <a:r>
              <a:rPr lang="en-US" sz="1800" dirty="0"/>
              <a:t> self.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dirty="0"/>
              <a:t>Provide </a:t>
            </a:r>
            <a:r>
              <a:rPr lang="en-US" sz="1800" b="1" dirty="0"/>
              <a:t>autonomy</a:t>
            </a:r>
            <a:r>
              <a:rPr lang="en-US" sz="1800" dirty="0"/>
              <a:t> (let your child make their own choices)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dirty="0"/>
              <a:t>Take a </a:t>
            </a:r>
            <a:r>
              <a:rPr lang="en-US" sz="1800" b="1" dirty="0"/>
              <a:t>strengths</a:t>
            </a:r>
            <a:r>
              <a:rPr lang="en-US" sz="1800" dirty="0"/>
              <a:t>-based approach and embrace </a:t>
            </a:r>
            <a:r>
              <a:rPr lang="en-US" sz="1800" b="1" dirty="0"/>
              <a:t>interests</a:t>
            </a:r>
            <a:r>
              <a:rPr lang="en-US" sz="1800" dirty="0"/>
              <a:t>.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dirty="0"/>
              <a:t>Provide </a:t>
            </a:r>
            <a:r>
              <a:rPr lang="en-US" sz="1800" b="1" dirty="0"/>
              <a:t>support </a:t>
            </a:r>
            <a:r>
              <a:rPr lang="en-US" sz="1800" dirty="0"/>
              <a:t>and adjustments to  the </a:t>
            </a:r>
            <a:r>
              <a:rPr lang="en-US" sz="1800" b="1" dirty="0"/>
              <a:t>environment</a:t>
            </a:r>
            <a:r>
              <a:rPr lang="en-US" sz="1800" dirty="0"/>
              <a:t> that affirms their brain type. 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Be </a:t>
            </a:r>
            <a:r>
              <a:rPr lang="en-US" sz="1800" b="1" dirty="0"/>
              <a:t>trauma-informed</a:t>
            </a:r>
          </a:p>
          <a:p>
            <a:pPr lvl="1"/>
            <a:endParaRPr lang="en-US" sz="1800" b="1" dirty="0"/>
          </a:p>
          <a:p>
            <a:pPr lvl="1"/>
            <a:r>
              <a:rPr lang="en-US" sz="1800" b="1" dirty="0"/>
              <a:t>Learn </a:t>
            </a:r>
            <a:r>
              <a:rPr lang="en-US" sz="1800" dirty="0"/>
              <a:t>from adult ND voices </a:t>
            </a:r>
          </a:p>
          <a:p>
            <a:pPr lvl="1"/>
            <a:endParaRPr lang="en-US" sz="1800" dirty="0"/>
          </a:p>
          <a:p>
            <a:pPr lvl="1"/>
            <a:r>
              <a:rPr lang="en-US" sz="1800"/>
              <a:t>Nurture </a:t>
            </a:r>
            <a:r>
              <a:rPr lang="en-US" sz="1800" dirty="0"/>
              <a:t>development of a </a:t>
            </a:r>
            <a:r>
              <a:rPr lang="en-US" sz="1800" b="1" dirty="0"/>
              <a:t>positive ADHD identity </a:t>
            </a:r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endParaRPr lang="en-GB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0C26C9-1FB6-965D-7E93-416F1723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©Abigail Patikis  2023</a:t>
            </a:r>
          </a:p>
        </p:txBody>
      </p:sp>
      <p:pic>
        <p:nvPicPr>
          <p:cNvPr id="5" name="Picture 4" descr="A rainbow colored infinity symbol&#10;&#10;Description automatically generated">
            <a:extLst>
              <a:ext uri="{FF2B5EF4-FFF2-40B4-BE49-F238E27FC236}">
                <a16:creationId xmlns:a16="http://schemas.microsoft.com/office/drawing/2014/main" id="{DD7F93AC-7204-BC19-7242-0A8B98055B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530" y="2078041"/>
            <a:ext cx="3806456" cy="380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192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6B11EA4741245A90B66D6628D67F5" ma:contentTypeVersion="16" ma:contentTypeDescription="Create a new document." ma:contentTypeScope="" ma:versionID="bd48a1a0f94716ea057fd90ece0d358f">
  <xsd:schema xmlns:xsd="http://www.w3.org/2001/XMLSchema" xmlns:xs="http://www.w3.org/2001/XMLSchema" xmlns:p="http://schemas.microsoft.com/office/2006/metadata/properties" xmlns:ns2="ea9e0811-dd77-441d-b805-773db57a5997" xmlns:ns3="1c53f41e-3da0-40b9-99ab-9127a88112b0" targetNamespace="http://schemas.microsoft.com/office/2006/metadata/properties" ma:root="true" ma:fieldsID="18012d783c74f020397ea6ca00604228" ns2:_="" ns3:_="">
    <xsd:import namespace="ea9e0811-dd77-441d-b805-773db57a5997"/>
    <xsd:import namespace="1c53f41e-3da0-40b9-99ab-9127a88112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9e0811-dd77-441d-b805-773db57a59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c839b8c-313e-4c38-aeb5-2a518af74e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3f41e-3da0-40b9-99ab-9127a88112b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b6b2845-0ab9-440d-b533-4c28596b4685}" ma:internalName="TaxCatchAll" ma:showField="CatchAllData" ma:web="1c53f41e-3da0-40b9-99ab-9127a88112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a9e0811-dd77-441d-b805-773db57a5997">
      <Terms xmlns="http://schemas.microsoft.com/office/infopath/2007/PartnerControls"/>
    </lcf76f155ced4ddcb4097134ff3c332f>
    <TaxCatchAll xmlns="1c53f41e-3da0-40b9-99ab-9127a88112b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7DC8A7-FF72-4DC5-8DB5-8C7D140E55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9e0811-dd77-441d-b805-773db57a5997"/>
    <ds:schemaRef ds:uri="1c53f41e-3da0-40b9-99ab-9127a88112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4B4252-A1D1-4C5A-94BE-75572844A2D8}">
  <ds:schemaRefs>
    <ds:schemaRef ds:uri="ea9e0811-dd77-441d-b805-773db57a5997"/>
    <ds:schemaRef ds:uri="http://schemas.microsoft.com/office/2006/metadata/properties"/>
    <ds:schemaRef ds:uri="http://purl.org/dc/terms/"/>
    <ds:schemaRef ds:uri="http://schemas.microsoft.com/office/2006/documentManagement/types"/>
    <ds:schemaRef ds:uri="1c53f41e-3da0-40b9-99ab-9127a88112b0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0FC6150-E722-4D46-85A2-5C2DFDEF3C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188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Neurodiversity  ‘A natural variation across human brains’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Abigail Patikis</dc:creator>
  <cp:lastModifiedBy>Abigail Patikis</cp:lastModifiedBy>
  <cp:revision>3</cp:revision>
  <dcterms:created xsi:type="dcterms:W3CDTF">2023-09-14T07:05:28Z</dcterms:created>
  <dcterms:modified xsi:type="dcterms:W3CDTF">2023-09-27T10:27:56Z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0x01010019A6B11EA4741245A90B66D6628D67F5</vt:lpwstr>
  </property>
  <property fmtid="{D5CDD505-2E9C-101B-9397-08002B2CF9AE}" pid="3" name="MediaServiceImageTags">
    <vt:lpwstr/>
  </property>
</Properties>
</file>