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79" r:id="rId5"/>
    <p:sldId id="276" r:id="rId6"/>
    <p:sldId id="277" r:id="rId7"/>
    <p:sldId id="278" r:id="rId8"/>
  </p:sldIdLst>
  <p:sldSz cx="12192000" cy="6858000"/>
  <p:notesSz cx="6888163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27F432-D52B-44EA-BD70-084FCFFA38DE}" v="69" dt="2023-09-24T09:10:25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gail Patikis" userId="c8e3efd2-0501-4d7a-a3e2-f17b75bae880" providerId="ADAL" clId="{6F27F432-D52B-44EA-BD70-084FCFFA38DE}"/>
    <pc:docChg chg="undo custSel mod modSld">
      <pc:chgData name="Abigail Patikis" userId="c8e3efd2-0501-4d7a-a3e2-f17b75bae880" providerId="ADAL" clId="{6F27F432-D52B-44EA-BD70-084FCFFA38DE}" dt="2023-09-25T20:03:28.584" v="99" actId="14100"/>
      <pc:docMkLst>
        <pc:docMk/>
      </pc:docMkLst>
      <pc:sldChg chg="modSp mod">
        <pc:chgData name="Abigail Patikis" userId="c8e3efd2-0501-4d7a-a3e2-f17b75bae880" providerId="ADAL" clId="{6F27F432-D52B-44EA-BD70-084FCFFA38DE}" dt="2023-09-24T08:54:28.659" v="56" actId="20577"/>
        <pc:sldMkLst>
          <pc:docMk/>
          <pc:sldMk cId="686416172" sldId="276"/>
        </pc:sldMkLst>
        <pc:spChg chg="mod">
          <ac:chgData name="Abigail Patikis" userId="c8e3efd2-0501-4d7a-a3e2-f17b75bae880" providerId="ADAL" clId="{6F27F432-D52B-44EA-BD70-084FCFFA38DE}" dt="2023-09-24T08:54:28.659" v="56" actId="20577"/>
          <ac:spMkLst>
            <pc:docMk/>
            <pc:sldMk cId="686416172" sldId="276"/>
            <ac:spMk id="31" creationId="{D371F479-7ABF-5AD7-6A32-9E198B0F5B7B}"/>
          </ac:spMkLst>
        </pc:spChg>
      </pc:sldChg>
      <pc:sldChg chg="modSp mod addAnim delAnim modAnim">
        <pc:chgData name="Abigail Patikis" userId="c8e3efd2-0501-4d7a-a3e2-f17b75bae880" providerId="ADAL" clId="{6F27F432-D52B-44EA-BD70-084FCFFA38DE}" dt="2023-09-24T09:01:19.944" v="66"/>
        <pc:sldMkLst>
          <pc:docMk/>
          <pc:sldMk cId="678480640" sldId="277"/>
        </pc:sldMkLst>
        <pc:spChg chg="mod">
          <ac:chgData name="Abigail Patikis" userId="c8e3efd2-0501-4d7a-a3e2-f17b75bae880" providerId="ADAL" clId="{6F27F432-D52B-44EA-BD70-084FCFFA38DE}" dt="2023-09-24T08:55:51.341" v="58" actId="20577"/>
          <ac:spMkLst>
            <pc:docMk/>
            <pc:sldMk cId="678480640" sldId="277"/>
            <ac:spMk id="2" creationId="{1CE03E23-98E7-AE11-8BA7-E689E8A433FA}"/>
          </ac:spMkLst>
        </pc:spChg>
      </pc:sldChg>
      <pc:sldChg chg="modSp mod">
        <pc:chgData name="Abigail Patikis" userId="c8e3efd2-0501-4d7a-a3e2-f17b75bae880" providerId="ADAL" clId="{6F27F432-D52B-44EA-BD70-084FCFFA38DE}" dt="2023-09-25T20:03:28.584" v="99" actId="14100"/>
        <pc:sldMkLst>
          <pc:docMk/>
          <pc:sldMk cId="4073698518" sldId="278"/>
        </pc:sldMkLst>
        <pc:spChg chg="mod">
          <ac:chgData name="Abigail Patikis" userId="c8e3efd2-0501-4d7a-a3e2-f17b75bae880" providerId="ADAL" clId="{6F27F432-D52B-44EA-BD70-084FCFFA38DE}" dt="2023-09-25T20:03:11.673" v="97" actId="20577"/>
          <ac:spMkLst>
            <pc:docMk/>
            <pc:sldMk cId="4073698518" sldId="278"/>
            <ac:spMk id="6" creationId="{4913C854-4BB6-572F-F299-728708242718}"/>
          </ac:spMkLst>
        </pc:spChg>
        <pc:graphicFrameChg chg="mod">
          <ac:chgData name="Abigail Patikis" userId="c8e3efd2-0501-4d7a-a3e2-f17b75bae880" providerId="ADAL" clId="{6F27F432-D52B-44EA-BD70-084FCFFA38DE}" dt="2023-09-24T08:57:06.425" v="60"/>
          <ac:graphicFrameMkLst>
            <pc:docMk/>
            <pc:sldMk cId="4073698518" sldId="278"/>
            <ac:graphicFrameMk id="3" creationId="{6843CB66-D881-402F-CE25-9BAE36C0E79F}"/>
          </ac:graphicFrameMkLst>
        </pc:graphicFrameChg>
        <pc:graphicFrameChg chg="mod">
          <ac:chgData name="Abigail Patikis" userId="c8e3efd2-0501-4d7a-a3e2-f17b75bae880" providerId="ADAL" clId="{6F27F432-D52B-44EA-BD70-084FCFFA38DE}" dt="2023-09-24T09:10:25.133" v="95" actId="20577"/>
          <ac:graphicFrameMkLst>
            <pc:docMk/>
            <pc:sldMk cId="4073698518" sldId="278"/>
            <ac:graphicFrameMk id="15" creationId="{CEE56BC1-FDA8-5E3C-EFC2-FA962EF1713F}"/>
          </ac:graphicFrameMkLst>
        </pc:graphicFrameChg>
        <pc:picChg chg="mod">
          <ac:chgData name="Abigail Patikis" userId="c8e3efd2-0501-4d7a-a3e2-f17b75bae880" providerId="ADAL" clId="{6F27F432-D52B-44EA-BD70-084FCFFA38DE}" dt="2023-09-25T20:03:28.584" v="99" actId="14100"/>
          <ac:picMkLst>
            <pc:docMk/>
            <pc:sldMk cId="4073698518" sldId="278"/>
            <ac:picMk id="5" creationId="{E077ECA3-0406-3154-203C-289A6A1D59F9}"/>
          </ac:picMkLst>
        </pc:picChg>
      </pc:sldChg>
      <pc:sldChg chg="modAnim">
        <pc:chgData name="Abigail Patikis" userId="c8e3efd2-0501-4d7a-a3e2-f17b75bae880" providerId="ADAL" clId="{6F27F432-D52B-44EA-BD70-084FCFFA38DE}" dt="2023-09-24T09:02:03.061" v="67"/>
        <pc:sldMkLst>
          <pc:docMk/>
          <pc:sldMk cId="2922642517" sldId="2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FCEBB-D2BB-44CC-B9C7-D4709B66BA1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3FD6BC-8021-4ED2-A6F1-DB1E4C3EC6C2}">
      <dgm:prSet phldrT="[Text]"/>
      <dgm:spPr/>
      <dgm:t>
        <a:bodyPr/>
        <a:lstStyle/>
        <a:p>
          <a:r>
            <a:rPr lang="en-GB" dirty="0"/>
            <a:t>Impulsivity</a:t>
          </a:r>
        </a:p>
      </dgm:t>
    </dgm:pt>
    <dgm:pt modelId="{A88C59F5-6F40-4B79-9109-150AC27A5F54}" type="parTrans" cxnId="{B7A2D487-36C1-4E1E-A4BE-8C5FD779AF9D}">
      <dgm:prSet/>
      <dgm:spPr/>
      <dgm:t>
        <a:bodyPr/>
        <a:lstStyle/>
        <a:p>
          <a:endParaRPr lang="en-GB"/>
        </a:p>
      </dgm:t>
    </dgm:pt>
    <dgm:pt modelId="{F85929B4-D0B1-489F-8FD1-8C6FF5ECC03B}" type="sibTrans" cxnId="{B7A2D487-36C1-4E1E-A4BE-8C5FD779AF9D}">
      <dgm:prSet/>
      <dgm:spPr/>
      <dgm:t>
        <a:bodyPr/>
        <a:lstStyle/>
        <a:p>
          <a:endParaRPr lang="en-GB"/>
        </a:p>
      </dgm:t>
    </dgm:pt>
    <dgm:pt modelId="{3D0F04DF-654F-4EB8-975A-4E70FB1B8341}">
      <dgm:prSet phldrT="[Text]" custT="1"/>
      <dgm:spPr/>
      <dgm:t>
        <a:bodyPr/>
        <a:lstStyle/>
        <a:p>
          <a:r>
            <a:rPr lang="en-GB" sz="1400" dirty="0"/>
            <a:t>Creativity and thinking ‘outside the box’</a:t>
          </a:r>
        </a:p>
      </dgm:t>
    </dgm:pt>
    <dgm:pt modelId="{A4B23CA8-4F92-4CF9-9810-B19BA1828EDA}" type="parTrans" cxnId="{C6DD8A7C-E6D5-4F1D-9604-2A32E6DD753D}">
      <dgm:prSet/>
      <dgm:spPr/>
      <dgm:t>
        <a:bodyPr/>
        <a:lstStyle/>
        <a:p>
          <a:endParaRPr lang="en-GB"/>
        </a:p>
      </dgm:t>
    </dgm:pt>
    <dgm:pt modelId="{2971FB5B-B9E0-4691-80F4-4B96285E0397}" type="sibTrans" cxnId="{C6DD8A7C-E6D5-4F1D-9604-2A32E6DD753D}">
      <dgm:prSet/>
      <dgm:spPr/>
      <dgm:t>
        <a:bodyPr/>
        <a:lstStyle/>
        <a:p>
          <a:endParaRPr lang="en-GB"/>
        </a:p>
      </dgm:t>
    </dgm:pt>
    <dgm:pt modelId="{532FD695-FA55-4FD8-8626-4ECCDE59C4AB}">
      <dgm:prSet phldrT="[Text]" custT="1"/>
      <dgm:spPr/>
      <dgm:t>
        <a:bodyPr/>
        <a:lstStyle/>
        <a:p>
          <a:r>
            <a:rPr lang="en-GB" sz="1400" dirty="0"/>
            <a:t>Entrepreneurial as more willing to take risks</a:t>
          </a:r>
        </a:p>
      </dgm:t>
    </dgm:pt>
    <dgm:pt modelId="{28A1A766-E42A-4154-9B72-E95A1329552D}" type="parTrans" cxnId="{A052E7A0-6EA5-4257-BF9C-110100920227}">
      <dgm:prSet/>
      <dgm:spPr/>
      <dgm:t>
        <a:bodyPr/>
        <a:lstStyle/>
        <a:p>
          <a:endParaRPr lang="en-GB"/>
        </a:p>
      </dgm:t>
    </dgm:pt>
    <dgm:pt modelId="{7AC022BA-52B5-4E41-82D5-42CFB6EF8A60}" type="sibTrans" cxnId="{A052E7A0-6EA5-4257-BF9C-110100920227}">
      <dgm:prSet/>
      <dgm:spPr/>
      <dgm:t>
        <a:bodyPr/>
        <a:lstStyle/>
        <a:p>
          <a:endParaRPr lang="en-GB"/>
        </a:p>
      </dgm:t>
    </dgm:pt>
    <dgm:pt modelId="{2F29AB1D-4AD0-415A-90A4-9AE9C2D79939}">
      <dgm:prSet phldrT="[Text]"/>
      <dgm:spPr/>
      <dgm:t>
        <a:bodyPr/>
        <a:lstStyle/>
        <a:p>
          <a:r>
            <a:rPr lang="en-GB" dirty="0"/>
            <a:t>Hyperactivity</a:t>
          </a:r>
        </a:p>
      </dgm:t>
    </dgm:pt>
    <dgm:pt modelId="{C7FB9B11-BF3C-409F-8FEF-2C7932169F6A}" type="parTrans" cxnId="{0C8EF26C-A8E3-45AF-98AC-3E3859F633B2}">
      <dgm:prSet/>
      <dgm:spPr/>
      <dgm:t>
        <a:bodyPr/>
        <a:lstStyle/>
        <a:p>
          <a:endParaRPr lang="en-GB"/>
        </a:p>
      </dgm:t>
    </dgm:pt>
    <dgm:pt modelId="{5FCFB0B0-3C17-4CEF-A3E9-D0C5BC08E2E7}" type="sibTrans" cxnId="{0C8EF26C-A8E3-45AF-98AC-3E3859F633B2}">
      <dgm:prSet/>
      <dgm:spPr/>
      <dgm:t>
        <a:bodyPr/>
        <a:lstStyle/>
        <a:p>
          <a:endParaRPr lang="en-GB"/>
        </a:p>
      </dgm:t>
    </dgm:pt>
    <dgm:pt modelId="{5EE6D395-52ED-433E-BB19-2C7283436F50}">
      <dgm:prSet phldrT="[Text]" custT="1"/>
      <dgm:spPr/>
      <dgm:t>
        <a:bodyPr/>
        <a:lstStyle/>
        <a:p>
          <a:r>
            <a:rPr lang="en-GB" sz="1400" dirty="0"/>
            <a:t>Energy , energy , energy!</a:t>
          </a:r>
        </a:p>
      </dgm:t>
    </dgm:pt>
    <dgm:pt modelId="{DAF25098-E45D-479B-91F7-5BA5E156A8F4}" type="parTrans" cxnId="{E5A25107-8844-4FEA-A1CD-C20A07F7AF7E}">
      <dgm:prSet/>
      <dgm:spPr/>
      <dgm:t>
        <a:bodyPr/>
        <a:lstStyle/>
        <a:p>
          <a:endParaRPr lang="en-GB"/>
        </a:p>
      </dgm:t>
    </dgm:pt>
    <dgm:pt modelId="{99A850BF-9945-4D1F-9528-63A9AD40D3A6}" type="sibTrans" cxnId="{E5A25107-8844-4FEA-A1CD-C20A07F7AF7E}">
      <dgm:prSet/>
      <dgm:spPr/>
      <dgm:t>
        <a:bodyPr/>
        <a:lstStyle/>
        <a:p>
          <a:endParaRPr lang="en-GB"/>
        </a:p>
      </dgm:t>
    </dgm:pt>
    <dgm:pt modelId="{FCA3360E-4867-44B1-B268-87F899E60065}">
      <dgm:prSet phldrT="[Text]"/>
      <dgm:spPr/>
      <dgm:t>
        <a:bodyPr/>
        <a:lstStyle/>
        <a:p>
          <a:r>
            <a:rPr lang="en-GB" dirty="0"/>
            <a:t>Distractibility</a:t>
          </a:r>
        </a:p>
      </dgm:t>
    </dgm:pt>
    <dgm:pt modelId="{949604F3-C5A9-4764-87E0-8D3139D056F2}" type="parTrans" cxnId="{D97FBF81-402E-4052-B8FA-B9D3AB49F5CA}">
      <dgm:prSet/>
      <dgm:spPr/>
      <dgm:t>
        <a:bodyPr/>
        <a:lstStyle/>
        <a:p>
          <a:endParaRPr lang="en-GB"/>
        </a:p>
      </dgm:t>
    </dgm:pt>
    <dgm:pt modelId="{BC99A6A3-0C3F-4A21-8237-51D74F1471EC}" type="sibTrans" cxnId="{D97FBF81-402E-4052-B8FA-B9D3AB49F5CA}">
      <dgm:prSet/>
      <dgm:spPr/>
      <dgm:t>
        <a:bodyPr/>
        <a:lstStyle/>
        <a:p>
          <a:endParaRPr lang="en-GB"/>
        </a:p>
      </dgm:t>
    </dgm:pt>
    <dgm:pt modelId="{0400EF58-DC66-48FC-8BCE-D2525B72ED22}">
      <dgm:prSet phldrT="[Text]" custT="1"/>
      <dgm:spPr/>
      <dgm:t>
        <a:bodyPr/>
        <a:lstStyle/>
        <a:p>
          <a:r>
            <a:rPr lang="en-GB" sz="1400" dirty="0"/>
            <a:t>Curiosity and investigative</a:t>
          </a:r>
        </a:p>
      </dgm:t>
    </dgm:pt>
    <dgm:pt modelId="{60E261B4-9CA3-4070-9173-BDC6290EF4F1}" type="parTrans" cxnId="{DE8C251F-0B00-4098-ADEF-4EE02EBBCF60}">
      <dgm:prSet/>
      <dgm:spPr/>
      <dgm:t>
        <a:bodyPr/>
        <a:lstStyle/>
        <a:p>
          <a:endParaRPr lang="en-GB"/>
        </a:p>
      </dgm:t>
    </dgm:pt>
    <dgm:pt modelId="{AA545683-77E0-4EFB-94E4-8E2432C33E66}" type="sibTrans" cxnId="{DE8C251F-0B00-4098-ADEF-4EE02EBBCF60}">
      <dgm:prSet/>
      <dgm:spPr/>
      <dgm:t>
        <a:bodyPr/>
        <a:lstStyle/>
        <a:p>
          <a:endParaRPr lang="en-GB"/>
        </a:p>
      </dgm:t>
    </dgm:pt>
    <dgm:pt modelId="{45C001ED-59EB-4201-A49E-7310DDEE7D20}">
      <dgm:prSet phldrT="[Text]" custT="1"/>
      <dgm:spPr/>
      <dgm:t>
        <a:bodyPr/>
        <a:lstStyle/>
        <a:p>
          <a:r>
            <a:rPr lang="en-GB" sz="1400" dirty="0"/>
            <a:t>Rarely problematic when doing something they enjoy!</a:t>
          </a:r>
        </a:p>
      </dgm:t>
    </dgm:pt>
    <dgm:pt modelId="{3516CFBE-B529-4D57-BB11-F087E6559B06}" type="parTrans" cxnId="{F0F8BE52-53F5-4A65-813B-5167E99F65C9}">
      <dgm:prSet/>
      <dgm:spPr/>
      <dgm:t>
        <a:bodyPr/>
        <a:lstStyle/>
        <a:p>
          <a:endParaRPr lang="en-GB"/>
        </a:p>
      </dgm:t>
    </dgm:pt>
    <dgm:pt modelId="{D924D337-C52A-413A-AF00-44C27AB80C33}" type="sibTrans" cxnId="{F0F8BE52-53F5-4A65-813B-5167E99F65C9}">
      <dgm:prSet/>
      <dgm:spPr/>
      <dgm:t>
        <a:bodyPr/>
        <a:lstStyle/>
        <a:p>
          <a:endParaRPr lang="en-GB"/>
        </a:p>
      </dgm:t>
    </dgm:pt>
    <dgm:pt modelId="{E4D0CD83-3461-4BDB-9728-1EC7AFBE7F78}">
      <dgm:prSet phldrT="[Text]" custT="1"/>
      <dgm:spPr/>
      <dgm:t>
        <a:bodyPr/>
        <a:lstStyle/>
        <a:p>
          <a:r>
            <a:rPr lang="en-GB" sz="1400" dirty="0"/>
            <a:t>Excitement and enthusiasm </a:t>
          </a:r>
        </a:p>
      </dgm:t>
    </dgm:pt>
    <dgm:pt modelId="{CB213695-8FB7-4721-8170-74BD13EA82AC}" type="parTrans" cxnId="{4C5A3671-4584-4373-9CDA-5F57E2D0E4A1}">
      <dgm:prSet/>
      <dgm:spPr/>
      <dgm:t>
        <a:bodyPr/>
        <a:lstStyle/>
        <a:p>
          <a:endParaRPr lang="en-GB"/>
        </a:p>
      </dgm:t>
    </dgm:pt>
    <dgm:pt modelId="{63904CAE-83DA-4C8F-B36F-E0EB556CB7D3}" type="sibTrans" cxnId="{4C5A3671-4584-4373-9CDA-5F57E2D0E4A1}">
      <dgm:prSet/>
      <dgm:spPr/>
      <dgm:t>
        <a:bodyPr/>
        <a:lstStyle/>
        <a:p>
          <a:endParaRPr lang="en-GB"/>
        </a:p>
      </dgm:t>
    </dgm:pt>
    <dgm:pt modelId="{186658C5-B93C-466A-ADD5-7D620049064F}" type="pres">
      <dgm:prSet presAssocID="{1B1FCEBB-D2BB-44CC-B9C7-D4709B66BA14}" presName="Name0" presStyleCnt="0">
        <dgm:presLayoutVars>
          <dgm:dir/>
          <dgm:animLvl val="lvl"/>
          <dgm:resizeHandles val="exact"/>
        </dgm:presLayoutVars>
      </dgm:prSet>
      <dgm:spPr/>
    </dgm:pt>
    <dgm:pt modelId="{ABC4C218-7CD8-474A-8169-262618F22E7F}" type="pres">
      <dgm:prSet presAssocID="{AA3FD6BC-8021-4ED2-A6F1-DB1E4C3EC6C2}" presName="linNode" presStyleCnt="0"/>
      <dgm:spPr/>
    </dgm:pt>
    <dgm:pt modelId="{02E976AD-3A92-4778-AF4C-202942E58C31}" type="pres">
      <dgm:prSet presAssocID="{AA3FD6BC-8021-4ED2-A6F1-DB1E4C3EC6C2}" presName="parentText" presStyleLbl="node1" presStyleIdx="0" presStyleCnt="3" custLinFactNeighborY="5641">
        <dgm:presLayoutVars>
          <dgm:chMax val="1"/>
          <dgm:bulletEnabled val="1"/>
        </dgm:presLayoutVars>
      </dgm:prSet>
      <dgm:spPr/>
    </dgm:pt>
    <dgm:pt modelId="{E507C1F3-C76C-47D0-8CCA-C0C5982CAF99}" type="pres">
      <dgm:prSet presAssocID="{AA3FD6BC-8021-4ED2-A6F1-DB1E4C3EC6C2}" presName="descendantText" presStyleLbl="alignAccFollowNode1" presStyleIdx="0" presStyleCnt="3" custScaleY="112569">
        <dgm:presLayoutVars>
          <dgm:bulletEnabled val="1"/>
        </dgm:presLayoutVars>
      </dgm:prSet>
      <dgm:spPr/>
    </dgm:pt>
    <dgm:pt modelId="{2883D6FC-F966-4A78-962C-65B2865DFC38}" type="pres">
      <dgm:prSet presAssocID="{F85929B4-D0B1-489F-8FD1-8C6FF5ECC03B}" presName="sp" presStyleCnt="0"/>
      <dgm:spPr/>
    </dgm:pt>
    <dgm:pt modelId="{834D3DE0-D25A-44CF-9343-B16E3ACA84B2}" type="pres">
      <dgm:prSet presAssocID="{2F29AB1D-4AD0-415A-90A4-9AE9C2D79939}" presName="linNode" presStyleCnt="0"/>
      <dgm:spPr/>
    </dgm:pt>
    <dgm:pt modelId="{0C51D924-9FEE-48E0-9533-40697ED4EF1E}" type="pres">
      <dgm:prSet presAssocID="{2F29AB1D-4AD0-415A-90A4-9AE9C2D7993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5495CD6-BAFC-41DE-BF12-7985324A95AF}" type="pres">
      <dgm:prSet presAssocID="{2F29AB1D-4AD0-415A-90A4-9AE9C2D79939}" presName="descendantText" presStyleLbl="alignAccFollowNode1" presStyleIdx="1" presStyleCnt="3" custScaleY="141073" custLinFactNeighborX="1596" custLinFactNeighborY="-4353">
        <dgm:presLayoutVars>
          <dgm:bulletEnabled val="1"/>
        </dgm:presLayoutVars>
      </dgm:prSet>
      <dgm:spPr/>
    </dgm:pt>
    <dgm:pt modelId="{64D0655F-7689-447D-BBF0-FBD2317842C1}" type="pres">
      <dgm:prSet presAssocID="{5FCFB0B0-3C17-4CEF-A3E9-D0C5BC08E2E7}" presName="sp" presStyleCnt="0"/>
      <dgm:spPr/>
    </dgm:pt>
    <dgm:pt modelId="{22FEE7CF-F985-41BB-BA19-F3621D185345}" type="pres">
      <dgm:prSet presAssocID="{FCA3360E-4867-44B1-B268-87F899E60065}" presName="linNode" presStyleCnt="0"/>
      <dgm:spPr/>
    </dgm:pt>
    <dgm:pt modelId="{D42A46C6-7136-41FE-9F1D-988C85EB2234}" type="pres">
      <dgm:prSet presAssocID="{FCA3360E-4867-44B1-B268-87F899E6006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64A6136-8C21-4FFA-A673-19997CDB788D}" type="pres">
      <dgm:prSet presAssocID="{FCA3360E-4867-44B1-B268-87F899E60065}" presName="descendantText" presStyleLbl="alignAccFollowNode1" presStyleIdx="2" presStyleCnt="3" custScaleY="121814" custLinFactNeighborX="1370" custLinFactNeighborY="7036">
        <dgm:presLayoutVars>
          <dgm:bulletEnabled val="1"/>
        </dgm:presLayoutVars>
      </dgm:prSet>
      <dgm:spPr/>
    </dgm:pt>
  </dgm:ptLst>
  <dgm:cxnLst>
    <dgm:cxn modelId="{E5A25107-8844-4FEA-A1CD-C20A07F7AF7E}" srcId="{2F29AB1D-4AD0-415A-90A4-9AE9C2D79939}" destId="{5EE6D395-52ED-433E-BB19-2C7283436F50}" srcOrd="0" destOrd="0" parTransId="{DAF25098-E45D-479B-91F7-5BA5E156A8F4}" sibTransId="{99A850BF-9945-4D1F-9528-63A9AD40D3A6}"/>
    <dgm:cxn modelId="{DE8C251F-0B00-4098-ADEF-4EE02EBBCF60}" srcId="{FCA3360E-4867-44B1-B268-87F899E60065}" destId="{0400EF58-DC66-48FC-8BCE-D2525B72ED22}" srcOrd="0" destOrd="0" parTransId="{60E261B4-9CA3-4070-9173-BDC6290EF4F1}" sibTransId="{AA545683-77E0-4EFB-94E4-8E2432C33E66}"/>
    <dgm:cxn modelId="{E29F612F-052F-4D70-B3EB-9A1FC4433D11}" type="presOf" srcId="{5EE6D395-52ED-433E-BB19-2C7283436F50}" destId="{95495CD6-BAFC-41DE-BF12-7985324A95AF}" srcOrd="0" destOrd="0" presId="urn:microsoft.com/office/officeart/2005/8/layout/vList5"/>
    <dgm:cxn modelId="{0C8EF26C-A8E3-45AF-98AC-3E3859F633B2}" srcId="{1B1FCEBB-D2BB-44CC-B9C7-D4709B66BA14}" destId="{2F29AB1D-4AD0-415A-90A4-9AE9C2D79939}" srcOrd="1" destOrd="0" parTransId="{C7FB9B11-BF3C-409F-8FEF-2C7932169F6A}" sibTransId="{5FCFB0B0-3C17-4CEF-A3E9-D0C5BC08E2E7}"/>
    <dgm:cxn modelId="{E109C06F-160E-45D7-8547-279138970333}" type="presOf" srcId="{AA3FD6BC-8021-4ED2-A6F1-DB1E4C3EC6C2}" destId="{02E976AD-3A92-4778-AF4C-202942E58C31}" srcOrd="0" destOrd="0" presId="urn:microsoft.com/office/officeart/2005/8/layout/vList5"/>
    <dgm:cxn modelId="{4C5A3671-4584-4373-9CDA-5F57E2D0E4A1}" srcId="{2F29AB1D-4AD0-415A-90A4-9AE9C2D79939}" destId="{E4D0CD83-3461-4BDB-9728-1EC7AFBE7F78}" srcOrd="1" destOrd="0" parTransId="{CB213695-8FB7-4721-8170-74BD13EA82AC}" sibTransId="{63904CAE-83DA-4C8F-B36F-E0EB556CB7D3}"/>
    <dgm:cxn modelId="{F0F8BE52-53F5-4A65-813B-5167E99F65C9}" srcId="{FCA3360E-4867-44B1-B268-87F899E60065}" destId="{45C001ED-59EB-4201-A49E-7310DDEE7D20}" srcOrd="1" destOrd="0" parTransId="{3516CFBE-B529-4D57-BB11-F087E6559B06}" sibTransId="{D924D337-C52A-413A-AF00-44C27AB80C33}"/>
    <dgm:cxn modelId="{5BBFEA56-4FEF-4BB7-80BC-BB79B49C4BB1}" type="presOf" srcId="{1B1FCEBB-D2BB-44CC-B9C7-D4709B66BA14}" destId="{186658C5-B93C-466A-ADD5-7D620049064F}" srcOrd="0" destOrd="0" presId="urn:microsoft.com/office/officeart/2005/8/layout/vList5"/>
    <dgm:cxn modelId="{C6DD8A7C-E6D5-4F1D-9604-2A32E6DD753D}" srcId="{AA3FD6BC-8021-4ED2-A6F1-DB1E4C3EC6C2}" destId="{3D0F04DF-654F-4EB8-975A-4E70FB1B8341}" srcOrd="0" destOrd="0" parTransId="{A4B23CA8-4F92-4CF9-9810-B19BA1828EDA}" sibTransId="{2971FB5B-B9E0-4691-80F4-4B96285E0397}"/>
    <dgm:cxn modelId="{D97FBF81-402E-4052-B8FA-B9D3AB49F5CA}" srcId="{1B1FCEBB-D2BB-44CC-B9C7-D4709B66BA14}" destId="{FCA3360E-4867-44B1-B268-87F899E60065}" srcOrd="2" destOrd="0" parTransId="{949604F3-C5A9-4764-87E0-8D3139D056F2}" sibTransId="{BC99A6A3-0C3F-4A21-8237-51D74F1471EC}"/>
    <dgm:cxn modelId="{B7A2D487-36C1-4E1E-A4BE-8C5FD779AF9D}" srcId="{1B1FCEBB-D2BB-44CC-B9C7-D4709B66BA14}" destId="{AA3FD6BC-8021-4ED2-A6F1-DB1E4C3EC6C2}" srcOrd="0" destOrd="0" parTransId="{A88C59F5-6F40-4B79-9109-150AC27A5F54}" sibTransId="{F85929B4-D0B1-489F-8FD1-8C6FF5ECC03B}"/>
    <dgm:cxn modelId="{A052E7A0-6EA5-4257-BF9C-110100920227}" srcId="{AA3FD6BC-8021-4ED2-A6F1-DB1E4C3EC6C2}" destId="{532FD695-FA55-4FD8-8626-4ECCDE59C4AB}" srcOrd="1" destOrd="0" parTransId="{28A1A766-E42A-4154-9B72-E95A1329552D}" sibTransId="{7AC022BA-52B5-4E41-82D5-42CFB6EF8A60}"/>
    <dgm:cxn modelId="{03502DB2-B403-4221-AE73-3D449E70203E}" type="presOf" srcId="{45C001ED-59EB-4201-A49E-7310DDEE7D20}" destId="{A64A6136-8C21-4FFA-A673-19997CDB788D}" srcOrd="0" destOrd="1" presId="urn:microsoft.com/office/officeart/2005/8/layout/vList5"/>
    <dgm:cxn modelId="{00C1AACF-317A-4D1F-9A9D-00E957844F2A}" type="presOf" srcId="{3D0F04DF-654F-4EB8-975A-4E70FB1B8341}" destId="{E507C1F3-C76C-47D0-8CCA-C0C5982CAF99}" srcOrd="0" destOrd="0" presId="urn:microsoft.com/office/officeart/2005/8/layout/vList5"/>
    <dgm:cxn modelId="{0B1B29D7-D4E8-49BF-87B3-8FFEEB8685AB}" type="presOf" srcId="{0400EF58-DC66-48FC-8BCE-D2525B72ED22}" destId="{A64A6136-8C21-4FFA-A673-19997CDB788D}" srcOrd="0" destOrd="0" presId="urn:microsoft.com/office/officeart/2005/8/layout/vList5"/>
    <dgm:cxn modelId="{77E20FE3-88B4-4FD7-B8B0-3B875CF46CCE}" type="presOf" srcId="{E4D0CD83-3461-4BDB-9728-1EC7AFBE7F78}" destId="{95495CD6-BAFC-41DE-BF12-7985324A95AF}" srcOrd="0" destOrd="1" presId="urn:microsoft.com/office/officeart/2005/8/layout/vList5"/>
    <dgm:cxn modelId="{A16B0EE5-C290-4934-8450-75850CB7EC48}" type="presOf" srcId="{2F29AB1D-4AD0-415A-90A4-9AE9C2D79939}" destId="{0C51D924-9FEE-48E0-9533-40697ED4EF1E}" srcOrd="0" destOrd="0" presId="urn:microsoft.com/office/officeart/2005/8/layout/vList5"/>
    <dgm:cxn modelId="{FD6B35EE-9EB0-42A1-B248-31A0C6237C5D}" type="presOf" srcId="{FCA3360E-4867-44B1-B268-87F899E60065}" destId="{D42A46C6-7136-41FE-9F1D-988C85EB2234}" srcOrd="0" destOrd="0" presId="urn:microsoft.com/office/officeart/2005/8/layout/vList5"/>
    <dgm:cxn modelId="{E29DECFB-8797-46B9-9829-8EDAF0A8D2D5}" type="presOf" srcId="{532FD695-FA55-4FD8-8626-4ECCDE59C4AB}" destId="{E507C1F3-C76C-47D0-8CCA-C0C5982CAF99}" srcOrd="0" destOrd="1" presId="urn:microsoft.com/office/officeart/2005/8/layout/vList5"/>
    <dgm:cxn modelId="{DA9A704E-5AE5-45CE-8A2A-707EF2142D3E}" type="presParOf" srcId="{186658C5-B93C-466A-ADD5-7D620049064F}" destId="{ABC4C218-7CD8-474A-8169-262618F22E7F}" srcOrd="0" destOrd="0" presId="urn:microsoft.com/office/officeart/2005/8/layout/vList5"/>
    <dgm:cxn modelId="{4BE3F9B0-6CD3-4184-9446-D17CC4CC3D7E}" type="presParOf" srcId="{ABC4C218-7CD8-474A-8169-262618F22E7F}" destId="{02E976AD-3A92-4778-AF4C-202942E58C31}" srcOrd="0" destOrd="0" presId="urn:microsoft.com/office/officeart/2005/8/layout/vList5"/>
    <dgm:cxn modelId="{3AF94B4A-6712-447A-9898-8942A30D0FF3}" type="presParOf" srcId="{ABC4C218-7CD8-474A-8169-262618F22E7F}" destId="{E507C1F3-C76C-47D0-8CCA-C0C5982CAF99}" srcOrd="1" destOrd="0" presId="urn:microsoft.com/office/officeart/2005/8/layout/vList5"/>
    <dgm:cxn modelId="{7554F445-D016-48F3-9E07-008DBB656112}" type="presParOf" srcId="{186658C5-B93C-466A-ADD5-7D620049064F}" destId="{2883D6FC-F966-4A78-962C-65B2865DFC38}" srcOrd="1" destOrd="0" presId="urn:microsoft.com/office/officeart/2005/8/layout/vList5"/>
    <dgm:cxn modelId="{C8424CC8-60F9-45E7-A562-7E81F8689F20}" type="presParOf" srcId="{186658C5-B93C-466A-ADD5-7D620049064F}" destId="{834D3DE0-D25A-44CF-9343-B16E3ACA84B2}" srcOrd="2" destOrd="0" presId="urn:microsoft.com/office/officeart/2005/8/layout/vList5"/>
    <dgm:cxn modelId="{A63833AB-FF4A-48CF-B98E-82AE907E67A0}" type="presParOf" srcId="{834D3DE0-D25A-44CF-9343-B16E3ACA84B2}" destId="{0C51D924-9FEE-48E0-9533-40697ED4EF1E}" srcOrd="0" destOrd="0" presId="urn:microsoft.com/office/officeart/2005/8/layout/vList5"/>
    <dgm:cxn modelId="{E77FD4FE-4EAF-4669-9D9B-ACAC806B5422}" type="presParOf" srcId="{834D3DE0-D25A-44CF-9343-B16E3ACA84B2}" destId="{95495CD6-BAFC-41DE-BF12-7985324A95AF}" srcOrd="1" destOrd="0" presId="urn:microsoft.com/office/officeart/2005/8/layout/vList5"/>
    <dgm:cxn modelId="{62637C7A-D124-4A82-8C2E-4FCB23FEE151}" type="presParOf" srcId="{186658C5-B93C-466A-ADD5-7D620049064F}" destId="{64D0655F-7689-447D-BBF0-FBD2317842C1}" srcOrd="3" destOrd="0" presId="urn:microsoft.com/office/officeart/2005/8/layout/vList5"/>
    <dgm:cxn modelId="{5A295E4B-B068-451F-ADF4-E89D8A6F5463}" type="presParOf" srcId="{186658C5-B93C-466A-ADD5-7D620049064F}" destId="{22FEE7CF-F985-41BB-BA19-F3621D185345}" srcOrd="4" destOrd="0" presId="urn:microsoft.com/office/officeart/2005/8/layout/vList5"/>
    <dgm:cxn modelId="{70804807-8EA4-40B4-AD69-1AC539BA5681}" type="presParOf" srcId="{22FEE7CF-F985-41BB-BA19-F3621D185345}" destId="{D42A46C6-7136-41FE-9F1D-988C85EB2234}" srcOrd="0" destOrd="0" presId="urn:microsoft.com/office/officeart/2005/8/layout/vList5"/>
    <dgm:cxn modelId="{E03AA93F-7CEF-4B20-836F-E8ACD289C594}" type="presParOf" srcId="{22FEE7CF-F985-41BB-BA19-F3621D185345}" destId="{A64A6136-8C21-4FFA-A673-19997CDB78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790D0-EE38-47CD-BABB-1B6C6A07DCA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5C0ACC-44B7-4941-853A-0F1D1DF5DBDF}">
      <dgm:prSet phldrT="[Text]" custT="1"/>
      <dgm:spPr/>
      <dgm:t>
        <a:bodyPr/>
        <a:lstStyle/>
        <a:p>
          <a:r>
            <a:rPr lang="en-GB" sz="2500" dirty="0"/>
            <a:t>Hyperfocus</a:t>
          </a:r>
        </a:p>
      </dgm:t>
    </dgm:pt>
    <dgm:pt modelId="{69556E9B-4AD8-4CFE-8C05-6F4AC97B66A9}" type="parTrans" cxnId="{6A6F9940-1897-4C93-8FF5-94DB31AEF0DA}">
      <dgm:prSet/>
      <dgm:spPr/>
      <dgm:t>
        <a:bodyPr/>
        <a:lstStyle/>
        <a:p>
          <a:endParaRPr lang="en-GB"/>
        </a:p>
      </dgm:t>
    </dgm:pt>
    <dgm:pt modelId="{90281793-831D-4DBD-AE6C-FFBAE53C006F}" type="sibTrans" cxnId="{6A6F9940-1897-4C93-8FF5-94DB31AEF0DA}">
      <dgm:prSet/>
      <dgm:spPr/>
      <dgm:t>
        <a:bodyPr/>
        <a:lstStyle/>
        <a:p>
          <a:endParaRPr lang="en-GB"/>
        </a:p>
      </dgm:t>
    </dgm:pt>
    <dgm:pt modelId="{0DCDE85B-4DA8-49CC-A0FD-C51ADDAC8CB8}">
      <dgm:prSet phldrT="[Text]" custT="1"/>
      <dgm:spPr/>
      <dgm:t>
        <a:bodyPr/>
        <a:lstStyle/>
        <a:p>
          <a:r>
            <a:rPr lang="en-GB" sz="1400" dirty="0"/>
            <a:t>Ability to deep dive into subjects of interest</a:t>
          </a:r>
        </a:p>
      </dgm:t>
    </dgm:pt>
    <dgm:pt modelId="{89E8F7BA-FF53-4D1A-9A99-327E6564960A}" type="parTrans" cxnId="{8AA9FDFE-EDD8-4393-90BF-DE4249EC0AE8}">
      <dgm:prSet/>
      <dgm:spPr/>
      <dgm:t>
        <a:bodyPr/>
        <a:lstStyle/>
        <a:p>
          <a:endParaRPr lang="en-GB"/>
        </a:p>
      </dgm:t>
    </dgm:pt>
    <dgm:pt modelId="{D9801F15-3062-45EF-AEA9-5CDDE99697CE}" type="sibTrans" cxnId="{8AA9FDFE-EDD8-4393-90BF-DE4249EC0AE8}">
      <dgm:prSet/>
      <dgm:spPr/>
      <dgm:t>
        <a:bodyPr/>
        <a:lstStyle/>
        <a:p>
          <a:endParaRPr lang="en-GB"/>
        </a:p>
      </dgm:t>
    </dgm:pt>
    <dgm:pt modelId="{3ED62717-AE73-4B59-9546-FD3819C4DB3D}">
      <dgm:prSet phldrT="[Text]" custT="1"/>
      <dgm:spPr/>
      <dgm:t>
        <a:bodyPr/>
        <a:lstStyle/>
        <a:p>
          <a:r>
            <a:rPr lang="en-GB" sz="2100" dirty="0"/>
            <a:t>Sensitive Sensory Systems </a:t>
          </a:r>
        </a:p>
      </dgm:t>
    </dgm:pt>
    <dgm:pt modelId="{152B5C4B-4F3A-4AFC-8635-D522AF4E5D8B}" type="parTrans" cxnId="{D7BE080D-4CE0-4A0B-8987-51D31812821E}">
      <dgm:prSet/>
      <dgm:spPr/>
      <dgm:t>
        <a:bodyPr/>
        <a:lstStyle/>
        <a:p>
          <a:endParaRPr lang="en-GB"/>
        </a:p>
      </dgm:t>
    </dgm:pt>
    <dgm:pt modelId="{2DBB0582-80D8-4FA9-A23C-A99481D5CC28}" type="sibTrans" cxnId="{D7BE080D-4CE0-4A0B-8987-51D31812821E}">
      <dgm:prSet/>
      <dgm:spPr/>
      <dgm:t>
        <a:bodyPr/>
        <a:lstStyle/>
        <a:p>
          <a:endParaRPr lang="en-GB"/>
        </a:p>
      </dgm:t>
    </dgm:pt>
    <dgm:pt modelId="{EDAB6529-B834-48E5-8C35-4F288CB62AEB}">
      <dgm:prSet phldrT="[Text]" custT="1"/>
      <dgm:spPr/>
      <dgm:t>
        <a:bodyPr/>
        <a:lstStyle/>
        <a:p>
          <a:r>
            <a:rPr lang="en-GB" sz="1400" dirty="0"/>
            <a:t>Having rich sensorial experiences </a:t>
          </a:r>
        </a:p>
      </dgm:t>
    </dgm:pt>
    <dgm:pt modelId="{C7577315-B661-4644-BC3D-DCEDA59557F5}" type="parTrans" cxnId="{76FB41FA-4A76-43D9-9888-FF7240EE159E}">
      <dgm:prSet/>
      <dgm:spPr/>
      <dgm:t>
        <a:bodyPr/>
        <a:lstStyle/>
        <a:p>
          <a:endParaRPr lang="en-GB"/>
        </a:p>
      </dgm:t>
    </dgm:pt>
    <dgm:pt modelId="{710CCF23-0296-48F1-8E50-C37A2430267A}" type="sibTrans" cxnId="{76FB41FA-4A76-43D9-9888-FF7240EE159E}">
      <dgm:prSet/>
      <dgm:spPr/>
      <dgm:t>
        <a:bodyPr/>
        <a:lstStyle/>
        <a:p>
          <a:endParaRPr lang="en-GB"/>
        </a:p>
      </dgm:t>
    </dgm:pt>
    <dgm:pt modelId="{3D82F898-B5B6-44EF-AA4E-2DCE2CDF88C1}">
      <dgm:prSet phldrT="[Text]" custT="1"/>
      <dgm:spPr/>
      <dgm:t>
        <a:bodyPr/>
        <a:lstStyle/>
        <a:p>
          <a:r>
            <a:rPr lang="en-GB" sz="1400" dirty="0"/>
            <a:t>A vivid worldview </a:t>
          </a:r>
        </a:p>
      </dgm:t>
    </dgm:pt>
    <dgm:pt modelId="{33536C88-9E4F-41DF-8897-DB9B543D2887}" type="parTrans" cxnId="{C50CBA96-137B-4B5F-9B67-1D0FF93D9DF4}">
      <dgm:prSet/>
      <dgm:spPr/>
      <dgm:t>
        <a:bodyPr/>
        <a:lstStyle/>
        <a:p>
          <a:endParaRPr lang="en-GB"/>
        </a:p>
      </dgm:t>
    </dgm:pt>
    <dgm:pt modelId="{36738F9B-D025-45D2-A773-D997FAE8E4F4}" type="sibTrans" cxnId="{C50CBA96-137B-4B5F-9B67-1D0FF93D9DF4}">
      <dgm:prSet/>
      <dgm:spPr/>
      <dgm:t>
        <a:bodyPr/>
        <a:lstStyle/>
        <a:p>
          <a:endParaRPr lang="en-GB"/>
        </a:p>
      </dgm:t>
    </dgm:pt>
    <dgm:pt modelId="{01B0DC3A-D881-4165-9BB3-88ECCA9B384E}">
      <dgm:prSet phldrT="[Text]" custT="1"/>
      <dgm:spPr/>
      <dgm:t>
        <a:bodyPr/>
        <a:lstStyle/>
        <a:p>
          <a:r>
            <a:rPr lang="en-GB" sz="1400" dirty="0"/>
            <a:t>Reaching a joyous and regulatory flow state </a:t>
          </a:r>
        </a:p>
      </dgm:t>
    </dgm:pt>
    <dgm:pt modelId="{3E8584D6-F4BB-4C76-A311-22DAFB4EB315}" type="parTrans" cxnId="{201FBA87-811D-47D6-B370-7A8244E8463D}">
      <dgm:prSet/>
      <dgm:spPr/>
      <dgm:t>
        <a:bodyPr/>
        <a:lstStyle/>
        <a:p>
          <a:endParaRPr lang="en-GB"/>
        </a:p>
      </dgm:t>
    </dgm:pt>
    <dgm:pt modelId="{38431B46-42D6-47D3-B0E3-5C4E4B606FE1}" type="sibTrans" cxnId="{201FBA87-811D-47D6-B370-7A8244E8463D}">
      <dgm:prSet/>
      <dgm:spPr/>
      <dgm:t>
        <a:bodyPr/>
        <a:lstStyle/>
        <a:p>
          <a:endParaRPr lang="en-GB"/>
        </a:p>
      </dgm:t>
    </dgm:pt>
    <dgm:pt modelId="{6D3B5C05-7AB1-4590-B57B-1742A7FB1498}" type="pres">
      <dgm:prSet presAssocID="{6A9790D0-EE38-47CD-BABB-1B6C6A07DCA3}" presName="Name0" presStyleCnt="0">
        <dgm:presLayoutVars>
          <dgm:dir/>
          <dgm:animLvl val="lvl"/>
          <dgm:resizeHandles val="exact"/>
        </dgm:presLayoutVars>
      </dgm:prSet>
      <dgm:spPr/>
    </dgm:pt>
    <dgm:pt modelId="{42C70423-8A79-4B25-BDE2-0535BB094474}" type="pres">
      <dgm:prSet presAssocID="{115C0ACC-44B7-4941-853A-0F1D1DF5DBDF}" presName="linNode" presStyleCnt="0"/>
      <dgm:spPr/>
    </dgm:pt>
    <dgm:pt modelId="{6DC480EB-75C1-43F5-AE16-B52371A9797E}" type="pres">
      <dgm:prSet presAssocID="{115C0ACC-44B7-4941-853A-0F1D1DF5DBD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4CD3D6D-00E2-4D7F-9FE2-88365DDE27E3}" type="pres">
      <dgm:prSet presAssocID="{115C0ACC-44B7-4941-853A-0F1D1DF5DBDF}" presName="descendantText" presStyleLbl="alignAccFollowNode1" presStyleIdx="0" presStyleCnt="2" custScaleY="118616">
        <dgm:presLayoutVars>
          <dgm:bulletEnabled val="1"/>
        </dgm:presLayoutVars>
      </dgm:prSet>
      <dgm:spPr/>
    </dgm:pt>
    <dgm:pt modelId="{820BD18D-41A1-441B-9D21-3D2F021D9DD2}" type="pres">
      <dgm:prSet presAssocID="{90281793-831D-4DBD-AE6C-FFBAE53C006F}" presName="sp" presStyleCnt="0"/>
      <dgm:spPr/>
    </dgm:pt>
    <dgm:pt modelId="{5A8DFCA3-2DE8-473B-9622-D0B06FEE75C9}" type="pres">
      <dgm:prSet presAssocID="{3ED62717-AE73-4B59-9546-FD3819C4DB3D}" presName="linNode" presStyleCnt="0"/>
      <dgm:spPr/>
    </dgm:pt>
    <dgm:pt modelId="{0DC75C53-0534-4869-9216-7830FF0E4380}" type="pres">
      <dgm:prSet presAssocID="{3ED62717-AE73-4B59-9546-FD3819C4DB3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255B851-6353-4734-829D-CFD3952FF2E4}" type="pres">
      <dgm:prSet presAssocID="{3ED62717-AE73-4B59-9546-FD3819C4DB3D}" presName="descendantText" presStyleLbl="alignAccFollowNode1" presStyleIdx="1" presStyleCnt="2" custScaleY="116611" custLinFactNeighborX="81" custLinFactNeighborY="-6214">
        <dgm:presLayoutVars>
          <dgm:bulletEnabled val="1"/>
        </dgm:presLayoutVars>
      </dgm:prSet>
      <dgm:spPr/>
    </dgm:pt>
  </dgm:ptLst>
  <dgm:cxnLst>
    <dgm:cxn modelId="{D7BE080D-4CE0-4A0B-8987-51D31812821E}" srcId="{6A9790D0-EE38-47CD-BABB-1B6C6A07DCA3}" destId="{3ED62717-AE73-4B59-9546-FD3819C4DB3D}" srcOrd="1" destOrd="0" parTransId="{152B5C4B-4F3A-4AFC-8635-D522AF4E5D8B}" sibTransId="{2DBB0582-80D8-4FA9-A23C-A99481D5CC28}"/>
    <dgm:cxn modelId="{C0273916-4888-4B29-9E6B-4E69491967BF}" type="presOf" srcId="{0DCDE85B-4DA8-49CC-A0FD-C51ADDAC8CB8}" destId="{14CD3D6D-00E2-4D7F-9FE2-88365DDE27E3}" srcOrd="0" destOrd="0" presId="urn:microsoft.com/office/officeart/2005/8/layout/vList5"/>
    <dgm:cxn modelId="{6A6F9940-1897-4C93-8FF5-94DB31AEF0DA}" srcId="{6A9790D0-EE38-47CD-BABB-1B6C6A07DCA3}" destId="{115C0ACC-44B7-4941-853A-0F1D1DF5DBDF}" srcOrd="0" destOrd="0" parTransId="{69556E9B-4AD8-4CFE-8C05-6F4AC97B66A9}" sibTransId="{90281793-831D-4DBD-AE6C-FFBAE53C006F}"/>
    <dgm:cxn modelId="{201FBA87-811D-47D6-B370-7A8244E8463D}" srcId="{115C0ACC-44B7-4941-853A-0F1D1DF5DBDF}" destId="{01B0DC3A-D881-4165-9BB3-88ECCA9B384E}" srcOrd="1" destOrd="0" parTransId="{3E8584D6-F4BB-4C76-A311-22DAFB4EB315}" sibTransId="{38431B46-42D6-47D3-B0E3-5C4E4B606FE1}"/>
    <dgm:cxn modelId="{C3AB038F-B028-4EE3-8A44-1138C3E8B0B7}" type="presOf" srcId="{6A9790D0-EE38-47CD-BABB-1B6C6A07DCA3}" destId="{6D3B5C05-7AB1-4590-B57B-1742A7FB1498}" srcOrd="0" destOrd="0" presId="urn:microsoft.com/office/officeart/2005/8/layout/vList5"/>
    <dgm:cxn modelId="{0C884191-2A28-4607-8481-67EAB743904D}" type="presOf" srcId="{3ED62717-AE73-4B59-9546-FD3819C4DB3D}" destId="{0DC75C53-0534-4869-9216-7830FF0E4380}" srcOrd="0" destOrd="0" presId="urn:microsoft.com/office/officeart/2005/8/layout/vList5"/>
    <dgm:cxn modelId="{CB961796-062C-45D3-8060-C7EA00389B2A}" type="presOf" srcId="{01B0DC3A-D881-4165-9BB3-88ECCA9B384E}" destId="{14CD3D6D-00E2-4D7F-9FE2-88365DDE27E3}" srcOrd="0" destOrd="1" presId="urn:microsoft.com/office/officeart/2005/8/layout/vList5"/>
    <dgm:cxn modelId="{C50CBA96-137B-4B5F-9B67-1D0FF93D9DF4}" srcId="{3ED62717-AE73-4B59-9546-FD3819C4DB3D}" destId="{3D82F898-B5B6-44EF-AA4E-2DCE2CDF88C1}" srcOrd="1" destOrd="0" parTransId="{33536C88-9E4F-41DF-8897-DB9B543D2887}" sibTransId="{36738F9B-D025-45D2-A773-D997FAE8E4F4}"/>
    <dgm:cxn modelId="{89575DB3-C869-4ACE-A63B-6CB76996A2CA}" type="presOf" srcId="{EDAB6529-B834-48E5-8C35-4F288CB62AEB}" destId="{E255B851-6353-4734-829D-CFD3952FF2E4}" srcOrd="0" destOrd="0" presId="urn:microsoft.com/office/officeart/2005/8/layout/vList5"/>
    <dgm:cxn modelId="{B29679B9-A77C-4B19-B45E-F3B810BC3404}" type="presOf" srcId="{115C0ACC-44B7-4941-853A-0F1D1DF5DBDF}" destId="{6DC480EB-75C1-43F5-AE16-B52371A9797E}" srcOrd="0" destOrd="0" presId="urn:microsoft.com/office/officeart/2005/8/layout/vList5"/>
    <dgm:cxn modelId="{20290BE0-C078-4F8A-845A-C962F92C5AB2}" type="presOf" srcId="{3D82F898-B5B6-44EF-AA4E-2DCE2CDF88C1}" destId="{E255B851-6353-4734-829D-CFD3952FF2E4}" srcOrd="0" destOrd="1" presId="urn:microsoft.com/office/officeart/2005/8/layout/vList5"/>
    <dgm:cxn modelId="{76FB41FA-4A76-43D9-9888-FF7240EE159E}" srcId="{3ED62717-AE73-4B59-9546-FD3819C4DB3D}" destId="{EDAB6529-B834-48E5-8C35-4F288CB62AEB}" srcOrd="0" destOrd="0" parTransId="{C7577315-B661-4644-BC3D-DCEDA59557F5}" sibTransId="{710CCF23-0296-48F1-8E50-C37A2430267A}"/>
    <dgm:cxn modelId="{8AA9FDFE-EDD8-4393-90BF-DE4249EC0AE8}" srcId="{115C0ACC-44B7-4941-853A-0F1D1DF5DBDF}" destId="{0DCDE85B-4DA8-49CC-A0FD-C51ADDAC8CB8}" srcOrd="0" destOrd="0" parTransId="{89E8F7BA-FF53-4D1A-9A99-327E6564960A}" sibTransId="{D9801F15-3062-45EF-AEA9-5CDDE99697CE}"/>
    <dgm:cxn modelId="{90FC5448-D106-480B-8040-E6A87C45F15A}" type="presParOf" srcId="{6D3B5C05-7AB1-4590-B57B-1742A7FB1498}" destId="{42C70423-8A79-4B25-BDE2-0535BB094474}" srcOrd="0" destOrd="0" presId="urn:microsoft.com/office/officeart/2005/8/layout/vList5"/>
    <dgm:cxn modelId="{138860C9-DFAD-4051-8D4B-43583D61F87A}" type="presParOf" srcId="{42C70423-8A79-4B25-BDE2-0535BB094474}" destId="{6DC480EB-75C1-43F5-AE16-B52371A9797E}" srcOrd="0" destOrd="0" presId="urn:microsoft.com/office/officeart/2005/8/layout/vList5"/>
    <dgm:cxn modelId="{E8CA6EBF-597A-4783-B1AD-5D8405922699}" type="presParOf" srcId="{42C70423-8A79-4B25-BDE2-0535BB094474}" destId="{14CD3D6D-00E2-4D7F-9FE2-88365DDE27E3}" srcOrd="1" destOrd="0" presId="urn:microsoft.com/office/officeart/2005/8/layout/vList5"/>
    <dgm:cxn modelId="{415EEB39-FEE8-4E37-865D-7F5C95EE3C61}" type="presParOf" srcId="{6D3B5C05-7AB1-4590-B57B-1742A7FB1498}" destId="{820BD18D-41A1-441B-9D21-3D2F021D9DD2}" srcOrd="1" destOrd="0" presId="urn:microsoft.com/office/officeart/2005/8/layout/vList5"/>
    <dgm:cxn modelId="{14B5221A-1299-4320-9E0D-3CE456F3BA57}" type="presParOf" srcId="{6D3B5C05-7AB1-4590-B57B-1742A7FB1498}" destId="{5A8DFCA3-2DE8-473B-9622-D0B06FEE75C9}" srcOrd="2" destOrd="0" presId="urn:microsoft.com/office/officeart/2005/8/layout/vList5"/>
    <dgm:cxn modelId="{42D1F483-6A5D-4AAD-8440-6CB4A930D5BF}" type="presParOf" srcId="{5A8DFCA3-2DE8-473B-9622-D0B06FEE75C9}" destId="{0DC75C53-0534-4869-9216-7830FF0E4380}" srcOrd="0" destOrd="0" presId="urn:microsoft.com/office/officeart/2005/8/layout/vList5"/>
    <dgm:cxn modelId="{F7A740FB-BA07-4D58-BC1B-9552EC4F11F5}" type="presParOf" srcId="{5A8DFCA3-2DE8-473B-9622-D0B06FEE75C9}" destId="{E255B851-6353-4734-829D-CFD3952FF2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7C1F3-C76C-47D0-8CCA-C0C5982CAF99}">
      <dsp:nvSpPr>
        <dsp:cNvPr id="0" name=""/>
        <dsp:cNvSpPr/>
      </dsp:nvSpPr>
      <dsp:spPr>
        <a:xfrm rot="5400000">
          <a:off x="3621048" y="-1467399"/>
          <a:ext cx="737455" cy="37550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Creativity and thinking ‘outside the box’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Entrepreneurial as more willing to take risks</a:t>
          </a:r>
        </a:p>
      </dsp:txBody>
      <dsp:txXfrm rot="-5400000">
        <a:off x="2112234" y="77415"/>
        <a:ext cx="3719083" cy="665455"/>
      </dsp:txXfrm>
    </dsp:sp>
    <dsp:sp modelId="{02E976AD-3A92-4778-AF4C-202942E58C31}">
      <dsp:nvSpPr>
        <dsp:cNvPr id="0" name=""/>
        <dsp:cNvSpPr/>
      </dsp:nvSpPr>
      <dsp:spPr>
        <a:xfrm>
          <a:off x="0" y="46889"/>
          <a:ext cx="2112234" cy="818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Impulsivity</a:t>
          </a:r>
        </a:p>
      </dsp:txBody>
      <dsp:txXfrm>
        <a:off x="39975" y="86864"/>
        <a:ext cx="2032284" cy="738942"/>
      </dsp:txXfrm>
    </dsp:sp>
    <dsp:sp modelId="{95495CD6-BAFC-41DE-BF12-7985324A95AF}">
      <dsp:nvSpPr>
        <dsp:cNvPr id="0" name=""/>
        <dsp:cNvSpPr/>
      </dsp:nvSpPr>
      <dsp:spPr>
        <a:xfrm rot="5400000">
          <a:off x="3529515" y="-581597"/>
          <a:ext cx="924189" cy="3751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Energy , energy , energy!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Excitement and enthusiasm </a:t>
          </a:r>
        </a:p>
      </dsp:txBody>
      <dsp:txXfrm rot="-5400000">
        <a:off x="2115902" y="877131"/>
        <a:ext cx="3706301" cy="833959"/>
      </dsp:txXfrm>
    </dsp:sp>
    <dsp:sp modelId="{0C51D924-9FEE-48E0-9533-40697ED4EF1E}">
      <dsp:nvSpPr>
        <dsp:cNvPr id="0" name=""/>
        <dsp:cNvSpPr/>
      </dsp:nvSpPr>
      <dsp:spPr>
        <a:xfrm>
          <a:off x="0" y="913181"/>
          <a:ext cx="2110171" cy="818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Hyperactivity</a:t>
          </a:r>
        </a:p>
      </dsp:txBody>
      <dsp:txXfrm>
        <a:off x="39975" y="953156"/>
        <a:ext cx="2030221" cy="738942"/>
      </dsp:txXfrm>
    </dsp:sp>
    <dsp:sp modelId="{A64A6136-8C21-4FFA-A673-19997CDB788D}">
      <dsp:nvSpPr>
        <dsp:cNvPr id="0" name=""/>
        <dsp:cNvSpPr/>
      </dsp:nvSpPr>
      <dsp:spPr>
        <a:xfrm rot="5400000">
          <a:off x="3590765" y="368703"/>
          <a:ext cx="798020" cy="37550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Curiosity and investigative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Rarely problematic when doing something they enjoy!</a:t>
          </a:r>
        </a:p>
      </dsp:txBody>
      <dsp:txXfrm rot="-5400000">
        <a:off x="2112234" y="1886190"/>
        <a:ext cx="3716127" cy="720108"/>
      </dsp:txXfrm>
    </dsp:sp>
    <dsp:sp modelId="{D42A46C6-7136-41FE-9F1D-988C85EB2234}">
      <dsp:nvSpPr>
        <dsp:cNvPr id="0" name=""/>
        <dsp:cNvSpPr/>
      </dsp:nvSpPr>
      <dsp:spPr>
        <a:xfrm>
          <a:off x="0" y="1825667"/>
          <a:ext cx="2112234" cy="818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Distractibility</a:t>
          </a:r>
        </a:p>
      </dsp:txBody>
      <dsp:txXfrm>
        <a:off x="39975" y="1865642"/>
        <a:ext cx="2032284" cy="738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D3D6D-00E2-4D7F-9FE2-88365DDE27E3}">
      <dsp:nvSpPr>
        <dsp:cNvPr id="0" name=""/>
        <dsp:cNvSpPr/>
      </dsp:nvSpPr>
      <dsp:spPr>
        <a:xfrm rot="5400000">
          <a:off x="3570430" y="-1436278"/>
          <a:ext cx="836380" cy="37539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Ability to deep dive into subjects of interest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Reaching a joyous and regulatory flow state </a:t>
          </a:r>
        </a:p>
      </dsp:txBody>
      <dsp:txXfrm rot="-5400000">
        <a:off x="2111623" y="63358"/>
        <a:ext cx="3713166" cy="754722"/>
      </dsp:txXfrm>
    </dsp:sp>
    <dsp:sp modelId="{6DC480EB-75C1-43F5-AE16-B52371A9797E}">
      <dsp:nvSpPr>
        <dsp:cNvPr id="0" name=""/>
        <dsp:cNvSpPr/>
      </dsp:nvSpPr>
      <dsp:spPr>
        <a:xfrm>
          <a:off x="0" y="22"/>
          <a:ext cx="2111622" cy="881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Hyperfocus</a:t>
          </a:r>
        </a:p>
      </dsp:txBody>
      <dsp:txXfrm>
        <a:off x="43026" y="43048"/>
        <a:ext cx="2025570" cy="795343"/>
      </dsp:txXfrm>
    </dsp:sp>
    <dsp:sp modelId="{E255B851-6353-4734-829D-CFD3952FF2E4}">
      <dsp:nvSpPr>
        <dsp:cNvPr id="0" name=""/>
        <dsp:cNvSpPr/>
      </dsp:nvSpPr>
      <dsp:spPr>
        <a:xfrm rot="5400000">
          <a:off x="3577498" y="-554629"/>
          <a:ext cx="822242" cy="37539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Having rich sensorial experiences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A vivid worldview </a:t>
          </a:r>
        </a:p>
      </dsp:txBody>
      <dsp:txXfrm rot="-5400000">
        <a:off x="2111622" y="951386"/>
        <a:ext cx="3713856" cy="741964"/>
      </dsp:txXfrm>
    </dsp:sp>
    <dsp:sp modelId="{0DC75C53-0534-4869-9216-7830FF0E4380}">
      <dsp:nvSpPr>
        <dsp:cNvPr id="0" name=""/>
        <dsp:cNvSpPr/>
      </dsp:nvSpPr>
      <dsp:spPr>
        <a:xfrm>
          <a:off x="0" y="925486"/>
          <a:ext cx="2111622" cy="881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Sensitive Sensory Systems </a:t>
          </a:r>
        </a:p>
      </dsp:txBody>
      <dsp:txXfrm>
        <a:off x="43026" y="968512"/>
        <a:ext cx="2025570" cy="79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85232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485232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328560D9-09FB-4113-8C6C-077C0F24F681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2313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654193"/>
            <a:ext cx="5510530" cy="3807976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4871" cy="485231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185820"/>
            <a:ext cx="2984871" cy="485231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76E95489-4E1D-43F6-BEBB-4DF9E8A5B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45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5A83-AE9C-84EA-8249-0D895AF02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5A70C-9246-09ED-5577-DA04DEF18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D3CFD-E56B-8F91-A64A-9E382349E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4AA7-056D-4F98-8AD9-5BD868588A69}" type="datetime1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F2C43-026F-507F-F6F2-9AB3838E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©Abigail Patikis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F5958-55E1-7979-32E5-8A19DEB4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CCA1-DA64-4E05-A9BF-E662718EF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1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DE1D-D7B6-79E4-B773-0952C2C1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E33A8-9BD4-5CA0-E419-ABCDB7AE0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7E4BC-E508-AD8A-AF80-1B1CD770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08E5-5FEA-46FD-A022-BD2F2A3B1F7B}" type="datetime1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69569-4F50-93E7-6DDE-8C35C66D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©Abigail Patikis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445BE-C508-DD31-E21E-88A49409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CCA1-DA64-4E05-A9BF-E662718EF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61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B7F388-424A-5932-522A-BD02E2215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6A70B-2642-660B-A4CE-8EC9747C3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DE3A8-B357-6987-E2B8-4B860432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B571-9FE7-4F66-8914-8FF1F33B2764}" type="datetime1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1ADF-71E4-07FB-36C4-F77B3A83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©Abigail Patikis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D98C4-C1EF-53EB-29B2-47A6D16A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CCA1-DA64-4E05-A9BF-E662718EF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18F5-BC95-8941-81A5-32B7E268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4A0D7-E7B6-9265-C0C8-4504F6DA9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1EE68-D4BF-C5B0-C72B-B7CFAB6A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7536-F833-43D4-AA90-C1BF0E38DD46}" type="datetime1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FE776-42AD-D858-CE40-9A9D0357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©Abigail Patikis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E0A2D-0C55-F37F-67AC-1A89F528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CCA1-DA64-4E05-A9BF-E662718EF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FBA3-C003-44A0-5000-B063D413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86F8E-C8A1-5583-8F84-CA0A4A424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90A5D-7F51-5B29-33AB-339F2635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5037-E3FD-47F9-93FC-3A6FD1E461DE}" type="datetime1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F3EBA-1881-4F72-50DD-7FE636DF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©Abigail Patikis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A2B8D-9C17-0811-4761-2888B4F1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CCA1-DA64-4E05-A9BF-E662718EF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2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BD2C-F34E-678E-CD77-543AE7EE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AD8B9-3867-1B98-BBCD-717C6B058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29DE3-684D-268D-B829-591D3EC34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8B197-9165-DD57-04E8-2286AC78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2565-7F5B-40E9-8E45-FA41F3B32732}" type="datetime1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CAD22-AC29-B772-96CD-43E282E7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©Abigail Patikis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AF101-8474-53F2-F7C7-E6CA6793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CCA1-DA64-4E05-A9BF-E662718EF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DC13A-4EC6-E5B3-A4D2-624DA9B4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F5CBB-5D51-88C0-901B-F07DE33AF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D6770-B03A-E6B5-BDE0-F8D98F4B7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0AB05-4B43-70FD-A332-E230D7D24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0131D6-AD49-5361-15B8-A98F5BDDB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6F42A2-B408-84BA-0AED-01BF522F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5FB5-D9F0-4665-8F12-DC20E11C62C9}" type="datetime1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EEBEE-A2CD-6F32-A603-F2A04AEC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©Abigail Patikis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BEA7BE-06F1-FD8D-FC27-D3F02B19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CCA1-DA64-4E05-A9BF-E662718EF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4105-1D27-0D36-EDD5-1559F1E8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E207D-53EA-F33C-DF2F-D9CEB6C3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CCCF-A702-45D4-9398-CDD3E35871AE}" type="datetime1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3FAA6-2EFB-BBD1-C0ED-C22696B9F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©Abigail Patikis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409C7-D614-FC30-FB7B-BAD57C7C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CCA1-DA64-4E05-A9BF-E662718EF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0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6021CB-AC3C-2682-9BAD-1415B57B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0504-1B3B-4E70-9EB9-16F34717F397}" type="datetime1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63209-391D-8BF2-7D38-FA780798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©Abigail Patikis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549B0-38CE-1D83-5B22-1E12F3D9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CCA1-DA64-4E05-A9BF-E662718EF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3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33D3B-84E1-1894-CFB7-568C9185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D145C-B3E4-7368-1BFF-D5DFA3C2F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F853D-71C8-A925-F18D-112EC5567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863C0-A232-32EC-6CFF-3C76B11E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A335-22DB-4B4F-A494-4BE1ACAFC075}" type="datetime1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E7378-53E8-2B84-1AB9-525E66E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©Abigail Patikis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D9BB8-C0D9-DD8B-3BC0-7A303634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CCA1-DA64-4E05-A9BF-E662718EF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21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2F5F-C812-E2F2-A97C-88F78CD24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C85D7-6A28-AA2A-2BF8-36FE4D0AF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47FC3-2225-618B-4B87-58F1FF8F3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57756-F864-0F2F-53C2-DA3060F82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622B-C2E8-4363-953E-4C650BBFAF19}" type="datetime1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16569-4CAC-A02F-BCBB-E0AE83D0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©Abigail Patikis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9E5FE-E8D7-FD9B-D5AA-B2A173A4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CCA1-DA64-4E05-A9BF-E662718EF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2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ED1B9-C887-E6EE-4FEF-C3DBE95B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FFC4C-6E39-49ED-02E4-30EB66100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6B3D2-7E96-8432-3C25-1CEF17E2A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75703-C081-4321-9D6C-28E9C6C314AD}" type="datetime1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5E2B2-F7DC-ADD5-85DE-43C434DA0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©Abigail Patikis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5AB59-ABAE-8DFC-244F-349DF799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CCA1-DA64-4E05-A9BF-E662718EF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4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1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25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41" name="Freeform: Shape 26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27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: Shape 28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29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: Shape 30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32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AE39D5-1F67-BD14-0D87-DE0B2367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900" b="1" dirty="0">
                <a:solidFill>
                  <a:schemeClr val="tx2"/>
                </a:solidFill>
              </a:rPr>
              <a:t>“</a:t>
            </a:r>
            <a:r>
              <a:rPr lang="en-US" sz="2900" i="1" dirty="0">
                <a:solidFill>
                  <a:schemeClr val="tx2"/>
                </a:solidFill>
              </a:rPr>
              <a:t>G</a:t>
            </a:r>
            <a:r>
              <a:rPr lang="en-US" sz="2900" i="1" kern="1200" dirty="0">
                <a:solidFill>
                  <a:schemeClr val="tx2"/>
                </a:solidFill>
              </a:rPr>
              <a:t>aining  a deeper understanding and appreciation of your child’s</a:t>
            </a:r>
            <a:br>
              <a:rPr lang="en-US" sz="2900" i="1" kern="1200" dirty="0">
                <a:solidFill>
                  <a:schemeClr val="tx2"/>
                </a:solidFill>
              </a:rPr>
            </a:br>
            <a:r>
              <a:rPr lang="en-US" sz="2900" b="1" i="1" dirty="0">
                <a:solidFill>
                  <a:schemeClr val="tx2"/>
                </a:solidFill>
              </a:rPr>
              <a:t>challenges </a:t>
            </a:r>
            <a:r>
              <a:rPr lang="en-US" sz="2900" i="1" dirty="0">
                <a:solidFill>
                  <a:schemeClr val="tx2"/>
                </a:solidFill>
              </a:rPr>
              <a:t>and</a:t>
            </a:r>
            <a:r>
              <a:rPr lang="en-US" sz="2900" b="1" i="1" dirty="0">
                <a:solidFill>
                  <a:schemeClr val="tx2"/>
                </a:solidFill>
              </a:rPr>
              <a:t> strengths, </a:t>
            </a:r>
            <a:r>
              <a:rPr lang="en-US" sz="2900" i="1" dirty="0">
                <a:solidFill>
                  <a:schemeClr val="tx2"/>
                </a:solidFill>
              </a:rPr>
              <a:t>alongside their </a:t>
            </a:r>
            <a:r>
              <a:rPr lang="en-US" sz="2900" b="1" i="1" dirty="0">
                <a:solidFill>
                  <a:schemeClr val="tx2"/>
                </a:solidFill>
              </a:rPr>
              <a:t>differences </a:t>
            </a:r>
            <a:r>
              <a:rPr lang="en-US" sz="2900" i="1" dirty="0">
                <a:solidFill>
                  <a:schemeClr val="tx2"/>
                </a:solidFill>
              </a:rPr>
              <a:t>and</a:t>
            </a:r>
            <a:r>
              <a:rPr lang="en-US" sz="2900" b="1" i="1" dirty="0">
                <a:solidFill>
                  <a:schemeClr val="tx2"/>
                </a:solidFill>
              </a:rPr>
              <a:t> interests, </a:t>
            </a:r>
            <a:r>
              <a:rPr lang="en-US" sz="2900" i="1" dirty="0">
                <a:solidFill>
                  <a:schemeClr val="tx2"/>
                </a:solidFill>
              </a:rPr>
              <a:t>is fundamental in supporting them to thrive”  </a:t>
            </a:r>
            <a:endParaRPr lang="en-US" sz="2900" i="1" kern="1200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F6BF5-43A3-7715-B080-6010E6D3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5946" y="6052930"/>
            <a:ext cx="2223114" cy="3034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©Abigail Patikis 2023</a:t>
            </a:r>
          </a:p>
        </p:txBody>
      </p:sp>
    </p:spTree>
    <p:extLst>
      <p:ext uri="{BB962C8B-B14F-4D97-AF65-F5344CB8AC3E}">
        <p14:creationId xmlns:p14="http://schemas.microsoft.com/office/powerpoint/2010/main" val="292264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170" y="2800785"/>
            <a:ext cx="12138655" cy="40552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DD25F40-5EEB-4D0D-BC78-CE5C6A41F483}"/>
              </a:ext>
            </a:extLst>
          </p:cNvPr>
          <p:cNvSpPr/>
          <p:nvPr/>
        </p:nvSpPr>
        <p:spPr>
          <a:xfrm>
            <a:off x="3552046" y="1807549"/>
            <a:ext cx="5282006" cy="579258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9487" y="-510917"/>
            <a:ext cx="5485615" cy="1447699"/>
            <a:chOff x="903658" y="987277"/>
            <a:chExt cx="5485615" cy="1447699"/>
          </a:xfrm>
        </p:grpSpPr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822482" y="987277"/>
              <a:ext cx="566791" cy="322199"/>
            </a:xfrm>
            <a:custGeom>
              <a:avLst/>
              <a:gdLst>
                <a:gd name="T0" fmla="*/ 1581 w 2841"/>
                <a:gd name="T1" fmla="*/ 0 h 1615"/>
                <a:gd name="T2" fmla="*/ 1833 w 2841"/>
                <a:gd name="T3" fmla="*/ 34 h 1615"/>
                <a:gd name="T4" fmla="*/ 2062 w 2841"/>
                <a:gd name="T5" fmla="*/ 126 h 1615"/>
                <a:gd name="T6" fmla="*/ 2257 w 2841"/>
                <a:gd name="T7" fmla="*/ 275 h 1615"/>
                <a:gd name="T8" fmla="*/ 2394 w 2841"/>
                <a:gd name="T9" fmla="*/ 470 h 1615"/>
                <a:gd name="T10" fmla="*/ 2497 w 2841"/>
                <a:gd name="T11" fmla="*/ 699 h 1615"/>
                <a:gd name="T12" fmla="*/ 2531 w 2841"/>
                <a:gd name="T13" fmla="*/ 951 h 1615"/>
                <a:gd name="T14" fmla="*/ 2531 w 2841"/>
                <a:gd name="T15" fmla="*/ 962 h 1615"/>
                <a:gd name="T16" fmla="*/ 2657 w 2841"/>
                <a:gd name="T17" fmla="*/ 1031 h 1615"/>
                <a:gd name="T18" fmla="*/ 2749 w 2841"/>
                <a:gd name="T19" fmla="*/ 1134 h 1615"/>
                <a:gd name="T20" fmla="*/ 2818 w 2841"/>
                <a:gd name="T21" fmla="*/ 1260 h 1615"/>
                <a:gd name="T22" fmla="*/ 2841 w 2841"/>
                <a:gd name="T23" fmla="*/ 1409 h 1615"/>
                <a:gd name="T24" fmla="*/ 2829 w 2841"/>
                <a:gd name="T25" fmla="*/ 1512 h 1615"/>
                <a:gd name="T26" fmla="*/ 2795 w 2841"/>
                <a:gd name="T27" fmla="*/ 1615 h 1615"/>
                <a:gd name="T28" fmla="*/ 149 w 2841"/>
                <a:gd name="T29" fmla="*/ 1615 h 1615"/>
                <a:gd name="T30" fmla="*/ 69 w 2841"/>
                <a:gd name="T31" fmla="*/ 1477 h 1615"/>
                <a:gd name="T32" fmla="*/ 12 w 2841"/>
                <a:gd name="T33" fmla="*/ 1328 h 1615"/>
                <a:gd name="T34" fmla="*/ 0 w 2841"/>
                <a:gd name="T35" fmla="*/ 1168 h 1615"/>
                <a:gd name="T36" fmla="*/ 23 w 2841"/>
                <a:gd name="T37" fmla="*/ 985 h 1615"/>
                <a:gd name="T38" fmla="*/ 92 w 2841"/>
                <a:gd name="T39" fmla="*/ 813 h 1615"/>
                <a:gd name="T40" fmla="*/ 207 w 2841"/>
                <a:gd name="T41" fmla="*/ 664 h 1615"/>
                <a:gd name="T42" fmla="*/ 355 w 2841"/>
                <a:gd name="T43" fmla="*/ 550 h 1615"/>
                <a:gd name="T44" fmla="*/ 527 w 2841"/>
                <a:gd name="T45" fmla="*/ 481 h 1615"/>
                <a:gd name="T46" fmla="*/ 722 w 2841"/>
                <a:gd name="T47" fmla="*/ 447 h 1615"/>
                <a:gd name="T48" fmla="*/ 768 w 2841"/>
                <a:gd name="T49" fmla="*/ 447 h 1615"/>
                <a:gd name="T50" fmla="*/ 917 w 2841"/>
                <a:gd name="T51" fmla="*/ 263 h 1615"/>
                <a:gd name="T52" fmla="*/ 1111 w 2841"/>
                <a:gd name="T53" fmla="*/ 126 h 1615"/>
                <a:gd name="T54" fmla="*/ 1329 w 2841"/>
                <a:gd name="T55" fmla="*/ 34 h 1615"/>
                <a:gd name="T56" fmla="*/ 1581 w 2841"/>
                <a:gd name="T5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41" h="1615">
                  <a:moveTo>
                    <a:pt x="1581" y="0"/>
                  </a:moveTo>
                  <a:lnTo>
                    <a:pt x="1833" y="34"/>
                  </a:lnTo>
                  <a:lnTo>
                    <a:pt x="2062" y="126"/>
                  </a:lnTo>
                  <a:lnTo>
                    <a:pt x="2257" y="275"/>
                  </a:lnTo>
                  <a:lnTo>
                    <a:pt x="2394" y="470"/>
                  </a:lnTo>
                  <a:lnTo>
                    <a:pt x="2497" y="699"/>
                  </a:lnTo>
                  <a:lnTo>
                    <a:pt x="2531" y="951"/>
                  </a:lnTo>
                  <a:lnTo>
                    <a:pt x="2531" y="962"/>
                  </a:lnTo>
                  <a:lnTo>
                    <a:pt x="2657" y="1031"/>
                  </a:lnTo>
                  <a:lnTo>
                    <a:pt x="2749" y="1134"/>
                  </a:lnTo>
                  <a:lnTo>
                    <a:pt x="2818" y="1260"/>
                  </a:lnTo>
                  <a:lnTo>
                    <a:pt x="2841" y="1409"/>
                  </a:lnTo>
                  <a:lnTo>
                    <a:pt x="2829" y="1512"/>
                  </a:lnTo>
                  <a:lnTo>
                    <a:pt x="2795" y="1615"/>
                  </a:lnTo>
                  <a:lnTo>
                    <a:pt x="149" y="1615"/>
                  </a:lnTo>
                  <a:lnTo>
                    <a:pt x="69" y="1477"/>
                  </a:lnTo>
                  <a:lnTo>
                    <a:pt x="12" y="1328"/>
                  </a:lnTo>
                  <a:lnTo>
                    <a:pt x="0" y="1168"/>
                  </a:lnTo>
                  <a:lnTo>
                    <a:pt x="23" y="985"/>
                  </a:lnTo>
                  <a:lnTo>
                    <a:pt x="92" y="813"/>
                  </a:lnTo>
                  <a:lnTo>
                    <a:pt x="207" y="664"/>
                  </a:lnTo>
                  <a:lnTo>
                    <a:pt x="355" y="550"/>
                  </a:lnTo>
                  <a:lnTo>
                    <a:pt x="527" y="481"/>
                  </a:lnTo>
                  <a:lnTo>
                    <a:pt x="722" y="447"/>
                  </a:lnTo>
                  <a:lnTo>
                    <a:pt x="768" y="447"/>
                  </a:lnTo>
                  <a:lnTo>
                    <a:pt x="917" y="263"/>
                  </a:lnTo>
                  <a:lnTo>
                    <a:pt x="1111" y="126"/>
                  </a:lnTo>
                  <a:lnTo>
                    <a:pt x="1329" y="34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903658" y="1884217"/>
              <a:ext cx="1499191" cy="550759"/>
            </a:xfrm>
            <a:custGeom>
              <a:avLst/>
              <a:gdLst>
                <a:gd name="T0" fmla="*/ 6895 w 10880"/>
                <a:gd name="T1" fmla="*/ 0 h 3997"/>
                <a:gd name="T2" fmla="*/ 7261 w 10880"/>
                <a:gd name="T3" fmla="*/ 35 h 3997"/>
                <a:gd name="T4" fmla="*/ 7605 w 10880"/>
                <a:gd name="T5" fmla="*/ 115 h 3997"/>
                <a:gd name="T6" fmla="*/ 7925 w 10880"/>
                <a:gd name="T7" fmla="*/ 241 h 3997"/>
                <a:gd name="T8" fmla="*/ 8223 w 10880"/>
                <a:gd name="T9" fmla="*/ 413 h 3997"/>
                <a:gd name="T10" fmla="*/ 8498 w 10880"/>
                <a:gd name="T11" fmla="*/ 619 h 3997"/>
                <a:gd name="T12" fmla="*/ 8727 w 10880"/>
                <a:gd name="T13" fmla="*/ 871 h 3997"/>
                <a:gd name="T14" fmla="*/ 8933 w 10880"/>
                <a:gd name="T15" fmla="*/ 1146 h 3997"/>
                <a:gd name="T16" fmla="*/ 9048 w 10880"/>
                <a:gd name="T17" fmla="*/ 1134 h 3997"/>
                <a:gd name="T18" fmla="*/ 9380 w 10880"/>
                <a:gd name="T19" fmla="*/ 1168 h 3997"/>
                <a:gd name="T20" fmla="*/ 9689 w 10880"/>
                <a:gd name="T21" fmla="*/ 1249 h 3997"/>
                <a:gd name="T22" fmla="*/ 9975 w 10880"/>
                <a:gd name="T23" fmla="*/ 1386 h 3997"/>
                <a:gd name="T24" fmla="*/ 10227 w 10880"/>
                <a:gd name="T25" fmla="*/ 1569 h 3997"/>
                <a:gd name="T26" fmla="*/ 10445 w 10880"/>
                <a:gd name="T27" fmla="*/ 1787 h 3997"/>
                <a:gd name="T28" fmla="*/ 10628 w 10880"/>
                <a:gd name="T29" fmla="*/ 2039 h 3997"/>
                <a:gd name="T30" fmla="*/ 10766 w 10880"/>
                <a:gd name="T31" fmla="*/ 2325 h 3997"/>
                <a:gd name="T32" fmla="*/ 10846 w 10880"/>
                <a:gd name="T33" fmla="*/ 2634 h 3997"/>
                <a:gd name="T34" fmla="*/ 10880 w 10880"/>
                <a:gd name="T35" fmla="*/ 2967 h 3997"/>
                <a:gd name="T36" fmla="*/ 10857 w 10880"/>
                <a:gd name="T37" fmla="*/ 3241 h 3997"/>
                <a:gd name="T38" fmla="*/ 10789 w 10880"/>
                <a:gd name="T39" fmla="*/ 3516 h 3997"/>
                <a:gd name="T40" fmla="*/ 10686 w 10880"/>
                <a:gd name="T41" fmla="*/ 3768 h 3997"/>
                <a:gd name="T42" fmla="*/ 10548 w 10880"/>
                <a:gd name="T43" fmla="*/ 3997 h 3997"/>
                <a:gd name="T44" fmla="*/ 0 w 10880"/>
                <a:gd name="T45" fmla="*/ 3997 h 3997"/>
                <a:gd name="T46" fmla="*/ 34 w 10880"/>
                <a:gd name="T47" fmla="*/ 3574 h 3997"/>
                <a:gd name="T48" fmla="*/ 126 w 10880"/>
                <a:gd name="T49" fmla="*/ 3173 h 3997"/>
                <a:gd name="T50" fmla="*/ 286 w 10880"/>
                <a:gd name="T51" fmla="*/ 2783 h 3997"/>
                <a:gd name="T52" fmla="*/ 481 w 10880"/>
                <a:gd name="T53" fmla="*/ 2428 h 3997"/>
                <a:gd name="T54" fmla="*/ 722 w 10880"/>
                <a:gd name="T55" fmla="*/ 2108 h 3997"/>
                <a:gd name="T56" fmla="*/ 1008 w 10880"/>
                <a:gd name="T57" fmla="*/ 1833 h 3997"/>
                <a:gd name="T58" fmla="*/ 1340 w 10880"/>
                <a:gd name="T59" fmla="*/ 1581 h 3997"/>
                <a:gd name="T60" fmla="*/ 1695 w 10880"/>
                <a:gd name="T61" fmla="*/ 1386 h 3997"/>
                <a:gd name="T62" fmla="*/ 2073 w 10880"/>
                <a:gd name="T63" fmla="*/ 1249 h 3997"/>
                <a:gd name="T64" fmla="*/ 2485 w 10880"/>
                <a:gd name="T65" fmla="*/ 1157 h 3997"/>
                <a:gd name="T66" fmla="*/ 2909 w 10880"/>
                <a:gd name="T67" fmla="*/ 1123 h 3997"/>
                <a:gd name="T68" fmla="*/ 3287 w 10880"/>
                <a:gd name="T69" fmla="*/ 1146 h 3997"/>
                <a:gd name="T70" fmla="*/ 3653 w 10880"/>
                <a:gd name="T71" fmla="*/ 1214 h 3997"/>
                <a:gd name="T72" fmla="*/ 3997 w 10880"/>
                <a:gd name="T73" fmla="*/ 1329 h 3997"/>
                <a:gd name="T74" fmla="*/ 4318 w 10880"/>
                <a:gd name="T75" fmla="*/ 1478 h 3997"/>
                <a:gd name="T76" fmla="*/ 4616 w 10880"/>
                <a:gd name="T77" fmla="*/ 1672 h 3997"/>
                <a:gd name="T78" fmla="*/ 4753 w 10880"/>
                <a:gd name="T79" fmla="*/ 1329 h 3997"/>
                <a:gd name="T80" fmla="*/ 4948 w 10880"/>
                <a:gd name="T81" fmla="*/ 1008 h 3997"/>
                <a:gd name="T82" fmla="*/ 5188 w 10880"/>
                <a:gd name="T83" fmla="*/ 722 h 3997"/>
                <a:gd name="T84" fmla="*/ 5474 w 10880"/>
                <a:gd name="T85" fmla="*/ 481 h 3997"/>
                <a:gd name="T86" fmla="*/ 5784 w 10880"/>
                <a:gd name="T87" fmla="*/ 275 h 3997"/>
                <a:gd name="T88" fmla="*/ 6127 w 10880"/>
                <a:gd name="T89" fmla="*/ 126 h 3997"/>
                <a:gd name="T90" fmla="*/ 6505 w 10880"/>
                <a:gd name="T91" fmla="*/ 35 h 3997"/>
                <a:gd name="T92" fmla="*/ 6895 w 10880"/>
                <a:gd name="T93" fmla="*/ 0 h 3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80" h="3997">
                  <a:moveTo>
                    <a:pt x="6895" y="0"/>
                  </a:moveTo>
                  <a:lnTo>
                    <a:pt x="7261" y="35"/>
                  </a:lnTo>
                  <a:lnTo>
                    <a:pt x="7605" y="115"/>
                  </a:lnTo>
                  <a:lnTo>
                    <a:pt x="7925" y="241"/>
                  </a:lnTo>
                  <a:lnTo>
                    <a:pt x="8223" y="413"/>
                  </a:lnTo>
                  <a:lnTo>
                    <a:pt x="8498" y="619"/>
                  </a:lnTo>
                  <a:lnTo>
                    <a:pt x="8727" y="871"/>
                  </a:lnTo>
                  <a:lnTo>
                    <a:pt x="8933" y="1146"/>
                  </a:lnTo>
                  <a:lnTo>
                    <a:pt x="9048" y="1134"/>
                  </a:lnTo>
                  <a:lnTo>
                    <a:pt x="9380" y="1168"/>
                  </a:lnTo>
                  <a:lnTo>
                    <a:pt x="9689" y="1249"/>
                  </a:lnTo>
                  <a:lnTo>
                    <a:pt x="9975" y="1386"/>
                  </a:lnTo>
                  <a:lnTo>
                    <a:pt x="10227" y="1569"/>
                  </a:lnTo>
                  <a:lnTo>
                    <a:pt x="10445" y="1787"/>
                  </a:lnTo>
                  <a:lnTo>
                    <a:pt x="10628" y="2039"/>
                  </a:lnTo>
                  <a:lnTo>
                    <a:pt x="10766" y="2325"/>
                  </a:lnTo>
                  <a:lnTo>
                    <a:pt x="10846" y="2634"/>
                  </a:lnTo>
                  <a:lnTo>
                    <a:pt x="10880" y="2967"/>
                  </a:lnTo>
                  <a:lnTo>
                    <a:pt x="10857" y="3241"/>
                  </a:lnTo>
                  <a:lnTo>
                    <a:pt x="10789" y="3516"/>
                  </a:lnTo>
                  <a:lnTo>
                    <a:pt x="10686" y="3768"/>
                  </a:lnTo>
                  <a:lnTo>
                    <a:pt x="10548" y="3997"/>
                  </a:lnTo>
                  <a:lnTo>
                    <a:pt x="0" y="3997"/>
                  </a:lnTo>
                  <a:lnTo>
                    <a:pt x="34" y="3574"/>
                  </a:lnTo>
                  <a:lnTo>
                    <a:pt x="126" y="3173"/>
                  </a:lnTo>
                  <a:lnTo>
                    <a:pt x="286" y="2783"/>
                  </a:lnTo>
                  <a:lnTo>
                    <a:pt x="481" y="2428"/>
                  </a:lnTo>
                  <a:lnTo>
                    <a:pt x="722" y="2108"/>
                  </a:lnTo>
                  <a:lnTo>
                    <a:pt x="1008" y="1833"/>
                  </a:lnTo>
                  <a:lnTo>
                    <a:pt x="1340" y="1581"/>
                  </a:lnTo>
                  <a:lnTo>
                    <a:pt x="1695" y="1386"/>
                  </a:lnTo>
                  <a:lnTo>
                    <a:pt x="2073" y="1249"/>
                  </a:lnTo>
                  <a:lnTo>
                    <a:pt x="2485" y="1157"/>
                  </a:lnTo>
                  <a:lnTo>
                    <a:pt x="2909" y="1123"/>
                  </a:lnTo>
                  <a:lnTo>
                    <a:pt x="3287" y="1146"/>
                  </a:lnTo>
                  <a:lnTo>
                    <a:pt x="3653" y="1214"/>
                  </a:lnTo>
                  <a:lnTo>
                    <a:pt x="3997" y="1329"/>
                  </a:lnTo>
                  <a:lnTo>
                    <a:pt x="4318" y="1478"/>
                  </a:lnTo>
                  <a:lnTo>
                    <a:pt x="4616" y="1672"/>
                  </a:lnTo>
                  <a:lnTo>
                    <a:pt x="4753" y="1329"/>
                  </a:lnTo>
                  <a:lnTo>
                    <a:pt x="4948" y="1008"/>
                  </a:lnTo>
                  <a:lnTo>
                    <a:pt x="5188" y="722"/>
                  </a:lnTo>
                  <a:lnTo>
                    <a:pt x="5474" y="481"/>
                  </a:lnTo>
                  <a:lnTo>
                    <a:pt x="5784" y="275"/>
                  </a:lnTo>
                  <a:lnTo>
                    <a:pt x="6127" y="126"/>
                  </a:lnTo>
                  <a:lnTo>
                    <a:pt x="6505" y="35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08160" y="1112854"/>
            <a:ext cx="3914116" cy="5745146"/>
            <a:chOff x="4934884" y="1603385"/>
            <a:chExt cx="3440087" cy="5049366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934884" y="1603385"/>
              <a:ext cx="3440087" cy="5025012"/>
            </a:xfrm>
            <a:custGeom>
              <a:avLst/>
              <a:gdLst>
                <a:gd name="T0" fmla="*/ 6918 w 15187"/>
                <a:gd name="T1" fmla="*/ 0 h 22184"/>
                <a:gd name="T2" fmla="*/ 8235 w 15187"/>
                <a:gd name="T3" fmla="*/ 1214 h 22184"/>
                <a:gd name="T4" fmla="*/ 9174 w 15187"/>
                <a:gd name="T5" fmla="*/ 2989 h 22184"/>
                <a:gd name="T6" fmla="*/ 10399 w 15187"/>
                <a:gd name="T7" fmla="*/ 4547 h 22184"/>
                <a:gd name="T8" fmla="*/ 12152 w 15187"/>
                <a:gd name="T9" fmla="*/ 4696 h 22184"/>
                <a:gd name="T10" fmla="*/ 14110 w 15187"/>
                <a:gd name="T11" fmla="*/ 5978 h 22184"/>
                <a:gd name="T12" fmla="*/ 15187 w 15187"/>
                <a:gd name="T13" fmla="*/ 9013 h 22184"/>
                <a:gd name="T14" fmla="*/ 12598 w 15187"/>
                <a:gd name="T15" fmla="*/ 12232 h 22184"/>
                <a:gd name="T16" fmla="*/ 12633 w 15187"/>
                <a:gd name="T17" fmla="*/ 15736 h 22184"/>
                <a:gd name="T18" fmla="*/ 10548 w 15187"/>
                <a:gd name="T19" fmla="*/ 17443 h 22184"/>
                <a:gd name="T20" fmla="*/ 7845 w 15187"/>
                <a:gd name="T21" fmla="*/ 22184 h 22184"/>
                <a:gd name="T22" fmla="*/ 4226 w 15187"/>
                <a:gd name="T23" fmla="*/ 18130 h 22184"/>
                <a:gd name="T24" fmla="*/ 3814 w 15187"/>
                <a:gd name="T25" fmla="*/ 15461 h 22184"/>
                <a:gd name="T26" fmla="*/ 1168 w 15187"/>
                <a:gd name="T27" fmla="*/ 11991 h 22184"/>
                <a:gd name="T28" fmla="*/ 0 w 15187"/>
                <a:gd name="T29" fmla="*/ 9185 h 22184"/>
                <a:gd name="T30" fmla="*/ 2646 w 15187"/>
                <a:gd name="T31" fmla="*/ 3745 h 22184"/>
                <a:gd name="T32" fmla="*/ 3516 w 15187"/>
                <a:gd name="T33" fmla="*/ 4787 h 22184"/>
                <a:gd name="T34" fmla="*/ 6918 w 15187"/>
                <a:gd name="T35" fmla="*/ 0 h 2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7" h="22184">
                  <a:moveTo>
                    <a:pt x="6918" y="0"/>
                  </a:moveTo>
                  <a:lnTo>
                    <a:pt x="8235" y="1214"/>
                  </a:lnTo>
                  <a:lnTo>
                    <a:pt x="9174" y="2989"/>
                  </a:lnTo>
                  <a:lnTo>
                    <a:pt x="10399" y="4547"/>
                  </a:lnTo>
                  <a:lnTo>
                    <a:pt x="12152" y="4696"/>
                  </a:lnTo>
                  <a:lnTo>
                    <a:pt x="14110" y="5978"/>
                  </a:lnTo>
                  <a:lnTo>
                    <a:pt x="15187" y="9013"/>
                  </a:lnTo>
                  <a:lnTo>
                    <a:pt x="12598" y="12232"/>
                  </a:lnTo>
                  <a:lnTo>
                    <a:pt x="12633" y="15736"/>
                  </a:lnTo>
                  <a:lnTo>
                    <a:pt x="10548" y="17443"/>
                  </a:lnTo>
                  <a:lnTo>
                    <a:pt x="7845" y="22184"/>
                  </a:lnTo>
                  <a:lnTo>
                    <a:pt x="4226" y="18130"/>
                  </a:lnTo>
                  <a:lnTo>
                    <a:pt x="3814" y="15461"/>
                  </a:lnTo>
                  <a:lnTo>
                    <a:pt x="1168" y="11991"/>
                  </a:lnTo>
                  <a:lnTo>
                    <a:pt x="0" y="9185"/>
                  </a:lnTo>
                  <a:lnTo>
                    <a:pt x="2646" y="3745"/>
                  </a:lnTo>
                  <a:lnTo>
                    <a:pt x="3516" y="4787"/>
                  </a:lnTo>
                  <a:lnTo>
                    <a:pt x="691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661448" y="2667100"/>
              <a:ext cx="713523" cy="1320357"/>
            </a:xfrm>
            <a:custGeom>
              <a:avLst/>
              <a:gdLst>
                <a:gd name="T0" fmla="*/ 115 w 3150"/>
                <a:gd name="T1" fmla="*/ 0 h 5829"/>
                <a:gd name="T2" fmla="*/ 2073 w 3150"/>
                <a:gd name="T3" fmla="*/ 1282 h 5829"/>
                <a:gd name="T4" fmla="*/ 3150 w 3150"/>
                <a:gd name="T5" fmla="*/ 4317 h 5829"/>
                <a:gd name="T6" fmla="*/ 0 w 3150"/>
                <a:gd name="T7" fmla="*/ 5829 h 5829"/>
                <a:gd name="T8" fmla="*/ 115 w 3150"/>
                <a:gd name="T9" fmla="*/ 0 h 5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0" h="5829">
                  <a:moveTo>
                    <a:pt x="115" y="0"/>
                  </a:moveTo>
                  <a:lnTo>
                    <a:pt x="2073" y="1282"/>
                  </a:lnTo>
                  <a:lnTo>
                    <a:pt x="3150" y="4317"/>
                  </a:lnTo>
                  <a:lnTo>
                    <a:pt x="0" y="582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65234" y="2451684"/>
              <a:ext cx="625182" cy="313950"/>
            </a:xfrm>
            <a:custGeom>
              <a:avLst/>
              <a:gdLst>
                <a:gd name="T0" fmla="*/ 1123 w 2760"/>
                <a:gd name="T1" fmla="*/ 0 h 1386"/>
                <a:gd name="T2" fmla="*/ 2760 w 2760"/>
                <a:gd name="T3" fmla="*/ 802 h 1386"/>
                <a:gd name="T4" fmla="*/ 0 w 2760"/>
                <a:gd name="T5" fmla="*/ 1386 h 1386"/>
                <a:gd name="T6" fmla="*/ 1123 w 2760"/>
                <a:gd name="T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0" h="1386">
                  <a:moveTo>
                    <a:pt x="1123" y="0"/>
                  </a:moveTo>
                  <a:lnTo>
                    <a:pt x="2760" y="802"/>
                  </a:lnTo>
                  <a:lnTo>
                    <a:pt x="0" y="1386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208805" y="2018361"/>
              <a:ext cx="710805" cy="651231"/>
            </a:xfrm>
            <a:custGeom>
              <a:avLst/>
              <a:gdLst>
                <a:gd name="T0" fmla="*/ 1546 w 3138"/>
                <a:gd name="T1" fmla="*/ 0 h 2875"/>
                <a:gd name="T2" fmla="*/ 3138 w 3138"/>
                <a:gd name="T3" fmla="*/ 1913 h 2875"/>
                <a:gd name="T4" fmla="*/ 0 w 3138"/>
                <a:gd name="T5" fmla="*/ 2875 h 2875"/>
                <a:gd name="T6" fmla="*/ 1546 w 3138"/>
                <a:gd name="T7" fmla="*/ 0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8" h="2875">
                  <a:moveTo>
                    <a:pt x="1546" y="0"/>
                  </a:moveTo>
                  <a:lnTo>
                    <a:pt x="3138" y="1913"/>
                  </a:lnTo>
                  <a:lnTo>
                    <a:pt x="0" y="2875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501916" y="1603385"/>
              <a:ext cx="788500" cy="1029964"/>
            </a:xfrm>
            <a:custGeom>
              <a:avLst/>
              <a:gdLst>
                <a:gd name="T0" fmla="*/ 0 w 3481"/>
                <a:gd name="T1" fmla="*/ 0 h 4547"/>
                <a:gd name="T2" fmla="*/ 1317 w 3481"/>
                <a:gd name="T3" fmla="*/ 1214 h 4547"/>
                <a:gd name="T4" fmla="*/ 2256 w 3481"/>
                <a:gd name="T5" fmla="*/ 2989 h 4547"/>
                <a:gd name="T6" fmla="*/ 3481 w 3481"/>
                <a:gd name="T7" fmla="*/ 4547 h 4547"/>
                <a:gd name="T8" fmla="*/ 1844 w 3481"/>
                <a:gd name="T9" fmla="*/ 3745 h 4547"/>
                <a:gd name="T10" fmla="*/ 252 w 3481"/>
                <a:gd name="T11" fmla="*/ 1832 h 4547"/>
                <a:gd name="T12" fmla="*/ 0 w 3481"/>
                <a:gd name="T13" fmla="*/ 0 h 4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1" h="4547">
                  <a:moveTo>
                    <a:pt x="0" y="0"/>
                  </a:moveTo>
                  <a:lnTo>
                    <a:pt x="1317" y="1214"/>
                  </a:lnTo>
                  <a:lnTo>
                    <a:pt x="2256" y="2989"/>
                  </a:lnTo>
                  <a:lnTo>
                    <a:pt x="3481" y="4547"/>
                  </a:lnTo>
                  <a:lnTo>
                    <a:pt x="1844" y="3745"/>
                  </a:lnTo>
                  <a:lnTo>
                    <a:pt x="252" y="1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534243" y="2451684"/>
              <a:ext cx="197068" cy="306022"/>
            </a:xfrm>
            <a:custGeom>
              <a:avLst/>
              <a:gdLst>
                <a:gd name="T0" fmla="*/ 0 w 870"/>
                <a:gd name="T1" fmla="*/ 0 h 1351"/>
                <a:gd name="T2" fmla="*/ 870 w 870"/>
                <a:gd name="T3" fmla="*/ 1042 h 1351"/>
                <a:gd name="T4" fmla="*/ 802 w 870"/>
                <a:gd name="T5" fmla="*/ 1351 h 1351"/>
                <a:gd name="T6" fmla="*/ 0 w 870"/>
                <a:gd name="T7" fmla="*/ 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0" h="1351">
                  <a:moveTo>
                    <a:pt x="0" y="0"/>
                  </a:moveTo>
                  <a:lnTo>
                    <a:pt x="870" y="1042"/>
                  </a:lnTo>
                  <a:lnTo>
                    <a:pt x="802" y="1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719824" y="3644966"/>
              <a:ext cx="1655147" cy="793936"/>
            </a:xfrm>
            <a:custGeom>
              <a:avLst/>
              <a:gdLst>
                <a:gd name="T0" fmla="*/ 7307 w 7307"/>
                <a:gd name="T1" fmla="*/ 0 h 3505"/>
                <a:gd name="T2" fmla="*/ 4718 w 7307"/>
                <a:gd name="T3" fmla="*/ 3219 h 3505"/>
                <a:gd name="T4" fmla="*/ 0 w 7307"/>
                <a:gd name="T5" fmla="*/ 3505 h 3505"/>
                <a:gd name="T6" fmla="*/ 7307 w 7307"/>
                <a:gd name="T7" fmla="*/ 0 h 3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7" h="3505">
                  <a:moveTo>
                    <a:pt x="7307" y="0"/>
                  </a:moveTo>
                  <a:lnTo>
                    <a:pt x="4718" y="3219"/>
                  </a:lnTo>
                  <a:lnTo>
                    <a:pt x="0" y="3505"/>
                  </a:lnTo>
                  <a:lnTo>
                    <a:pt x="7307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34884" y="3683927"/>
              <a:ext cx="1784940" cy="1421609"/>
            </a:xfrm>
            <a:custGeom>
              <a:avLst/>
              <a:gdLst>
                <a:gd name="T0" fmla="*/ 0 w 7880"/>
                <a:gd name="T1" fmla="*/ 0 h 6276"/>
                <a:gd name="T2" fmla="*/ 7880 w 7880"/>
                <a:gd name="T3" fmla="*/ 3333 h 6276"/>
                <a:gd name="T4" fmla="*/ 3814 w 7880"/>
                <a:gd name="T5" fmla="*/ 6276 h 6276"/>
                <a:gd name="T6" fmla="*/ 1168 w 7880"/>
                <a:gd name="T7" fmla="*/ 2806 h 6276"/>
                <a:gd name="T8" fmla="*/ 0 w 7880"/>
                <a:gd name="T9" fmla="*/ 0 h 6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0" h="6276">
                  <a:moveTo>
                    <a:pt x="0" y="0"/>
                  </a:moveTo>
                  <a:lnTo>
                    <a:pt x="7880" y="3333"/>
                  </a:lnTo>
                  <a:lnTo>
                    <a:pt x="3814" y="6276"/>
                  </a:lnTo>
                  <a:lnTo>
                    <a:pt x="1168" y="2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892137" y="5710105"/>
              <a:ext cx="819759" cy="918292"/>
            </a:xfrm>
            <a:custGeom>
              <a:avLst/>
              <a:gdLst>
                <a:gd name="T0" fmla="*/ 0 w 3619"/>
                <a:gd name="T1" fmla="*/ 0 h 4054"/>
                <a:gd name="T2" fmla="*/ 3287 w 3619"/>
                <a:gd name="T3" fmla="*/ 824 h 4054"/>
                <a:gd name="T4" fmla="*/ 3619 w 3619"/>
                <a:gd name="T5" fmla="*/ 4054 h 4054"/>
                <a:gd name="T6" fmla="*/ 0 w 3619"/>
                <a:gd name="T7" fmla="*/ 0 h 4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9" h="4054">
                  <a:moveTo>
                    <a:pt x="0" y="0"/>
                  </a:moveTo>
                  <a:lnTo>
                    <a:pt x="3287" y="824"/>
                  </a:lnTo>
                  <a:lnTo>
                    <a:pt x="3619" y="4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5234" y="4438902"/>
              <a:ext cx="658933" cy="1115587"/>
            </a:xfrm>
            <a:custGeom>
              <a:avLst/>
              <a:gdLst>
                <a:gd name="T0" fmla="*/ 241 w 2909"/>
                <a:gd name="T1" fmla="*/ 0 h 4925"/>
                <a:gd name="T2" fmla="*/ 2909 w 2909"/>
                <a:gd name="T3" fmla="*/ 4925 h 4925"/>
                <a:gd name="T4" fmla="*/ 0 w 2909"/>
                <a:gd name="T5" fmla="*/ 3230 h 4925"/>
                <a:gd name="T6" fmla="*/ 241 w 2909"/>
                <a:gd name="T7" fmla="*/ 0 h 4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9" h="4925">
                  <a:moveTo>
                    <a:pt x="241" y="0"/>
                  </a:moveTo>
                  <a:lnTo>
                    <a:pt x="2909" y="4925"/>
                  </a:lnTo>
                  <a:lnTo>
                    <a:pt x="0" y="323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636693" y="5570915"/>
              <a:ext cx="687474" cy="1081836"/>
            </a:xfrm>
            <a:custGeom>
              <a:avLst/>
              <a:gdLst>
                <a:gd name="T0" fmla="*/ 1054 w 3035"/>
                <a:gd name="T1" fmla="*/ 0 h 4776"/>
                <a:gd name="T2" fmla="*/ 3035 w 3035"/>
                <a:gd name="T3" fmla="*/ 35 h 4776"/>
                <a:gd name="T4" fmla="*/ 332 w 3035"/>
                <a:gd name="T5" fmla="*/ 4776 h 4776"/>
                <a:gd name="T6" fmla="*/ 0 w 3035"/>
                <a:gd name="T7" fmla="*/ 1546 h 4776"/>
                <a:gd name="T8" fmla="*/ 1054 w 3035"/>
                <a:gd name="T9" fmla="*/ 0 h 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5" h="4776">
                  <a:moveTo>
                    <a:pt x="1054" y="0"/>
                  </a:moveTo>
                  <a:lnTo>
                    <a:pt x="3035" y="35"/>
                  </a:lnTo>
                  <a:lnTo>
                    <a:pt x="332" y="4776"/>
                  </a:lnTo>
                  <a:lnTo>
                    <a:pt x="0" y="154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934884" y="2451684"/>
              <a:ext cx="1784940" cy="1987217"/>
            </a:xfrm>
            <a:custGeom>
              <a:avLst/>
              <a:gdLst>
                <a:gd name="T0" fmla="*/ 2646 w 7880"/>
                <a:gd name="T1" fmla="*/ 0 h 8773"/>
                <a:gd name="T2" fmla="*/ 7880 w 7880"/>
                <a:gd name="T3" fmla="*/ 8773 h 8773"/>
                <a:gd name="T4" fmla="*/ 0 w 7880"/>
                <a:gd name="T5" fmla="*/ 5440 h 8773"/>
                <a:gd name="T6" fmla="*/ 2646 w 7880"/>
                <a:gd name="T7" fmla="*/ 0 h 8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80" h="8773">
                  <a:moveTo>
                    <a:pt x="2646" y="0"/>
                  </a:moveTo>
                  <a:lnTo>
                    <a:pt x="7880" y="8773"/>
                  </a:lnTo>
                  <a:lnTo>
                    <a:pt x="0" y="5440"/>
                  </a:lnTo>
                  <a:lnTo>
                    <a:pt x="2646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19824" y="4374118"/>
              <a:ext cx="1076627" cy="1180370"/>
            </a:xfrm>
            <a:custGeom>
              <a:avLst/>
              <a:gdLst>
                <a:gd name="T0" fmla="*/ 4718 w 4753"/>
                <a:gd name="T1" fmla="*/ 0 h 5211"/>
                <a:gd name="T2" fmla="*/ 4753 w 4753"/>
                <a:gd name="T3" fmla="*/ 3504 h 5211"/>
                <a:gd name="T4" fmla="*/ 2668 w 4753"/>
                <a:gd name="T5" fmla="*/ 5211 h 5211"/>
                <a:gd name="T6" fmla="*/ 0 w 4753"/>
                <a:gd name="T7" fmla="*/ 286 h 5211"/>
                <a:gd name="T8" fmla="*/ 4718 w 4753"/>
                <a:gd name="T9" fmla="*/ 0 h 5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3" h="5211">
                  <a:moveTo>
                    <a:pt x="4718" y="0"/>
                  </a:moveTo>
                  <a:lnTo>
                    <a:pt x="4753" y="3504"/>
                  </a:lnTo>
                  <a:lnTo>
                    <a:pt x="2668" y="5211"/>
                  </a:lnTo>
                  <a:lnTo>
                    <a:pt x="0" y="286"/>
                  </a:lnTo>
                  <a:lnTo>
                    <a:pt x="471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715908" y="2669592"/>
              <a:ext cx="1003915" cy="1769310"/>
            </a:xfrm>
            <a:custGeom>
              <a:avLst/>
              <a:gdLst>
                <a:gd name="T0" fmla="*/ 2176 w 4432"/>
                <a:gd name="T1" fmla="*/ 0 h 7811"/>
                <a:gd name="T2" fmla="*/ 4432 w 4432"/>
                <a:gd name="T3" fmla="*/ 7811 h 7811"/>
                <a:gd name="T4" fmla="*/ 0 w 4432"/>
                <a:gd name="T5" fmla="*/ 389 h 7811"/>
                <a:gd name="T6" fmla="*/ 2176 w 4432"/>
                <a:gd name="T7" fmla="*/ 0 h 7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32" h="7811">
                  <a:moveTo>
                    <a:pt x="2176" y="0"/>
                  </a:moveTo>
                  <a:lnTo>
                    <a:pt x="4432" y="7811"/>
                  </a:lnTo>
                  <a:lnTo>
                    <a:pt x="0" y="389"/>
                  </a:lnTo>
                  <a:lnTo>
                    <a:pt x="2176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719824" y="2667100"/>
              <a:ext cx="967673" cy="1771801"/>
            </a:xfrm>
            <a:custGeom>
              <a:avLst/>
              <a:gdLst>
                <a:gd name="T0" fmla="*/ 4272 w 4272"/>
                <a:gd name="T1" fmla="*/ 0 h 7822"/>
                <a:gd name="T2" fmla="*/ 4157 w 4272"/>
                <a:gd name="T3" fmla="*/ 5829 h 7822"/>
                <a:gd name="T4" fmla="*/ 0 w 4272"/>
                <a:gd name="T5" fmla="*/ 7822 h 7822"/>
                <a:gd name="T6" fmla="*/ 4272 w 4272"/>
                <a:gd name="T7" fmla="*/ 0 h 7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72" h="7822">
                  <a:moveTo>
                    <a:pt x="4272" y="0"/>
                  </a:moveTo>
                  <a:lnTo>
                    <a:pt x="4157" y="5829"/>
                  </a:lnTo>
                  <a:lnTo>
                    <a:pt x="0" y="7822"/>
                  </a:lnTo>
                  <a:lnTo>
                    <a:pt x="427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892137" y="5170546"/>
              <a:ext cx="983303" cy="726208"/>
            </a:xfrm>
            <a:custGeom>
              <a:avLst/>
              <a:gdLst>
                <a:gd name="T0" fmla="*/ 3413 w 4341"/>
                <a:gd name="T1" fmla="*/ 0 h 3206"/>
                <a:gd name="T2" fmla="*/ 4341 w 4341"/>
                <a:gd name="T3" fmla="*/ 1660 h 3206"/>
                <a:gd name="T4" fmla="*/ 3287 w 4341"/>
                <a:gd name="T5" fmla="*/ 3206 h 3206"/>
                <a:gd name="T6" fmla="*/ 0 w 4341"/>
                <a:gd name="T7" fmla="*/ 2382 h 3206"/>
                <a:gd name="T8" fmla="*/ 3413 w 4341"/>
                <a:gd name="T9" fmla="*/ 0 h 3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1" h="3206">
                  <a:moveTo>
                    <a:pt x="3413" y="0"/>
                  </a:moveTo>
                  <a:lnTo>
                    <a:pt x="4341" y="1660"/>
                  </a:lnTo>
                  <a:lnTo>
                    <a:pt x="3287" y="3206"/>
                  </a:lnTo>
                  <a:lnTo>
                    <a:pt x="0" y="2382"/>
                  </a:lnTo>
                  <a:lnTo>
                    <a:pt x="3413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98813" y="4438902"/>
              <a:ext cx="921011" cy="1271203"/>
            </a:xfrm>
            <a:custGeom>
              <a:avLst/>
              <a:gdLst>
                <a:gd name="T0" fmla="*/ 4066 w 4066"/>
                <a:gd name="T1" fmla="*/ 0 h 5612"/>
                <a:gd name="T2" fmla="*/ 3825 w 4066"/>
                <a:gd name="T3" fmla="*/ 3230 h 5612"/>
                <a:gd name="T4" fmla="*/ 412 w 4066"/>
                <a:gd name="T5" fmla="*/ 5612 h 5612"/>
                <a:gd name="T6" fmla="*/ 0 w 4066"/>
                <a:gd name="T7" fmla="*/ 2943 h 5612"/>
                <a:gd name="T8" fmla="*/ 4066 w 4066"/>
                <a:gd name="T9" fmla="*/ 0 h 5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6" h="5612">
                  <a:moveTo>
                    <a:pt x="4066" y="0"/>
                  </a:moveTo>
                  <a:lnTo>
                    <a:pt x="3825" y="3230"/>
                  </a:lnTo>
                  <a:lnTo>
                    <a:pt x="412" y="5612"/>
                  </a:lnTo>
                  <a:lnTo>
                    <a:pt x="0" y="2943"/>
                  </a:lnTo>
                  <a:lnTo>
                    <a:pt x="406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6297676" y="1273772"/>
            <a:ext cx="3218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latin typeface="Arial" pitchFamily="34" charset="0"/>
                <a:cs typeface="Arial" pitchFamily="34" charset="0"/>
              </a:rPr>
              <a:t>Inattention </a:t>
            </a:r>
          </a:p>
          <a:p>
            <a:pPr algn="ctr"/>
            <a:r>
              <a:rPr lang="en-US" kern="0" dirty="0">
                <a:latin typeface="Arial" pitchFamily="34" charset="0"/>
                <a:cs typeface="Arial" pitchFamily="34" charset="0"/>
              </a:rPr>
              <a:t>(Distractibility) 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47637F55-0D5E-61B6-01D9-093695F2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418" y="218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2400" u="sng" dirty="0"/>
              <a:t>Challenges our ADHD child may face </a:t>
            </a:r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534F1466-5493-7025-2B4E-0E481BD8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9918" y="6523595"/>
            <a:ext cx="4114800" cy="365125"/>
          </a:xfrm>
        </p:spPr>
        <p:txBody>
          <a:bodyPr/>
          <a:lstStyle/>
          <a:p>
            <a:r>
              <a:rPr lang="en-GB" dirty="0"/>
              <a:t>©Abigail Patikis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B83D1-7115-8C8B-8FEF-FAA5F5EB2618}"/>
              </a:ext>
            </a:extLst>
          </p:cNvPr>
          <p:cNvSpPr txBox="1"/>
          <p:nvPr/>
        </p:nvSpPr>
        <p:spPr>
          <a:xfrm>
            <a:off x="2781495" y="1300202"/>
            <a:ext cx="3218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latin typeface="Arial" pitchFamily="34" charset="0"/>
                <a:cs typeface="Arial" pitchFamily="34" charset="0"/>
              </a:rPr>
              <a:t>Hyperactivity </a:t>
            </a:r>
          </a:p>
          <a:p>
            <a:pPr algn="ctr"/>
            <a:r>
              <a:rPr lang="en-US" kern="0" dirty="0">
                <a:latin typeface="Arial" pitchFamily="34" charset="0"/>
                <a:cs typeface="Arial" pitchFamily="34" charset="0"/>
              </a:rPr>
              <a:t>Impulsivity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779133-C372-937E-5376-BF3FDCE728D3}"/>
              </a:ext>
            </a:extLst>
          </p:cNvPr>
          <p:cNvSpPr txBox="1"/>
          <p:nvPr/>
        </p:nvSpPr>
        <p:spPr>
          <a:xfrm>
            <a:off x="9090813" y="3339463"/>
            <a:ext cx="31465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School Difficulties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Disordered 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Sleep Difficulties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Demand Avoidance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Social Difficulties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Low self esteem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Burnout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Trauma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…….. And more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71F479-7ABF-5AD7-6A32-9E198B0F5B7B}"/>
              </a:ext>
            </a:extLst>
          </p:cNvPr>
          <p:cNvSpPr txBox="1"/>
          <p:nvPr/>
        </p:nvSpPr>
        <p:spPr>
          <a:xfrm>
            <a:off x="395145" y="3103225"/>
            <a:ext cx="36269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Sensory Differences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Emotional Dysregulation:</a:t>
            </a:r>
            <a:r>
              <a:rPr lang="en-GB" sz="1600" dirty="0"/>
              <a:t> meltdowns , shutdowns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Rejection Sensitivity Dysphoria (RSD)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Executive Function Difficulties:</a:t>
            </a:r>
            <a:r>
              <a:rPr lang="en-GB" sz="1600" dirty="0"/>
              <a:t> poor memory, planning, starting and finishing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Hyperfocus</a:t>
            </a:r>
            <a:r>
              <a:rPr lang="en-GB" sz="1600" dirty="0"/>
              <a:t> and </a:t>
            </a:r>
            <a:r>
              <a:rPr lang="en-GB" sz="1600" b="1" dirty="0"/>
              <a:t>Transitions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Masking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Co-Occurring Conditions </a:t>
            </a:r>
            <a:r>
              <a:rPr lang="en-GB" sz="1600" dirty="0" err="1"/>
              <a:t>e.g</a:t>
            </a:r>
            <a:r>
              <a:rPr lang="en-GB" sz="1600" dirty="0"/>
              <a:t> Autism , Dyslexia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53DB8AC-AB48-96C8-8EA7-4BC5FD769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73" y="1060794"/>
            <a:ext cx="142658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03E23-98E7-AE11-8BA7-E689E8A4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511040" cy="5571900"/>
          </a:xfrm>
        </p:spPr>
        <p:txBody>
          <a:bodyPr anchor="ctr">
            <a:normAutofit/>
          </a:bodyPr>
          <a:lstStyle/>
          <a:p>
            <a:r>
              <a:rPr lang="en-GB" sz="2400" b="1" u="sng" dirty="0"/>
              <a:t>Equity for our </a:t>
            </a:r>
            <a:r>
              <a:rPr lang="en-GB" sz="2400" b="1" u="sng" dirty="0" err="1"/>
              <a:t>ADHDer</a:t>
            </a:r>
            <a:r>
              <a:rPr lang="en-GB" sz="2400" b="1" u="sng" dirty="0"/>
              <a:t> </a:t>
            </a:r>
            <a:br>
              <a:rPr lang="en-GB" sz="2400" b="1" u="sng" dirty="0"/>
            </a:br>
            <a:br>
              <a:rPr lang="en-GB" sz="1700" dirty="0"/>
            </a:br>
            <a:br>
              <a:rPr lang="en-GB" sz="1700" dirty="0"/>
            </a:br>
            <a:r>
              <a:rPr lang="en-GB" sz="1700" dirty="0"/>
              <a:t>- Your child’s needs are not always visible </a:t>
            </a:r>
            <a:br>
              <a:rPr lang="en-GB" sz="1700" dirty="0"/>
            </a:br>
            <a:br>
              <a:rPr lang="en-GB" sz="1700" dirty="0"/>
            </a:br>
            <a:r>
              <a:rPr lang="en-GB" sz="1700" dirty="0"/>
              <a:t>- An inflexible environment can be disabling </a:t>
            </a:r>
            <a:br>
              <a:rPr lang="en-GB" sz="1700" dirty="0"/>
            </a:br>
            <a:br>
              <a:rPr lang="en-GB" sz="1700" dirty="0"/>
            </a:br>
            <a:br>
              <a:rPr lang="en-GB" sz="1700" dirty="0"/>
            </a:br>
            <a:r>
              <a:rPr lang="en-GB" sz="1700" b="1" dirty="0"/>
              <a:t>Equity</a:t>
            </a:r>
            <a:r>
              <a:rPr lang="en-GB" sz="1700" dirty="0"/>
              <a:t> is recognising not everyone starts from the same point . </a:t>
            </a:r>
            <a:br>
              <a:rPr lang="en-GB" sz="1700" dirty="0"/>
            </a:br>
            <a:br>
              <a:rPr lang="en-GB" sz="1700" dirty="0"/>
            </a:br>
            <a:r>
              <a:rPr lang="en-GB" sz="1700" dirty="0"/>
              <a:t>- What does your child need to be successful?</a:t>
            </a:r>
            <a:br>
              <a:rPr lang="en-GB" sz="1700" dirty="0"/>
            </a:br>
            <a:br>
              <a:rPr lang="en-GB" sz="1700" dirty="0"/>
            </a:br>
            <a:r>
              <a:rPr lang="en-GB" sz="1700" dirty="0"/>
              <a:t>- How can we change the environment or provide   accommodations that affirms their brain type? </a:t>
            </a:r>
            <a:br>
              <a:rPr lang="en-GB" sz="1700" dirty="0"/>
            </a:br>
            <a:br>
              <a:rPr lang="en-GB" sz="1700" dirty="0"/>
            </a:br>
            <a:endParaRPr lang="en-GB" sz="17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4FD430-5988-A0EA-3D35-085FAF6E8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r="3414" b="9"/>
          <a:stretch/>
        </p:blipFill>
        <p:spPr bwMode="auto">
          <a:xfrm>
            <a:off x="5804865" y="1435893"/>
            <a:ext cx="5756132" cy="46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435692-7DFB-E982-D9E0-E13106D146A5}"/>
              </a:ext>
            </a:extLst>
          </p:cNvPr>
          <p:cNvSpPr txBox="1"/>
          <p:nvPr/>
        </p:nvSpPr>
        <p:spPr>
          <a:xfrm>
            <a:off x="5675243" y="6486396"/>
            <a:ext cx="6171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MrEavesSans"/>
              </a:rPr>
              <a:t>Image by i</a:t>
            </a:r>
            <a:r>
              <a:rPr lang="en-GB" sz="1000" b="0" i="0" dirty="0">
                <a:solidFill>
                  <a:srgbClr val="000000"/>
                </a:solidFill>
                <a:effectLst/>
                <a:latin typeface="MrEavesSans"/>
              </a:rPr>
              <a:t>nteraction Institute for Social Change | Artist: Angus Maguire. interactioninstitute.org and madewithangus.com.</a:t>
            </a:r>
            <a:endParaRPr lang="en-GB" sz="10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AD67397-692A-D5E6-0A78-E6B1CCCF8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2417" y="6549886"/>
            <a:ext cx="4114800" cy="365125"/>
          </a:xfrm>
        </p:spPr>
        <p:txBody>
          <a:bodyPr/>
          <a:lstStyle/>
          <a:p>
            <a:r>
              <a:rPr lang="en-GB" dirty="0"/>
              <a:t>©Abigail Patikis 2023</a:t>
            </a:r>
          </a:p>
        </p:txBody>
      </p:sp>
    </p:spTree>
    <p:extLst>
      <p:ext uri="{BB962C8B-B14F-4D97-AF65-F5344CB8AC3E}">
        <p14:creationId xmlns:p14="http://schemas.microsoft.com/office/powerpoint/2010/main" val="67848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F6BC0-2FD7-2F6C-AD98-49148638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Strengths of our ADHD child</a:t>
            </a:r>
            <a:b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43CB66-D881-402F-CE25-9BAE36C0E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947773"/>
              </p:ext>
            </p:extLst>
          </p:nvPr>
        </p:nvGraphicFramePr>
        <p:xfrm>
          <a:off x="724989" y="1966293"/>
          <a:ext cx="5867318" cy="264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8F428AE-1C5D-1F40-A4EC-5BEEE0D285C0}"/>
              </a:ext>
            </a:extLst>
          </p:cNvPr>
          <p:cNvSpPr/>
          <p:nvPr/>
        </p:nvSpPr>
        <p:spPr>
          <a:xfrm>
            <a:off x="6875687" y="3721329"/>
            <a:ext cx="938227" cy="628612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688">
              <a:spcAft>
                <a:spcPts val="600"/>
              </a:spcAft>
            </a:pPr>
            <a:r>
              <a:rPr lang="en-GB" sz="183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Funny</a:t>
            </a:r>
            <a:endParaRPr lang="en-GB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1E0C295-B99C-04AC-DB0E-40BF1CD56117}"/>
              </a:ext>
            </a:extLst>
          </p:cNvPr>
          <p:cNvSpPr/>
          <p:nvPr/>
        </p:nvSpPr>
        <p:spPr>
          <a:xfrm>
            <a:off x="7656311" y="2517765"/>
            <a:ext cx="1108195" cy="628612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688">
              <a:spcAft>
                <a:spcPts val="600"/>
              </a:spcAft>
            </a:pPr>
            <a:r>
              <a:rPr lang="en-GB" sz="183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Very Loving </a:t>
            </a:r>
            <a:endParaRPr lang="en-GB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32CEFE2-8CFC-EFF5-5BC5-4EC4FE007790}"/>
              </a:ext>
            </a:extLst>
          </p:cNvPr>
          <p:cNvSpPr/>
          <p:nvPr/>
        </p:nvSpPr>
        <p:spPr>
          <a:xfrm>
            <a:off x="9420586" y="2517765"/>
            <a:ext cx="938227" cy="628612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688">
              <a:spcAft>
                <a:spcPts val="600"/>
              </a:spcAft>
            </a:pPr>
            <a:r>
              <a:rPr lang="en-GB" sz="183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Loyal Friend</a:t>
            </a:r>
            <a:endParaRPr lang="en-GB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541644B-1936-7B37-41FA-53C7CAE2F9DE}"/>
              </a:ext>
            </a:extLst>
          </p:cNvPr>
          <p:cNvSpPr/>
          <p:nvPr/>
        </p:nvSpPr>
        <p:spPr>
          <a:xfrm>
            <a:off x="10358813" y="3721329"/>
            <a:ext cx="1108195" cy="628612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688">
              <a:spcAft>
                <a:spcPts val="600"/>
              </a:spcAft>
            </a:pPr>
            <a:r>
              <a:rPr lang="en-GB" sz="1400" dirty="0"/>
              <a:t>Generous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4EA2811-49E3-5E88-600F-0DFF780CAD98}"/>
              </a:ext>
            </a:extLst>
          </p:cNvPr>
          <p:cNvSpPr/>
          <p:nvPr/>
        </p:nvSpPr>
        <p:spPr>
          <a:xfrm>
            <a:off x="7204019" y="4946380"/>
            <a:ext cx="1108195" cy="628612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Giving opinions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CEE56BC1-FDA8-5E3C-EFC2-FA962EF17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811920"/>
              </p:ext>
            </p:extLst>
          </p:nvPr>
        </p:nvGraphicFramePr>
        <p:xfrm>
          <a:off x="724989" y="4663742"/>
          <a:ext cx="5865618" cy="180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51A50D8-130E-1499-48C8-7389587510C4}"/>
              </a:ext>
            </a:extLst>
          </p:cNvPr>
          <p:cNvSpPr/>
          <p:nvPr/>
        </p:nvSpPr>
        <p:spPr>
          <a:xfrm>
            <a:off x="10039858" y="4852943"/>
            <a:ext cx="1108195" cy="628612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688">
              <a:spcAft>
                <a:spcPts val="600"/>
              </a:spcAft>
            </a:pPr>
            <a:r>
              <a:rPr lang="en-GB" sz="1428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Sensitive to others </a:t>
            </a:r>
            <a:endParaRPr lang="en-GB" sz="1400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6805F61-25B1-78F7-EB66-C3553F8A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4588" y="6599600"/>
            <a:ext cx="8069612" cy="212728"/>
          </a:xfrm>
        </p:spPr>
        <p:txBody>
          <a:bodyPr/>
          <a:lstStyle/>
          <a:p>
            <a:r>
              <a:rPr lang="en-GB" dirty="0"/>
              <a:t>©Abigail Patikis 2023                                                     * Parental voices from PP-ADHD groups held in Spring 2023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F77DC586-26E3-DB39-D156-EFF63160C832}"/>
              </a:ext>
            </a:extLst>
          </p:cNvPr>
          <p:cNvSpPr/>
          <p:nvPr/>
        </p:nvSpPr>
        <p:spPr>
          <a:xfrm>
            <a:off x="8678999" y="5660516"/>
            <a:ext cx="1080052" cy="612648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Tenacious</a:t>
            </a:r>
          </a:p>
        </p:txBody>
      </p:sp>
      <p:pic>
        <p:nvPicPr>
          <p:cNvPr id="5" name="Picture 4" descr="Two blank speech balloons">
            <a:extLst>
              <a:ext uri="{FF2B5EF4-FFF2-40B4-BE49-F238E27FC236}">
                <a16:creationId xmlns:a16="http://schemas.microsoft.com/office/drawing/2014/main" id="{E077ECA3-0406-3154-203C-289A6A1D59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09" y="3649379"/>
            <a:ext cx="1987232" cy="1203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3C854-4BB6-572F-F299-728708242718}"/>
              </a:ext>
            </a:extLst>
          </p:cNvPr>
          <p:cNvSpPr txBox="1"/>
          <p:nvPr/>
        </p:nvSpPr>
        <p:spPr>
          <a:xfrm>
            <a:off x="8492414" y="4035635"/>
            <a:ext cx="1605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Parental Voices*</a:t>
            </a:r>
          </a:p>
        </p:txBody>
      </p:sp>
    </p:spTree>
    <p:extLst>
      <p:ext uri="{BB962C8B-B14F-4D97-AF65-F5344CB8AC3E}">
        <p14:creationId xmlns:p14="http://schemas.microsoft.com/office/powerpoint/2010/main" val="4073698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6B11EA4741245A90B66D6628D67F5" ma:contentTypeVersion="16" ma:contentTypeDescription="Create a new document." ma:contentTypeScope="" ma:versionID="bd48a1a0f94716ea057fd90ece0d358f">
  <xsd:schema xmlns:xsd="http://www.w3.org/2001/XMLSchema" xmlns:xs="http://www.w3.org/2001/XMLSchema" xmlns:p="http://schemas.microsoft.com/office/2006/metadata/properties" xmlns:ns2="ea9e0811-dd77-441d-b805-773db57a5997" xmlns:ns3="1c53f41e-3da0-40b9-99ab-9127a88112b0" targetNamespace="http://schemas.microsoft.com/office/2006/metadata/properties" ma:root="true" ma:fieldsID="18012d783c74f020397ea6ca00604228" ns2:_="" ns3:_="">
    <xsd:import namespace="ea9e0811-dd77-441d-b805-773db57a5997"/>
    <xsd:import namespace="1c53f41e-3da0-40b9-99ab-9127a88112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e0811-dd77-441d-b805-773db57a59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c839b8c-313e-4c38-aeb5-2a518af74e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3f41e-3da0-40b9-99ab-9127a88112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b6b2845-0ab9-440d-b533-4c28596b4685}" ma:internalName="TaxCatchAll" ma:showField="CatchAllData" ma:web="1c53f41e-3da0-40b9-99ab-9127a88112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9e0811-dd77-441d-b805-773db57a5997">
      <Terms xmlns="http://schemas.microsoft.com/office/infopath/2007/PartnerControls"/>
    </lcf76f155ced4ddcb4097134ff3c332f>
    <TaxCatchAll xmlns="1c53f41e-3da0-40b9-99ab-9127a88112b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6EFD75-982A-469B-AD03-06D67C88ED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9e0811-dd77-441d-b805-773db57a5997"/>
    <ds:schemaRef ds:uri="1c53f41e-3da0-40b9-99ab-9127a88112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C76801-D326-43A6-8860-6112C6139023}">
  <ds:schemaRefs>
    <ds:schemaRef ds:uri="http://schemas.microsoft.com/office/2006/documentManagement/types"/>
    <ds:schemaRef ds:uri="http://purl.org/dc/elements/1.1/"/>
    <ds:schemaRef ds:uri="http://purl.org/dc/terms/"/>
    <ds:schemaRef ds:uri="1c53f41e-3da0-40b9-99ab-9127a88112b0"/>
    <ds:schemaRef ds:uri="http://purl.org/dc/dcmitype/"/>
    <ds:schemaRef ds:uri="http://schemas.microsoft.com/office/infopath/2007/PartnerControls"/>
    <ds:schemaRef ds:uri="ea9e0811-dd77-441d-b805-773db57a5997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F89C00-D13C-452B-9089-673D55EF2C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2710</TotalTime>
  <Words>302</Words>
  <Application>Microsoft Office PowerPoint</Application>
  <PresentationFormat>Widescreen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MrEavesSans</vt:lpstr>
      <vt:lpstr>Office Theme</vt:lpstr>
      <vt:lpstr>“Gaining  a deeper understanding and appreciation of your child’s challenges and strengths, alongside their differences and interests, is fundamental in supporting them to thrive”  </vt:lpstr>
      <vt:lpstr>Challenges our ADHD child may face </vt:lpstr>
      <vt:lpstr>Equity for our ADHDer    - Your child’s needs are not always visible   - An inflexible environment can be disabling    Equity is recognising not everyone starts from the same point .   - What does your child need to be successful?  - How can we change the environment or provide   accommodations that affirms their brain type?   </vt:lpstr>
      <vt:lpstr>Strengths of our ADHD child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Patikis</dc:creator>
  <cp:lastModifiedBy>Abigail Patikis</cp:lastModifiedBy>
  <cp:revision>4</cp:revision>
  <cp:lastPrinted>2023-09-16T10:51:21Z</cp:lastPrinted>
  <dcterms:created xsi:type="dcterms:W3CDTF">2023-09-14T10:23:45Z</dcterms:created>
  <dcterms:modified xsi:type="dcterms:W3CDTF">2023-09-25T20:03:30Z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0x01010019A6B11EA4741245A90B66D6628D67F5</vt:lpwstr>
  </property>
  <property fmtid="{D5CDD505-2E9C-101B-9397-08002B2CF9AE}" pid="3" name="MediaServiceImageTags">
    <vt:lpwstr/>
  </property>
</Properties>
</file>